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9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10.xml" ContentType="application/vnd.openxmlformats-officedocument.themeOverride+xml"/>
  <Override PartName="/ppt/tags/tag2.xml" ContentType="application/vnd.openxmlformats-officedocument.presentationml.tags+xml"/>
  <Override PartName="/ppt/notesSlides/notesSlide11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4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5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16.xml" ContentType="application/vnd.openxmlformats-officedocument.presentationml.notesSlide+xml"/>
  <Override PartName="/ppt/theme/themeOverride15.xml" ContentType="application/vnd.openxmlformats-officedocument.themeOverride+xml"/>
  <Override PartName="/ppt/tags/tag3.xml" ContentType="application/vnd.openxmlformats-officedocument.presentationml.tags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19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20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21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97" r:id="rId2"/>
    <p:sldId id="299" r:id="rId3"/>
    <p:sldId id="300" r:id="rId4"/>
    <p:sldId id="302" r:id="rId5"/>
    <p:sldId id="303" r:id="rId6"/>
    <p:sldId id="304" r:id="rId7"/>
    <p:sldId id="305" r:id="rId8"/>
    <p:sldId id="308" r:id="rId9"/>
    <p:sldId id="306" r:id="rId10"/>
    <p:sldId id="309" r:id="rId11"/>
    <p:sldId id="310" r:id="rId12"/>
    <p:sldId id="311" r:id="rId13"/>
    <p:sldId id="313" r:id="rId14"/>
    <p:sldId id="312" r:id="rId15"/>
    <p:sldId id="314" r:id="rId16"/>
    <p:sldId id="315" r:id="rId17"/>
    <p:sldId id="316" r:id="rId18"/>
    <p:sldId id="318" r:id="rId19"/>
    <p:sldId id="317" r:id="rId20"/>
    <p:sldId id="319" r:id="rId21"/>
    <p:sldId id="320" r:id="rId22"/>
    <p:sldId id="321" r:id="rId23"/>
    <p:sldId id="322" r:id="rId24"/>
    <p:sldId id="323" r:id="rId25"/>
  </p:sldIdLst>
  <p:sldSz cx="12192000" cy="6858000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>
          <p15:clr>
            <a:srgbClr val="A4A3A4"/>
          </p15:clr>
        </p15:guide>
        <p15:guide id="3" pos="438" userDrawn="1">
          <p15:clr>
            <a:srgbClr val="A4A3A4"/>
          </p15:clr>
        </p15:guide>
        <p15:guide id="4" pos="7242" userDrawn="1">
          <p15:clr>
            <a:srgbClr val="A4A3A4"/>
          </p15:clr>
        </p15:guide>
        <p15:guide id="5" orient="horz" pos="1570" userDrawn="1">
          <p15:clr>
            <a:srgbClr val="A4A3A4"/>
          </p15:clr>
        </p15:guide>
        <p15:guide id="6" orient="horz" pos="275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BB790"/>
    <a:srgbClr val="049448"/>
    <a:srgbClr val="013912"/>
    <a:srgbClr val="02603C"/>
    <a:srgbClr val="569533"/>
    <a:srgbClr val="70BF43"/>
    <a:srgbClr val="89AD1A"/>
    <a:srgbClr val="95C11F"/>
    <a:srgbClr val="01ACC0"/>
    <a:srgbClr val="0382A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228" autoAdjust="0"/>
    <p:restoredTop sz="96412" autoAdjust="0"/>
  </p:normalViewPr>
  <p:slideViewPr>
    <p:cSldViewPr snapToGrid="0">
      <p:cViewPr>
        <p:scale>
          <a:sx n="50" d="100"/>
          <a:sy n="50" d="100"/>
        </p:scale>
        <p:origin x="2316" y="1512"/>
      </p:cViewPr>
      <p:guideLst>
        <p:guide orient="horz" pos="2137"/>
        <p:guide pos="3840"/>
        <p:guide pos="438"/>
        <p:guide pos="7242"/>
        <p:guide orient="horz" pos="1570"/>
        <p:guide orient="horz" pos="2750"/>
      </p:guideLst>
    </p:cSldViewPr>
  </p:slideViewPr>
  <p:notesTextViewPr>
    <p:cViewPr>
      <p:scale>
        <a:sx n="20" d="100"/>
        <a:sy n="20" d="100"/>
      </p:scale>
      <p:origin x="0" y="0"/>
    </p:cViewPr>
  </p:notesTextViewPr>
  <p:sorterViewPr>
    <p:cViewPr>
      <p:scale>
        <a:sx n="54" d="100"/>
        <a:sy n="54" d="100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5AB6C35-61DD-4EFD-AC85-0D20ECB1EF4D}" type="datetimeFigureOut">
              <a:rPr lang="zh-CN" altLang="en-US" smtClean="0"/>
              <a:t>2023/4/2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A95DDC-1329-4C21-88A9-7BFAEE6033F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60936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13488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815186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78289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8587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71930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81425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45745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938977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717861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41478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7598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00073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89553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47626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57880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 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62010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93573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 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78747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54722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1651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075446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72193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A95DDC-1329-4C21-88A9-7BFAEE6033FD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65371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48389" y="141169"/>
            <a:ext cx="10515600" cy="518795"/>
          </a:xfrm>
        </p:spPr>
        <p:txBody>
          <a:bodyPr>
            <a:normAutofit/>
          </a:bodyPr>
          <a:lstStyle>
            <a:lvl1pPr algn="l"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2023/4/2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矩形 5"/>
          <p:cNvSpPr/>
          <p:nvPr userDrawn="1"/>
        </p:nvSpPr>
        <p:spPr>
          <a:xfrm>
            <a:off x="0" y="716279"/>
            <a:ext cx="12192000" cy="6141721"/>
          </a:xfrm>
          <a:prstGeom prst="rect">
            <a:avLst/>
          </a:prstGeom>
          <a:solidFill>
            <a:schemeClr val="bg1"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2023/4/2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1ECE8214-60B0-9D66-48A1-C1F1D07FC8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2023/4/2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5F96D2C-0669-73AD-BD46-CAD0E0282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88AB3139-A69A-DACC-F19B-0E8FE5CDA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A929A80-4F4D-2164-9A73-141FE5079B36}"/>
              </a:ext>
            </a:extLst>
          </p:cNvPr>
          <p:cNvSpPr/>
          <p:nvPr userDrawn="1"/>
        </p:nvSpPr>
        <p:spPr>
          <a:xfrm>
            <a:off x="7308022" y="5514227"/>
            <a:ext cx="4743759" cy="1343773"/>
          </a:xfrm>
          <a:custGeom>
            <a:avLst/>
            <a:gdLst>
              <a:gd name="connsiteX0" fmla="*/ 2371880 w 4743759"/>
              <a:gd name="connsiteY0" fmla="*/ 0 h 1343773"/>
              <a:gd name="connsiteX1" fmla="*/ 4669586 w 4743759"/>
              <a:gd name="connsiteY1" fmla="*/ 1221681 h 1343773"/>
              <a:gd name="connsiteX2" fmla="*/ 4743759 w 4743759"/>
              <a:gd name="connsiteY2" fmla="*/ 1343773 h 1343773"/>
              <a:gd name="connsiteX3" fmla="*/ 3710364 w 4743759"/>
              <a:gd name="connsiteY3" fmla="*/ 1343773 h 1343773"/>
              <a:gd name="connsiteX4" fmla="*/ 3617734 w 4743759"/>
              <a:gd name="connsiteY4" fmla="*/ 1259585 h 1343773"/>
              <a:gd name="connsiteX5" fmla="*/ 2371880 w 4743759"/>
              <a:gd name="connsiteY5" fmla="*/ 812335 h 1343773"/>
              <a:gd name="connsiteX6" fmla="*/ 1126025 w 4743759"/>
              <a:gd name="connsiteY6" fmla="*/ 1259585 h 1343773"/>
              <a:gd name="connsiteX7" fmla="*/ 1033395 w 4743759"/>
              <a:gd name="connsiteY7" fmla="*/ 1343773 h 1343773"/>
              <a:gd name="connsiteX8" fmla="*/ 0 w 4743759"/>
              <a:gd name="connsiteY8" fmla="*/ 1343773 h 1343773"/>
              <a:gd name="connsiteX9" fmla="*/ 74173 w 4743759"/>
              <a:gd name="connsiteY9" fmla="*/ 1221681 h 1343773"/>
              <a:gd name="connsiteX10" fmla="*/ 2371880 w 4743759"/>
              <a:gd name="connsiteY10" fmla="*/ 0 h 1343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43759" h="1343773">
                <a:moveTo>
                  <a:pt x="2371880" y="0"/>
                </a:moveTo>
                <a:cubicBezTo>
                  <a:pt x="3328347" y="0"/>
                  <a:pt x="4171628" y="484607"/>
                  <a:pt x="4669586" y="1221681"/>
                </a:cubicBezTo>
                <a:lnTo>
                  <a:pt x="4743759" y="1343773"/>
                </a:lnTo>
                <a:lnTo>
                  <a:pt x="3710364" y="1343773"/>
                </a:lnTo>
                <a:lnTo>
                  <a:pt x="3617734" y="1259585"/>
                </a:lnTo>
                <a:cubicBezTo>
                  <a:pt x="3279172" y="980179"/>
                  <a:pt x="2845127" y="812335"/>
                  <a:pt x="2371880" y="812335"/>
                </a:cubicBezTo>
                <a:cubicBezTo>
                  <a:pt x="1898633" y="812335"/>
                  <a:pt x="1464588" y="980179"/>
                  <a:pt x="1126025" y="1259585"/>
                </a:cubicBezTo>
                <a:lnTo>
                  <a:pt x="1033395" y="1343773"/>
                </a:lnTo>
                <a:lnTo>
                  <a:pt x="0" y="1343773"/>
                </a:lnTo>
                <a:lnTo>
                  <a:pt x="74173" y="1221681"/>
                </a:lnTo>
                <a:cubicBezTo>
                  <a:pt x="572131" y="484607"/>
                  <a:pt x="1415413" y="0"/>
                  <a:pt x="2371880" y="0"/>
                </a:cubicBezTo>
                <a:close/>
              </a:path>
            </a:pathLst>
          </a:custGeom>
          <a:solidFill>
            <a:srgbClr val="02603C"/>
          </a:solidFill>
          <a:ln w="1016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0E7BEB96-CFE1-8419-7507-4551BBAB69C6}"/>
              </a:ext>
            </a:extLst>
          </p:cNvPr>
          <p:cNvSpPr/>
          <p:nvPr userDrawn="1"/>
        </p:nvSpPr>
        <p:spPr>
          <a:xfrm flipV="1">
            <a:off x="0" y="195914"/>
            <a:ext cx="695323" cy="650020"/>
          </a:xfrm>
          <a:custGeom>
            <a:avLst/>
            <a:gdLst>
              <a:gd name="connsiteX0" fmla="*/ 0 w 695323"/>
              <a:gd name="connsiteY0" fmla="*/ 650020 h 650020"/>
              <a:gd name="connsiteX1" fmla="*/ 370313 w 695323"/>
              <a:gd name="connsiteY1" fmla="*/ 650020 h 650020"/>
              <a:gd name="connsiteX2" fmla="*/ 695323 w 695323"/>
              <a:gd name="connsiteY2" fmla="*/ 325010 h 650020"/>
              <a:gd name="connsiteX3" fmla="*/ 695323 w 695323"/>
              <a:gd name="connsiteY3" fmla="*/ 0 h 650020"/>
              <a:gd name="connsiteX4" fmla="*/ 0 w 695323"/>
              <a:gd name="connsiteY4" fmla="*/ 0 h 65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5323" h="650020">
                <a:moveTo>
                  <a:pt x="0" y="650020"/>
                </a:moveTo>
                <a:lnTo>
                  <a:pt x="370313" y="650020"/>
                </a:lnTo>
                <a:cubicBezTo>
                  <a:pt x="549811" y="650020"/>
                  <a:pt x="695323" y="504508"/>
                  <a:pt x="695323" y="325010"/>
                </a:cubicBezTo>
                <a:lnTo>
                  <a:pt x="6953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260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22AE1C5D-F432-3C62-84A1-41705074935A}"/>
              </a:ext>
            </a:extLst>
          </p:cNvPr>
          <p:cNvGrpSpPr/>
          <p:nvPr userDrawn="1"/>
        </p:nvGrpSpPr>
        <p:grpSpPr>
          <a:xfrm>
            <a:off x="10695101" y="5623234"/>
            <a:ext cx="1099871" cy="980061"/>
            <a:chOff x="10193597" y="1300987"/>
            <a:chExt cx="417976" cy="4622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C5638192-2C79-70B3-704F-7325937EBF40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1E407854-394B-B0FD-60C6-D83405117016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CB0D01A9-2D50-E273-A277-32D7B733EB68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3C364735-CE48-6F2A-9A06-50A052CE6EFA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B74DE1D5-1A83-0641-7959-A300D886EC4E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" name="椭圆 13">
            <a:extLst>
              <a:ext uri="{FF2B5EF4-FFF2-40B4-BE49-F238E27FC236}">
                <a16:creationId xmlns:a16="http://schemas.microsoft.com/office/drawing/2014/main" id="{CFD0B8F0-9252-58A6-E297-2C34D3E6CC26}"/>
              </a:ext>
            </a:extLst>
          </p:cNvPr>
          <p:cNvSpPr/>
          <p:nvPr userDrawn="1"/>
        </p:nvSpPr>
        <p:spPr>
          <a:xfrm>
            <a:off x="11378303" y="4857049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0279912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E05275D8-6CF8-289A-42DE-507FE8745B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2023/4/2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9EFEF2EE-5DEB-5729-480E-6D4E3E56CC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7670576-3333-53A5-A0B8-E9F0E7530F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E79D4859-3ACF-1C27-A19F-5682EB73CDBE}"/>
              </a:ext>
            </a:extLst>
          </p:cNvPr>
          <p:cNvGrpSpPr/>
          <p:nvPr userDrawn="1"/>
        </p:nvGrpSpPr>
        <p:grpSpPr>
          <a:xfrm>
            <a:off x="0" y="3361248"/>
            <a:ext cx="12192000" cy="3496753"/>
            <a:chOff x="0" y="2521079"/>
            <a:chExt cx="9144000" cy="2622421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2D7B561-D675-BE0D-73C0-764892F4D06D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707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9F9CFC05-BAD9-E126-6F02-1D05F88211F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521079"/>
              <a:ext cx="2762879" cy="6192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99850694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2023/4/2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tags" Target="../tags/tag2.xml"/><Relationship Id="rId1" Type="http://schemas.openxmlformats.org/officeDocument/2006/relationships/themeOverride" Target="../theme/themeOverride10.xml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3.xml"/><Relationship Id="rId4" Type="http://schemas.openxmlformats.org/officeDocument/2006/relationships/image" Target="../media/image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4.xml"/><Relationship Id="rId4" Type="http://schemas.openxmlformats.org/officeDocument/2006/relationships/image" Target="../media/image3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tags" Target="../tags/tag3.xml"/><Relationship Id="rId1" Type="http://schemas.openxmlformats.org/officeDocument/2006/relationships/themeOverride" Target="../theme/themeOverride15.xml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椭圆 6">
            <a:extLst>
              <a:ext uri="{FF2B5EF4-FFF2-40B4-BE49-F238E27FC236}">
                <a16:creationId xmlns:a16="http://schemas.microsoft.com/office/drawing/2014/main" id="{40E85093-CD7C-F9D5-7204-D4D4BB15B39A}"/>
              </a:ext>
            </a:extLst>
          </p:cNvPr>
          <p:cNvSpPr/>
          <p:nvPr/>
        </p:nvSpPr>
        <p:spPr>
          <a:xfrm>
            <a:off x="221789" y="5330245"/>
            <a:ext cx="3175510" cy="3175510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3" name="矩形: 圆角 2072">
            <a:extLst>
              <a:ext uri="{FF2B5EF4-FFF2-40B4-BE49-F238E27FC236}">
                <a16:creationId xmlns:a16="http://schemas.microsoft.com/office/drawing/2014/main" id="{6AFFB7F0-4A8A-4F1D-017B-A424CB8C23CC}"/>
              </a:ext>
            </a:extLst>
          </p:cNvPr>
          <p:cNvSpPr/>
          <p:nvPr/>
        </p:nvSpPr>
        <p:spPr>
          <a:xfrm>
            <a:off x="695325" y="2261035"/>
            <a:ext cx="5764691" cy="966000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6" name="任意多边形: 形状 2075">
            <a:extLst>
              <a:ext uri="{FF2B5EF4-FFF2-40B4-BE49-F238E27FC236}">
                <a16:creationId xmlns:a16="http://schemas.microsoft.com/office/drawing/2014/main" id="{10C0F98D-CCF7-875F-F4B7-82D30B4A8BA0}"/>
              </a:ext>
            </a:extLst>
          </p:cNvPr>
          <p:cNvSpPr/>
          <p:nvPr/>
        </p:nvSpPr>
        <p:spPr>
          <a:xfrm>
            <a:off x="5637790" y="0"/>
            <a:ext cx="6554210" cy="6858000"/>
          </a:xfrm>
          <a:custGeom>
            <a:avLst/>
            <a:gdLst>
              <a:gd name="connsiteX0" fmla="*/ 118238 w 6554210"/>
              <a:gd name="connsiteY0" fmla="*/ 0 h 6858000"/>
              <a:gd name="connsiteX1" fmla="*/ 6554210 w 6554210"/>
              <a:gd name="connsiteY1" fmla="*/ 0 h 6858000"/>
              <a:gd name="connsiteX2" fmla="*/ 6554210 w 6554210"/>
              <a:gd name="connsiteY2" fmla="*/ 6858000 h 6858000"/>
              <a:gd name="connsiteX3" fmla="*/ 2450074 w 6554210"/>
              <a:gd name="connsiteY3" fmla="*/ 6858000 h 6858000"/>
              <a:gd name="connsiteX4" fmla="*/ 2192590 w 6554210"/>
              <a:gd name="connsiteY4" fmla="*/ 6612512 h 6858000"/>
              <a:gd name="connsiteX5" fmla="*/ 0 w 6554210"/>
              <a:gd name="connsiteY5" fmla="*/ 1319132 h 6858000"/>
              <a:gd name="connsiteX6" fmla="*/ 86256 w 6554210"/>
              <a:gd name="connsiteY6" fmla="*/ 17909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4210" h="6858000">
                <a:moveTo>
                  <a:pt x="118238" y="0"/>
                </a:moveTo>
                <a:lnTo>
                  <a:pt x="6554210" y="0"/>
                </a:lnTo>
                <a:lnTo>
                  <a:pt x="6554210" y="6858000"/>
                </a:lnTo>
                <a:lnTo>
                  <a:pt x="2450074" y="6858000"/>
                </a:lnTo>
                <a:lnTo>
                  <a:pt x="2192590" y="6612512"/>
                </a:lnTo>
                <a:cubicBezTo>
                  <a:pt x="837896" y="5257818"/>
                  <a:pt x="0" y="3386326"/>
                  <a:pt x="0" y="1319132"/>
                </a:cubicBezTo>
                <a:cubicBezTo>
                  <a:pt x="0" y="931533"/>
                  <a:pt x="29458" y="550815"/>
                  <a:pt x="86256" y="179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10587651" y="-1932276"/>
            <a:ext cx="3175510" cy="3175510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798688"/>
            <a:ext cx="6850381" cy="96600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7728974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1479760" y="1691109"/>
            <a:ext cx="5282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季度工作汇报</a:t>
            </a: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>
            <a:off x="10447821" y="4669980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6818733" y="1533798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6552191" y="3104298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4864549" y="5161610"/>
            <a:ext cx="966000" cy="966000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81" name="组合 2080">
            <a:extLst>
              <a:ext uri="{FF2B5EF4-FFF2-40B4-BE49-F238E27FC236}">
                <a16:creationId xmlns:a16="http://schemas.microsoft.com/office/drawing/2014/main" id="{3F3BDF49-1609-A8B7-8CEA-A44A9C36E5AE}"/>
              </a:ext>
            </a:extLst>
          </p:cNvPr>
          <p:cNvGrpSpPr/>
          <p:nvPr/>
        </p:nvGrpSpPr>
        <p:grpSpPr>
          <a:xfrm>
            <a:off x="590942" y="4246498"/>
            <a:ext cx="3836782" cy="311767"/>
            <a:chOff x="4199459" y="4683178"/>
            <a:chExt cx="3836782" cy="311767"/>
          </a:xfrm>
        </p:grpSpPr>
        <p:sp>
          <p:nvSpPr>
            <p:cNvPr id="2079" name="文本框 2078">
              <a:extLst>
                <a:ext uri="{FF2B5EF4-FFF2-40B4-BE49-F238E27FC236}">
                  <a16:creationId xmlns:a16="http://schemas.microsoft.com/office/drawing/2014/main" id="{5DAA1F0E-0D8A-EEEB-4E92-B71542E045A2}"/>
                </a:ext>
              </a:extLst>
            </p:cNvPr>
            <p:cNvSpPr txBox="1"/>
            <p:nvPr/>
          </p:nvSpPr>
          <p:spPr>
            <a:xfrm>
              <a:off x="4199459" y="4683178"/>
              <a:ext cx="19527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>
                    <a:gsLst>
                      <a:gs pos="0">
                        <a:srgbClr val="4D61FC"/>
                      </a:gs>
                      <a:gs pos="100000">
                        <a:srgbClr val="00B0F0"/>
                      </a:gs>
                    </a:gsLst>
                    <a:lin ang="16200000" scaled="1"/>
                  </a:gradFill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2080" name="文本框 2079">
              <a:extLst>
                <a:ext uri="{FF2B5EF4-FFF2-40B4-BE49-F238E27FC236}">
                  <a16:creationId xmlns:a16="http://schemas.microsoft.com/office/drawing/2014/main" id="{582A5656-11E0-0A30-B99C-8B1B9E15C9C6}"/>
                </a:ext>
              </a:extLst>
            </p:cNvPr>
            <p:cNvSpPr txBox="1"/>
            <p:nvPr/>
          </p:nvSpPr>
          <p:spPr>
            <a:xfrm>
              <a:off x="6360781" y="4687168"/>
              <a:ext cx="167546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>
                    <a:gsLst>
                      <a:gs pos="0">
                        <a:srgbClr val="4D61FC"/>
                      </a:gs>
                      <a:gs pos="100000">
                        <a:srgbClr val="00B0F0"/>
                      </a:gs>
                    </a:gsLst>
                    <a:lin ang="16200000" scaled="1"/>
                  </a:gradFill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2023.04.07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  <p:sp>
        <p:nvSpPr>
          <p:cNvPr id="2083" name="文本框 2082">
            <a:extLst>
              <a:ext uri="{FF2B5EF4-FFF2-40B4-BE49-F238E27FC236}">
                <a16:creationId xmlns:a16="http://schemas.microsoft.com/office/drawing/2014/main" id="{145B1E79-D048-71F6-B329-E38225E76DC8}"/>
              </a:ext>
            </a:extLst>
          </p:cNvPr>
          <p:cNvSpPr txBox="1"/>
          <p:nvPr/>
        </p:nvSpPr>
        <p:spPr>
          <a:xfrm>
            <a:off x="1732242" y="1424921"/>
            <a:ext cx="374216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chemeClr val="bg1">
                    <a:lumMod val="65000"/>
                  </a:schemeClr>
                </a:solidFill>
              </a:rPr>
              <a:t>QUARTERLY WORK REPORT</a:t>
            </a:r>
          </a:p>
        </p:txBody>
      </p:sp>
      <p:sp>
        <p:nvSpPr>
          <p:cNvPr id="2085" name="文本框 2084">
            <a:extLst>
              <a:ext uri="{FF2B5EF4-FFF2-40B4-BE49-F238E27FC236}">
                <a16:creationId xmlns:a16="http://schemas.microsoft.com/office/drawing/2014/main" id="{11C001A4-2132-7284-9487-A7D1F7CA67B7}"/>
              </a:ext>
            </a:extLst>
          </p:cNvPr>
          <p:cNvSpPr txBox="1"/>
          <p:nvPr/>
        </p:nvSpPr>
        <p:spPr>
          <a:xfrm>
            <a:off x="650026" y="3295563"/>
            <a:ext cx="4668358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221068" y="-631011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0F69A70-857D-0516-7B8E-A34C3CDEC029}"/>
              </a:ext>
            </a:extLst>
          </p:cNvPr>
          <p:cNvSpPr txBox="1"/>
          <p:nvPr/>
        </p:nvSpPr>
        <p:spPr>
          <a:xfrm>
            <a:off x="1561452" y="2842003"/>
            <a:ext cx="3780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工作汇报  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/  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工作总结  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/  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季度汇报  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/  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春季汇报</a:t>
            </a:r>
          </a:p>
        </p:txBody>
      </p:sp>
    </p:spTree>
    <p:extLst>
      <p:ext uri="{BB962C8B-B14F-4D97-AF65-F5344CB8AC3E}">
        <p14:creationId xmlns:p14="http://schemas.microsoft.com/office/powerpoint/2010/main" val="41162766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101341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02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641E2547-E0FE-B798-7BDF-30A01FB9E531}"/>
              </a:ext>
            </a:extLst>
          </p:cNvPr>
          <p:cNvGrpSpPr/>
          <p:nvPr/>
        </p:nvGrpSpPr>
        <p:grpSpPr>
          <a:xfrm>
            <a:off x="9816618" y="1592265"/>
            <a:ext cx="930154" cy="930275"/>
            <a:chOff x="10874515" y="2395387"/>
            <a:chExt cx="930275" cy="930275"/>
          </a:xfrm>
          <a:solidFill>
            <a:schemeClr val="accent3"/>
          </a:solidFill>
        </p:grpSpPr>
        <p:sp>
          <p:nvSpPr>
            <p:cNvPr id="4" name="Freeform 245">
              <a:extLst>
                <a:ext uri="{FF2B5EF4-FFF2-40B4-BE49-F238E27FC236}">
                  <a16:creationId xmlns:a16="http://schemas.microsoft.com/office/drawing/2014/main" id="{00AF3ADD-348D-8F28-F7B4-6CAF6234B9D6}"/>
                </a:ext>
              </a:extLst>
            </p:cNvPr>
            <p:cNvSpPr/>
            <p:nvPr/>
          </p:nvSpPr>
          <p:spPr bwMode="auto">
            <a:xfrm>
              <a:off x="11209477" y="2741462"/>
              <a:ext cx="254000" cy="238125"/>
            </a:xfrm>
            <a:custGeom>
              <a:avLst/>
              <a:gdLst>
                <a:gd name="T0" fmla="*/ 128 w 202"/>
                <a:gd name="T1" fmla="*/ 3 h 189"/>
                <a:gd name="T2" fmla="*/ 104 w 202"/>
                <a:gd name="T3" fmla="*/ 0 h 189"/>
                <a:gd name="T4" fmla="*/ 13 w 202"/>
                <a:gd name="T5" fmla="*/ 71 h 189"/>
                <a:gd name="T6" fmla="*/ 82 w 202"/>
                <a:gd name="T7" fmla="*/ 186 h 189"/>
                <a:gd name="T8" fmla="*/ 105 w 202"/>
                <a:gd name="T9" fmla="*/ 189 h 189"/>
                <a:gd name="T10" fmla="*/ 196 w 202"/>
                <a:gd name="T11" fmla="*/ 117 h 189"/>
                <a:gd name="T12" fmla="*/ 186 w 202"/>
                <a:gd name="T13" fmla="*/ 46 h 189"/>
                <a:gd name="T14" fmla="*/ 128 w 202"/>
                <a:gd name="T15" fmla="*/ 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189">
                  <a:moveTo>
                    <a:pt x="128" y="3"/>
                  </a:moveTo>
                  <a:cubicBezTo>
                    <a:pt x="120" y="1"/>
                    <a:pt x="112" y="0"/>
                    <a:pt x="104" y="0"/>
                  </a:cubicBezTo>
                  <a:cubicBezTo>
                    <a:pt x="61" y="0"/>
                    <a:pt x="23" y="29"/>
                    <a:pt x="13" y="71"/>
                  </a:cubicBezTo>
                  <a:cubicBezTo>
                    <a:pt x="0" y="122"/>
                    <a:pt x="31" y="173"/>
                    <a:pt x="82" y="186"/>
                  </a:cubicBezTo>
                  <a:cubicBezTo>
                    <a:pt x="89" y="188"/>
                    <a:pt x="97" y="189"/>
                    <a:pt x="105" y="189"/>
                  </a:cubicBezTo>
                  <a:cubicBezTo>
                    <a:pt x="148" y="189"/>
                    <a:pt x="186" y="160"/>
                    <a:pt x="196" y="117"/>
                  </a:cubicBezTo>
                  <a:cubicBezTo>
                    <a:pt x="202" y="93"/>
                    <a:pt x="199" y="67"/>
                    <a:pt x="186" y="46"/>
                  </a:cubicBezTo>
                  <a:cubicBezTo>
                    <a:pt x="173" y="24"/>
                    <a:pt x="152" y="9"/>
                    <a:pt x="128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246">
              <a:extLst>
                <a:ext uri="{FF2B5EF4-FFF2-40B4-BE49-F238E27FC236}">
                  <a16:creationId xmlns:a16="http://schemas.microsoft.com/office/drawing/2014/main" id="{C2BCAC94-C490-7179-3B62-F523C3232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4515" y="2395387"/>
              <a:ext cx="930275" cy="930275"/>
            </a:xfrm>
            <a:custGeom>
              <a:avLst/>
              <a:gdLst>
                <a:gd name="T0" fmla="*/ 730 w 738"/>
                <a:gd name="T1" fmla="*/ 445 h 738"/>
                <a:gd name="T2" fmla="*/ 738 w 738"/>
                <a:gd name="T3" fmla="*/ 357 h 738"/>
                <a:gd name="T4" fmla="*/ 647 w 738"/>
                <a:gd name="T5" fmla="*/ 319 h 738"/>
                <a:gd name="T6" fmla="*/ 625 w 738"/>
                <a:gd name="T7" fmla="*/ 250 h 738"/>
                <a:gd name="T8" fmla="*/ 678 w 738"/>
                <a:gd name="T9" fmla="*/ 168 h 738"/>
                <a:gd name="T10" fmla="*/ 622 w 738"/>
                <a:gd name="T11" fmla="*/ 100 h 738"/>
                <a:gd name="T12" fmla="*/ 530 w 738"/>
                <a:gd name="T13" fmla="*/ 137 h 738"/>
                <a:gd name="T14" fmla="*/ 469 w 738"/>
                <a:gd name="T15" fmla="*/ 105 h 738"/>
                <a:gd name="T16" fmla="*/ 448 w 738"/>
                <a:gd name="T17" fmla="*/ 9 h 738"/>
                <a:gd name="T18" fmla="*/ 360 w 738"/>
                <a:gd name="T19" fmla="*/ 0 h 738"/>
                <a:gd name="T20" fmla="*/ 322 w 738"/>
                <a:gd name="T21" fmla="*/ 91 h 738"/>
                <a:gd name="T22" fmla="*/ 253 w 738"/>
                <a:gd name="T23" fmla="*/ 112 h 738"/>
                <a:gd name="T24" fmla="*/ 170 w 738"/>
                <a:gd name="T25" fmla="*/ 59 h 738"/>
                <a:gd name="T26" fmla="*/ 102 w 738"/>
                <a:gd name="T27" fmla="*/ 115 h 738"/>
                <a:gd name="T28" fmla="*/ 139 w 738"/>
                <a:gd name="T29" fmla="*/ 206 h 738"/>
                <a:gd name="T30" fmla="*/ 105 w 738"/>
                <a:gd name="T31" fmla="*/ 271 h 738"/>
                <a:gd name="T32" fmla="*/ 8 w 738"/>
                <a:gd name="T33" fmla="*/ 292 h 738"/>
                <a:gd name="T34" fmla="*/ 0 w 738"/>
                <a:gd name="T35" fmla="*/ 379 h 738"/>
                <a:gd name="T36" fmla="*/ 92 w 738"/>
                <a:gd name="T37" fmla="*/ 418 h 738"/>
                <a:gd name="T38" fmla="*/ 113 w 738"/>
                <a:gd name="T39" fmla="*/ 486 h 738"/>
                <a:gd name="T40" fmla="*/ 59 w 738"/>
                <a:gd name="T41" fmla="*/ 570 h 738"/>
                <a:gd name="T42" fmla="*/ 116 w 738"/>
                <a:gd name="T43" fmla="*/ 637 h 738"/>
                <a:gd name="T44" fmla="*/ 208 w 738"/>
                <a:gd name="T45" fmla="*/ 599 h 738"/>
                <a:gd name="T46" fmla="*/ 270 w 738"/>
                <a:gd name="T47" fmla="*/ 632 h 738"/>
                <a:gd name="T48" fmla="*/ 291 w 738"/>
                <a:gd name="T49" fmla="*/ 730 h 738"/>
                <a:gd name="T50" fmla="*/ 379 w 738"/>
                <a:gd name="T51" fmla="*/ 738 h 738"/>
                <a:gd name="T52" fmla="*/ 417 w 738"/>
                <a:gd name="T53" fmla="*/ 646 h 738"/>
                <a:gd name="T54" fmla="*/ 485 w 738"/>
                <a:gd name="T55" fmla="*/ 625 h 738"/>
                <a:gd name="T56" fmla="*/ 569 w 738"/>
                <a:gd name="T57" fmla="*/ 680 h 738"/>
                <a:gd name="T58" fmla="*/ 637 w 738"/>
                <a:gd name="T59" fmla="*/ 623 h 738"/>
                <a:gd name="T60" fmla="*/ 599 w 738"/>
                <a:gd name="T61" fmla="*/ 532 h 738"/>
                <a:gd name="T62" fmla="*/ 634 w 738"/>
                <a:gd name="T63" fmla="*/ 466 h 738"/>
                <a:gd name="T64" fmla="*/ 730 w 738"/>
                <a:gd name="T65" fmla="*/ 445 h 738"/>
                <a:gd name="T66" fmla="*/ 504 w 738"/>
                <a:gd name="T67" fmla="*/ 402 h 738"/>
                <a:gd name="T68" fmla="*/ 370 w 738"/>
                <a:gd name="T69" fmla="*/ 507 h 738"/>
                <a:gd name="T70" fmla="*/ 336 w 738"/>
                <a:gd name="T71" fmla="*/ 503 h 738"/>
                <a:gd name="T72" fmla="*/ 235 w 738"/>
                <a:gd name="T73" fmla="*/ 335 h 738"/>
                <a:gd name="T74" fmla="*/ 369 w 738"/>
                <a:gd name="T75" fmla="*/ 230 h 738"/>
                <a:gd name="T76" fmla="*/ 403 w 738"/>
                <a:gd name="T77" fmla="*/ 234 h 738"/>
                <a:gd name="T78" fmla="*/ 488 w 738"/>
                <a:gd name="T79" fmla="*/ 297 h 738"/>
                <a:gd name="T80" fmla="*/ 504 w 738"/>
                <a:gd name="T81" fmla="*/ 402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38" h="738">
                  <a:moveTo>
                    <a:pt x="730" y="445"/>
                  </a:moveTo>
                  <a:cubicBezTo>
                    <a:pt x="738" y="357"/>
                    <a:pt x="738" y="357"/>
                    <a:pt x="738" y="357"/>
                  </a:cubicBezTo>
                  <a:cubicBezTo>
                    <a:pt x="647" y="319"/>
                    <a:pt x="647" y="319"/>
                    <a:pt x="647" y="319"/>
                  </a:cubicBezTo>
                  <a:cubicBezTo>
                    <a:pt x="643" y="295"/>
                    <a:pt x="635" y="272"/>
                    <a:pt x="625" y="250"/>
                  </a:cubicBezTo>
                  <a:cubicBezTo>
                    <a:pt x="678" y="168"/>
                    <a:pt x="678" y="168"/>
                    <a:pt x="678" y="168"/>
                  </a:cubicBezTo>
                  <a:cubicBezTo>
                    <a:pt x="622" y="100"/>
                    <a:pt x="622" y="100"/>
                    <a:pt x="622" y="100"/>
                  </a:cubicBezTo>
                  <a:cubicBezTo>
                    <a:pt x="530" y="137"/>
                    <a:pt x="530" y="137"/>
                    <a:pt x="530" y="137"/>
                  </a:cubicBezTo>
                  <a:cubicBezTo>
                    <a:pt x="512" y="124"/>
                    <a:pt x="491" y="113"/>
                    <a:pt x="469" y="105"/>
                  </a:cubicBezTo>
                  <a:cubicBezTo>
                    <a:pt x="448" y="9"/>
                    <a:pt x="448" y="9"/>
                    <a:pt x="448" y="9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22" y="91"/>
                    <a:pt x="322" y="91"/>
                    <a:pt x="322" y="91"/>
                  </a:cubicBezTo>
                  <a:cubicBezTo>
                    <a:pt x="298" y="95"/>
                    <a:pt x="275" y="102"/>
                    <a:pt x="253" y="112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25" y="226"/>
                    <a:pt x="114" y="247"/>
                    <a:pt x="105" y="271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92" y="418"/>
                    <a:pt x="92" y="418"/>
                    <a:pt x="92" y="418"/>
                  </a:cubicBezTo>
                  <a:cubicBezTo>
                    <a:pt x="97" y="441"/>
                    <a:pt x="104" y="464"/>
                    <a:pt x="113" y="486"/>
                  </a:cubicBezTo>
                  <a:cubicBezTo>
                    <a:pt x="59" y="570"/>
                    <a:pt x="59" y="570"/>
                    <a:pt x="59" y="570"/>
                  </a:cubicBezTo>
                  <a:cubicBezTo>
                    <a:pt x="116" y="637"/>
                    <a:pt x="116" y="637"/>
                    <a:pt x="116" y="637"/>
                  </a:cubicBezTo>
                  <a:cubicBezTo>
                    <a:pt x="208" y="599"/>
                    <a:pt x="208" y="599"/>
                    <a:pt x="208" y="599"/>
                  </a:cubicBezTo>
                  <a:cubicBezTo>
                    <a:pt x="227" y="612"/>
                    <a:pt x="248" y="623"/>
                    <a:pt x="270" y="632"/>
                  </a:cubicBezTo>
                  <a:cubicBezTo>
                    <a:pt x="291" y="730"/>
                    <a:pt x="291" y="730"/>
                    <a:pt x="291" y="730"/>
                  </a:cubicBezTo>
                  <a:cubicBezTo>
                    <a:pt x="379" y="738"/>
                    <a:pt x="379" y="738"/>
                    <a:pt x="379" y="738"/>
                  </a:cubicBezTo>
                  <a:cubicBezTo>
                    <a:pt x="417" y="646"/>
                    <a:pt x="417" y="646"/>
                    <a:pt x="417" y="646"/>
                  </a:cubicBezTo>
                  <a:cubicBezTo>
                    <a:pt x="441" y="642"/>
                    <a:pt x="463" y="635"/>
                    <a:pt x="485" y="625"/>
                  </a:cubicBezTo>
                  <a:cubicBezTo>
                    <a:pt x="569" y="680"/>
                    <a:pt x="569" y="680"/>
                    <a:pt x="569" y="680"/>
                  </a:cubicBezTo>
                  <a:cubicBezTo>
                    <a:pt x="637" y="623"/>
                    <a:pt x="637" y="623"/>
                    <a:pt x="637" y="623"/>
                  </a:cubicBezTo>
                  <a:cubicBezTo>
                    <a:pt x="599" y="532"/>
                    <a:pt x="599" y="532"/>
                    <a:pt x="599" y="532"/>
                  </a:cubicBezTo>
                  <a:cubicBezTo>
                    <a:pt x="613" y="512"/>
                    <a:pt x="625" y="490"/>
                    <a:pt x="634" y="466"/>
                  </a:cubicBezTo>
                  <a:lnTo>
                    <a:pt x="730" y="445"/>
                  </a:lnTo>
                  <a:close/>
                  <a:moveTo>
                    <a:pt x="504" y="402"/>
                  </a:moveTo>
                  <a:cubicBezTo>
                    <a:pt x="489" y="464"/>
                    <a:pt x="433" y="507"/>
                    <a:pt x="370" y="507"/>
                  </a:cubicBezTo>
                  <a:cubicBezTo>
                    <a:pt x="358" y="507"/>
                    <a:pt x="347" y="506"/>
                    <a:pt x="336" y="503"/>
                  </a:cubicBezTo>
                  <a:cubicBezTo>
                    <a:pt x="262" y="484"/>
                    <a:pt x="217" y="409"/>
                    <a:pt x="235" y="335"/>
                  </a:cubicBezTo>
                  <a:cubicBezTo>
                    <a:pt x="251" y="273"/>
                    <a:pt x="306" y="230"/>
                    <a:pt x="369" y="230"/>
                  </a:cubicBezTo>
                  <a:cubicBezTo>
                    <a:pt x="381" y="230"/>
                    <a:pt x="392" y="231"/>
                    <a:pt x="403" y="234"/>
                  </a:cubicBezTo>
                  <a:cubicBezTo>
                    <a:pt x="439" y="243"/>
                    <a:pt x="469" y="265"/>
                    <a:pt x="488" y="297"/>
                  </a:cubicBezTo>
                  <a:cubicBezTo>
                    <a:pt x="508" y="329"/>
                    <a:pt x="513" y="366"/>
                    <a:pt x="504" y="4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Group 7">
            <a:extLst>
              <a:ext uri="{FF2B5EF4-FFF2-40B4-BE49-F238E27FC236}">
                <a16:creationId xmlns:a16="http://schemas.microsoft.com/office/drawing/2014/main" id="{72E62CE8-FFE7-47D5-84D2-D088560C4AAE}"/>
              </a:ext>
            </a:extLst>
          </p:cNvPr>
          <p:cNvGrpSpPr/>
          <p:nvPr/>
        </p:nvGrpSpPr>
        <p:grpSpPr>
          <a:xfrm>
            <a:off x="6430922" y="1376365"/>
            <a:ext cx="2319037" cy="2319337"/>
            <a:chOff x="7488377" y="2179487"/>
            <a:chExt cx="2319338" cy="2319337"/>
          </a:xfrm>
          <a:solidFill>
            <a:schemeClr val="accent1"/>
          </a:solidFill>
        </p:grpSpPr>
        <p:sp>
          <p:nvSpPr>
            <p:cNvPr id="7" name="Freeform 240">
              <a:extLst>
                <a:ext uri="{FF2B5EF4-FFF2-40B4-BE49-F238E27FC236}">
                  <a16:creationId xmlns:a16="http://schemas.microsoft.com/office/drawing/2014/main" id="{3F999570-AFAC-8C6F-6586-F82BF56C3C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377" y="2179487"/>
              <a:ext cx="2319338" cy="2319337"/>
            </a:xfrm>
            <a:custGeom>
              <a:avLst/>
              <a:gdLst>
                <a:gd name="T0" fmla="*/ 1840 w 1840"/>
                <a:gd name="T1" fmla="*/ 964 h 1840"/>
                <a:gd name="T2" fmla="*/ 1682 w 1840"/>
                <a:gd name="T3" fmla="*/ 808 h 1840"/>
                <a:gd name="T4" fmla="*/ 1791 w 1840"/>
                <a:gd name="T5" fmla="*/ 614 h 1840"/>
                <a:gd name="T6" fmla="*/ 1578 w 1840"/>
                <a:gd name="T7" fmla="*/ 521 h 1840"/>
                <a:gd name="T8" fmla="*/ 1602 w 1840"/>
                <a:gd name="T9" fmla="*/ 301 h 1840"/>
                <a:gd name="T10" fmla="*/ 1379 w 1840"/>
                <a:gd name="T11" fmla="*/ 303 h 1840"/>
                <a:gd name="T12" fmla="*/ 1318 w 1840"/>
                <a:gd name="T13" fmla="*/ 90 h 1840"/>
                <a:gd name="T14" fmla="*/ 1103 w 1840"/>
                <a:gd name="T15" fmla="*/ 173 h 1840"/>
                <a:gd name="T16" fmla="*/ 964 w 1840"/>
                <a:gd name="T17" fmla="*/ 0 h 1840"/>
                <a:gd name="T18" fmla="*/ 808 w 1840"/>
                <a:gd name="T19" fmla="*/ 159 h 1840"/>
                <a:gd name="T20" fmla="*/ 613 w 1840"/>
                <a:gd name="T21" fmla="*/ 49 h 1840"/>
                <a:gd name="T22" fmla="*/ 521 w 1840"/>
                <a:gd name="T23" fmla="*/ 262 h 1840"/>
                <a:gd name="T24" fmla="*/ 301 w 1840"/>
                <a:gd name="T25" fmla="*/ 239 h 1840"/>
                <a:gd name="T26" fmla="*/ 303 w 1840"/>
                <a:gd name="T27" fmla="*/ 461 h 1840"/>
                <a:gd name="T28" fmla="*/ 89 w 1840"/>
                <a:gd name="T29" fmla="*/ 522 h 1840"/>
                <a:gd name="T30" fmla="*/ 173 w 1840"/>
                <a:gd name="T31" fmla="*/ 737 h 1840"/>
                <a:gd name="T32" fmla="*/ 0 w 1840"/>
                <a:gd name="T33" fmla="*/ 877 h 1840"/>
                <a:gd name="T34" fmla="*/ 159 w 1840"/>
                <a:gd name="T35" fmla="*/ 1032 h 1840"/>
                <a:gd name="T36" fmla="*/ 49 w 1840"/>
                <a:gd name="T37" fmla="*/ 1227 h 1840"/>
                <a:gd name="T38" fmla="*/ 262 w 1840"/>
                <a:gd name="T39" fmla="*/ 1320 h 1840"/>
                <a:gd name="T40" fmla="*/ 239 w 1840"/>
                <a:gd name="T41" fmla="*/ 1540 h 1840"/>
                <a:gd name="T42" fmla="*/ 461 w 1840"/>
                <a:gd name="T43" fmla="*/ 1538 h 1840"/>
                <a:gd name="T44" fmla="*/ 522 w 1840"/>
                <a:gd name="T45" fmla="*/ 1751 h 1840"/>
                <a:gd name="T46" fmla="*/ 737 w 1840"/>
                <a:gd name="T47" fmla="*/ 1668 h 1840"/>
                <a:gd name="T48" fmla="*/ 876 w 1840"/>
                <a:gd name="T49" fmla="*/ 1840 h 1840"/>
                <a:gd name="T50" fmla="*/ 1032 w 1840"/>
                <a:gd name="T51" fmla="*/ 1682 h 1840"/>
                <a:gd name="T52" fmla="*/ 1227 w 1840"/>
                <a:gd name="T53" fmla="*/ 1791 h 1840"/>
                <a:gd name="T54" fmla="*/ 1319 w 1840"/>
                <a:gd name="T55" fmla="*/ 1579 h 1840"/>
                <a:gd name="T56" fmla="*/ 1540 w 1840"/>
                <a:gd name="T57" fmla="*/ 1602 h 1840"/>
                <a:gd name="T58" fmla="*/ 1538 w 1840"/>
                <a:gd name="T59" fmla="*/ 1380 h 1840"/>
                <a:gd name="T60" fmla="*/ 1751 w 1840"/>
                <a:gd name="T61" fmla="*/ 1318 h 1840"/>
                <a:gd name="T62" fmla="*/ 1668 w 1840"/>
                <a:gd name="T63" fmla="*/ 1104 h 1840"/>
                <a:gd name="T64" fmla="*/ 1081 w 1840"/>
                <a:gd name="T65" fmla="*/ 1490 h 1840"/>
                <a:gd name="T66" fmla="*/ 759 w 1840"/>
                <a:gd name="T67" fmla="*/ 351 h 1840"/>
                <a:gd name="T68" fmla="*/ 1081 w 1840"/>
                <a:gd name="T69" fmla="*/ 1490 h 1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0" h="1840">
                  <a:moveTo>
                    <a:pt x="1827" y="1080"/>
                  </a:moveTo>
                  <a:cubicBezTo>
                    <a:pt x="1840" y="964"/>
                    <a:pt x="1840" y="964"/>
                    <a:pt x="1840" y="964"/>
                  </a:cubicBezTo>
                  <a:cubicBezTo>
                    <a:pt x="1690" y="906"/>
                    <a:pt x="1690" y="906"/>
                    <a:pt x="1690" y="906"/>
                  </a:cubicBezTo>
                  <a:cubicBezTo>
                    <a:pt x="1689" y="874"/>
                    <a:pt x="1687" y="841"/>
                    <a:pt x="1682" y="808"/>
                  </a:cubicBezTo>
                  <a:cubicBezTo>
                    <a:pt x="1823" y="726"/>
                    <a:pt x="1823" y="726"/>
                    <a:pt x="1823" y="726"/>
                  </a:cubicBezTo>
                  <a:cubicBezTo>
                    <a:pt x="1791" y="614"/>
                    <a:pt x="1791" y="614"/>
                    <a:pt x="1791" y="614"/>
                  </a:cubicBezTo>
                  <a:cubicBezTo>
                    <a:pt x="1628" y="618"/>
                    <a:pt x="1628" y="618"/>
                    <a:pt x="1628" y="618"/>
                  </a:cubicBezTo>
                  <a:cubicBezTo>
                    <a:pt x="1614" y="584"/>
                    <a:pt x="1597" y="552"/>
                    <a:pt x="1578" y="521"/>
                  </a:cubicBezTo>
                  <a:cubicBezTo>
                    <a:pt x="1675" y="392"/>
                    <a:pt x="1675" y="392"/>
                    <a:pt x="1675" y="392"/>
                  </a:cubicBezTo>
                  <a:cubicBezTo>
                    <a:pt x="1602" y="301"/>
                    <a:pt x="1602" y="301"/>
                    <a:pt x="1602" y="301"/>
                  </a:cubicBezTo>
                  <a:cubicBezTo>
                    <a:pt x="1455" y="366"/>
                    <a:pt x="1455" y="366"/>
                    <a:pt x="1455" y="366"/>
                  </a:cubicBezTo>
                  <a:cubicBezTo>
                    <a:pt x="1431" y="344"/>
                    <a:pt x="1406" y="322"/>
                    <a:pt x="1379" y="303"/>
                  </a:cubicBezTo>
                  <a:cubicBezTo>
                    <a:pt x="1420" y="147"/>
                    <a:pt x="1420" y="147"/>
                    <a:pt x="1420" y="147"/>
                  </a:cubicBezTo>
                  <a:cubicBezTo>
                    <a:pt x="1318" y="90"/>
                    <a:pt x="1318" y="90"/>
                    <a:pt x="1318" y="90"/>
                  </a:cubicBezTo>
                  <a:cubicBezTo>
                    <a:pt x="1206" y="206"/>
                    <a:pt x="1206" y="206"/>
                    <a:pt x="1206" y="206"/>
                  </a:cubicBezTo>
                  <a:cubicBezTo>
                    <a:pt x="1173" y="193"/>
                    <a:pt x="1139" y="181"/>
                    <a:pt x="1103" y="173"/>
                  </a:cubicBezTo>
                  <a:cubicBezTo>
                    <a:pt x="1080" y="13"/>
                    <a:pt x="1080" y="13"/>
                    <a:pt x="1080" y="13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06" y="151"/>
                    <a:pt x="906" y="151"/>
                    <a:pt x="906" y="151"/>
                  </a:cubicBezTo>
                  <a:cubicBezTo>
                    <a:pt x="874" y="151"/>
                    <a:pt x="841" y="154"/>
                    <a:pt x="808" y="159"/>
                  </a:cubicBezTo>
                  <a:cubicBezTo>
                    <a:pt x="726" y="17"/>
                    <a:pt x="726" y="17"/>
                    <a:pt x="726" y="17"/>
                  </a:cubicBezTo>
                  <a:cubicBezTo>
                    <a:pt x="613" y="49"/>
                    <a:pt x="613" y="49"/>
                    <a:pt x="613" y="49"/>
                  </a:cubicBezTo>
                  <a:cubicBezTo>
                    <a:pt x="617" y="213"/>
                    <a:pt x="617" y="213"/>
                    <a:pt x="617" y="213"/>
                  </a:cubicBezTo>
                  <a:cubicBezTo>
                    <a:pt x="584" y="227"/>
                    <a:pt x="552" y="244"/>
                    <a:pt x="521" y="262"/>
                  </a:cubicBezTo>
                  <a:cubicBezTo>
                    <a:pt x="392" y="166"/>
                    <a:pt x="392" y="166"/>
                    <a:pt x="392" y="166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43" y="410"/>
                    <a:pt x="322" y="435"/>
                    <a:pt x="303" y="461"/>
                  </a:cubicBezTo>
                  <a:cubicBezTo>
                    <a:pt x="147" y="420"/>
                    <a:pt x="147" y="420"/>
                    <a:pt x="147" y="420"/>
                  </a:cubicBezTo>
                  <a:cubicBezTo>
                    <a:pt x="89" y="522"/>
                    <a:pt x="89" y="522"/>
                    <a:pt x="89" y="522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192" y="668"/>
                    <a:pt x="181" y="702"/>
                    <a:pt x="173" y="737"/>
                  </a:cubicBezTo>
                  <a:cubicBezTo>
                    <a:pt x="13" y="760"/>
                    <a:pt x="13" y="760"/>
                    <a:pt x="13" y="760"/>
                  </a:cubicBezTo>
                  <a:cubicBezTo>
                    <a:pt x="0" y="877"/>
                    <a:pt x="0" y="877"/>
                    <a:pt x="0" y="877"/>
                  </a:cubicBezTo>
                  <a:cubicBezTo>
                    <a:pt x="151" y="934"/>
                    <a:pt x="151" y="934"/>
                    <a:pt x="151" y="934"/>
                  </a:cubicBezTo>
                  <a:cubicBezTo>
                    <a:pt x="151" y="967"/>
                    <a:pt x="154" y="1000"/>
                    <a:pt x="159" y="1032"/>
                  </a:cubicBezTo>
                  <a:cubicBezTo>
                    <a:pt x="17" y="1115"/>
                    <a:pt x="17" y="1115"/>
                    <a:pt x="17" y="1115"/>
                  </a:cubicBezTo>
                  <a:cubicBezTo>
                    <a:pt x="49" y="1227"/>
                    <a:pt x="49" y="1227"/>
                    <a:pt x="49" y="1227"/>
                  </a:cubicBezTo>
                  <a:cubicBezTo>
                    <a:pt x="212" y="1223"/>
                    <a:pt x="212" y="1223"/>
                    <a:pt x="212" y="1223"/>
                  </a:cubicBezTo>
                  <a:cubicBezTo>
                    <a:pt x="227" y="1257"/>
                    <a:pt x="243" y="1289"/>
                    <a:pt x="262" y="1320"/>
                  </a:cubicBezTo>
                  <a:cubicBezTo>
                    <a:pt x="166" y="1449"/>
                    <a:pt x="166" y="1449"/>
                    <a:pt x="166" y="1449"/>
                  </a:cubicBezTo>
                  <a:cubicBezTo>
                    <a:pt x="239" y="1540"/>
                    <a:pt x="239" y="1540"/>
                    <a:pt x="239" y="1540"/>
                  </a:cubicBezTo>
                  <a:cubicBezTo>
                    <a:pt x="386" y="1474"/>
                    <a:pt x="386" y="1474"/>
                    <a:pt x="386" y="1474"/>
                  </a:cubicBezTo>
                  <a:cubicBezTo>
                    <a:pt x="410" y="1497"/>
                    <a:pt x="435" y="1518"/>
                    <a:pt x="461" y="1538"/>
                  </a:cubicBezTo>
                  <a:cubicBezTo>
                    <a:pt x="420" y="1694"/>
                    <a:pt x="420" y="1694"/>
                    <a:pt x="420" y="1694"/>
                  </a:cubicBezTo>
                  <a:cubicBezTo>
                    <a:pt x="522" y="1751"/>
                    <a:pt x="522" y="1751"/>
                    <a:pt x="522" y="1751"/>
                  </a:cubicBezTo>
                  <a:cubicBezTo>
                    <a:pt x="634" y="1635"/>
                    <a:pt x="634" y="1635"/>
                    <a:pt x="634" y="1635"/>
                  </a:cubicBezTo>
                  <a:cubicBezTo>
                    <a:pt x="667" y="1648"/>
                    <a:pt x="702" y="1659"/>
                    <a:pt x="737" y="1668"/>
                  </a:cubicBezTo>
                  <a:cubicBezTo>
                    <a:pt x="760" y="1827"/>
                    <a:pt x="760" y="1827"/>
                    <a:pt x="760" y="1827"/>
                  </a:cubicBezTo>
                  <a:cubicBezTo>
                    <a:pt x="876" y="1840"/>
                    <a:pt x="876" y="1840"/>
                    <a:pt x="876" y="1840"/>
                  </a:cubicBezTo>
                  <a:cubicBezTo>
                    <a:pt x="934" y="1690"/>
                    <a:pt x="934" y="1690"/>
                    <a:pt x="934" y="1690"/>
                  </a:cubicBezTo>
                  <a:cubicBezTo>
                    <a:pt x="967" y="1689"/>
                    <a:pt x="1000" y="1687"/>
                    <a:pt x="1032" y="1682"/>
                  </a:cubicBezTo>
                  <a:cubicBezTo>
                    <a:pt x="1114" y="1823"/>
                    <a:pt x="1114" y="1823"/>
                    <a:pt x="1114" y="1823"/>
                  </a:cubicBezTo>
                  <a:cubicBezTo>
                    <a:pt x="1227" y="1791"/>
                    <a:pt x="1227" y="1791"/>
                    <a:pt x="1227" y="1791"/>
                  </a:cubicBezTo>
                  <a:cubicBezTo>
                    <a:pt x="1223" y="1628"/>
                    <a:pt x="1223" y="1628"/>
                    <a:pt x="1223" y="1628"/>
                  </a:cubicBezTo>
                  <a:cubicBezTo>
                    <a:pt x="1256" y="1614"/>
                    <a:pt x="1289" y="1597"/>
                    <a:pt x="1319" y="1579"/>
                  </a:cubicBezTo>
                  <a:cubicBezTo>
                    <a:pt x="1448" y="1675"/>
                    <a:pt x="1448" y="1675"/>
                    <a:pt x="1448" y="1675"/>
                  </a:cubicBezTo>
                  <a:cubicBezTo>
                    <a:pt x="1540" y="1602"/>
                    <a:pt x="1540" y="1602"/>
                    <a:pt x="1540" y="1602"/>
                  </a:cubicBezTo>
                  <a:cubicBezTo>
                    <a:pt x="1474" y="1455"/>
                    <a:pt x="1474" y="1455"/>
                    <a:pt x="1474" y="1455"/>
                  </a:cubicBezTo>
                  <a:cubicBezTo>
                    <a:pt x="1497" y="1431"/>
                    <a:pt x="1518" y="1406"/>
                    <a:pt x="1538" y="1380"/>
                  </a:cubicBezTo>
                  <a:cubicBezTo>
                    <a:pt x="1694" y="1420"/>
                    <a:pt x="1694" y="1420"/>
                    <a:pt x="1694" y="1420"/>
                  </a:cubicBezTo>
                  <a:cubicBezTo>
                    <a:pt x="1751" y="1318"/>
                    <a:pt x="1751" y="1318"/>
                    <a:pt x="1751" y="1318"/>
                  </a:cubicBezTo>
                  <a:cubicBezTo>
                    <a:pt x="1635" y="1207"/>
                    <a:pt x="1635" y="1207"/>
                    <a:pt x="1635" y="1207"/>
                  </a:cubicBezTo>
                  <a:cubicBezTo>
                    <a:pt x="1648" y="1173"/>
                    <a:pt x="1659" y="1139"/>
                    <a:pt x="1668" y="1104"/>
                  </a:cubicBezTo>
                  <a:lnTo>
                    <a:pt x="1827" y="1080"/>
                  </a:lnTo>
                  <a:close/>
                  <a:moveTo>
                    <a:pt x="1081" y="1490"/>
                  </a:moveTo>
                  <a:cubicBezTo>
                    <a:pt x="766" y="1579"/>
                    <a:pt x="439" y="1396"/>
                    <a:pt x="350" y="1081"/>
                  </a:cubicBezTo>
                  <a:cubicBezTo>
                    <a:pt x="262" y="767"/>
                    <a:pt x="445" y="439"/>
                    <a:pt x="759" y="351"/>
                  </a:cubicBezTo>
                  <a:cubicBezTo>
                    <a:pt x="1074" y="262"/>
                    <a:pt x="1401" y="445"/>
                    <a:pt x="1490" y="760"/>
                  </a:cubicBezTo>
                  <a:cubicBezTo>
                    <a:pt x="1579" y="1074"/>
                    <a:pt x="1396" y="1401"/>
                    <a:pt x="1081" y="149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247">
              <a:extLst>
                <a:ext uri="{FF2B5EF4-FFF2-40B4-BE49-F238E27FC236}">
                  <a16:creationId xmlns:a16="http://schemas.microsoft.com/office/drawing/2014/main" id="{E3FD32CE-C3DA-6427-1DFA-15363B318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2927" y="3025625"/>
              <a:ext cx="630238" cy="628650"/>
            </a:xfrm>
            <a:custGeom>
              <a:avLst/>
              <a:gdLst>
                <a:gd name="T0" fmla="*/ 250 w 500"/>
                <a:gd name="T1" fmla="*/ 499 h 499"/>
                <a:gd name="T2" fmla="*/ 0 w 500"/>
                <a:gd name="T3" fmla="*/ 249 h 499"/>
                <a:gd name="T4" fmla="*/ 250 w 500"/>
                <a:gd name="T5" fmla="*/ 0 h 499"/>
                <a:gd name="T6" fmla="*/ 500 w 500"/>
                <a:gd name="T7" fmla="*/ 249 h 499"/>
                <a:gd name="T8" fmla="*/ 250 w 500"/>
                <a:gd name="T9" fmla="*/ 499 h 499"/>
                <a:gd name="T10" fmla="*/ 250 w 500"/>
                <a:gd name="T11" fmla="*/ 140 h 499"/>
                <a:gd name="T12" fmla="*/ 140 w 500"/>
                <a:gd name="T13" fmla="*/ 249 h 499"/>
                <a:gd name="T14" fmla="*/ 250 w 500"/>
                <a:gd name="T15" fmla="*/ 359 h 499"/>
                <a:gd name="T16" fmla="*/ 360 w 500"/>
                <a:gd name="T17" fmla="*/ 249 h 499"/>
                <a:gd name="T18" fmla="*/ 250 w 500"/>
                <a:gd name="T19" fmla="*/ 14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499">
                  <a:moveTo>
                    <a:pt x="250" y="499"/>
                  </a:moveTo>
                  <a:cubicBezTo>
                    <a:pt x="112" y="499"/>
                    <a:pt x="0" y="387"/>
                    <a:pt x="0" y="249"/>
                  </a:cubicBezTo>
                  <a:cubicBezTo>
                    <a:pt x="0" y="112"/>
                    <a:pt x="112" y="0"/>
                    <a:pt x="250" y="0"/>
                  </a:cubicBezTo>
                  <a:cubicBezTo>
                    <a:pt x="388" y="0"/>
                    <a:pt x="500" y="112"/>
                    <a:pt x="500" y="249"/>
                  </a:cubicBezTo>
                  <a:cubicBezTo>
                    <a:pt x="500" y="387"/>
                    <a:pt x="388" y="499"/>
                    <a:pt x="250" y="499"/>
                  </a:cubicBezTo>
                  <a:close/>
                  <a:moveTo>
                    <a:pt x="250" y="140"/>
                  </a:moveTo>
                  <a:cubicBezTo>
                    <a:pt x="190" y="140"/>
                    <a:pt x="140" y="189"/>
                    <a:pt x="140" y="249"/>
                  </a:cubicBezTo>
                  <a:cubicBezTo>
                    <a:pt x="140" y="310"/>
                    <a:pt x="190" y="359"/>
                    <a:pt x="250" y="359"/>
                  </a:cubicBezTo>
                  <a:cubicBezTo>
                    <a:pt x="311" y="359"/>
                    <a:pt x="360" y="310"/>
                    <a:pt x="360" y="249"/>
                  </a:cubicBezTo>
                  <a:cubicBezTo>
                    <a:pt x="360" y="189"/>
                    <a:pt x="311" y="140"/>
                    <a:pt x="250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" name="Group 10">
            <a:extLst>
              <a:ext uri="{FF2B5EF4-FFF2-40B4-BE49-F238E27FC236}">
                <a16:creationId xmlns:a16="http://schemas.microsoft.com/office/drawing/2014/main" id="{28713B04-A42E-87A1-2F9C-417163EA4CBA}"/>
              </a:ext>
            </a:extLst>
          </p:cNvPr>
          <p:cNvGrpSpPr/>
          <p:nvPr/>
        </p:nvGrpSpPr>
        <p:grpSpPr>
          <a:xfrm>
            <a:off x="8310277" y="2362202"/>
            <a:ext cx="2666653" cy="2667001"/>
            <a:chOff x="9367977" y="3165325"/>
            <a:chExt cx="2667000" cy="2667000"/>
          </a:xfrm>
          <a:solidFill>
            <a:schemeClr val="accent4"/>
          </a:solidFill>
        </p:grpSpPr>
        <p:sp>
          <p:nvSpPr>
            <p:cNvPr id="10" name="Freeform 239">
              <a:extLst>
                <a:ext uri="{FF2B5EF4-FFF2-40B4-BE49-F238E27FC236}">
                  <a16:creationId xmlns:a16="http://schemas.microsoft.com/office/drawing/2014/main" id="{5DEB2506-5572-B57A-3EBB-58EA2FA1B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7977" y="3165325"/>
              <a:ext cx="2667000" cy="2667000"/>
            </a:xfrm>
            <a:custGeom>
              <a:avLst/>
              <a:gdLst>
                <a:gd name="T0" fmla="*/ 2116 w 2116"/>
                <a:gd name="T1" fmla="*/ 1052 h 2116"/>
                <a:gd name="T2" fmla="*/ 1925 w 2116"/>
                <a:gd name="T3" fmla="*/ 883 h 2116"/>
                <a:gd name="T4" fmla="*/ 2038 w 2116"/>
                <a:gd name="T5" fmla="*/ 652 h 2116"/>
                <a:gd name="T6" fmla="*/ 1795 w 2116"/>
                <a:gd name="T7" fmla="*/ 570 h 2116"/>
                <a:gd name="T8" fmla="*/ 1802 w 2116"/>
                <a:gd name="T9" fmla="*/ 305 h 2116"/>
                <a:gd name="T10" fmla="*/ 1548 w 2116"/>
                <a:gd name="T11" fmla="*/ 321 h 2116"/>
                <a:gd name="T12" fmla="*/ 1464 w 2116"/>
                <a:gd name="T13" fmla="*/ 80 h 2116"/>
                <a:gd name="T14" fmla="*/ 1234 w 2116"/>
                <a:gd name="T15" fmla="*/ 191 h 2116"/>
                <a:gd name="T16" fmla="*/ 1052 w 2116"/>
                <a:gd name="T17" fmla="*/ 0 h 2116"/>
                <a:gd name="T18" fmla="*/ 884 w 2116"/>
                <a:gd name="T19" fmla="*/ 191 h 2116"/>
                <a:gd name="T20" fmla="*/ 653 w 2116"/>
                <a:gd name="T21" fmla="*/ 78 h 2116"/>
                <a:gd name="T22" fmla="*/ 570 w 2116"/>
                <a:gd name="T23" fmla="*/ 321 h 2116"/>
                <a:gd name="T24" fmla="*/ 305 w 2116"/>
                <a:gd name="T25" fmla="*/ 314 h 2116"/>
                <a:gd name="T26" fmla="*/ 322 w 2116"/>
                <a:gd name="T27" fmla="*/ 568 h 2116"/>
                <a:gd name="T28" fmla="*/ 81 w 2116"/>
                <a:gd name="T29" fmla="*/ 652 h 2116"/>
                <a:gd name="T30" fmla="*/ 192 w 2116"/>
                <a:gd name="T31" fmla="*/ 882 h 2116"/>
                <a:gd name="T32" fmla="*/ 0 w 2116"/>
                <a:gd name="T33" fmla="*/ 1064 h 2116"/>
                <a:gd name="T34" fmla="*/ 191 w 2116"/>
                <a:gd name="T35" fmla="*/ 1233 h 2116"/>
                <a:gd name="T36" fmla="*/ 78 w 2116"/>
                <a:gd name="T37" fmla="*/ 1463 h 2116"/>
                <a:gd name="T38" fmla="*/ 321 w 2116"/>
                <a:gd name="T39" fmla="*/ 1546 h 2116"/>
                <a:gd name="T40" fmla="*/ 314 w 2116"/>
                <a:gd name="T41" fmla="*/ 1811 h 2116"/>
                <a:gd name="T42" fmla="*/ 569 w 2116"/>
                <a:gd name="T43" fmla="*/ 1794 h 2116"/>
                <a:gd name="T44" fmla="*/ 653 w 2116"/>
                <a:gd name="T45" fmla="*/ 2035 h 2116"/>
                <a:gd name="T46" fmla="*/ 882 w 2116"/>
                <a:gd name="T47" fmla="*/ 1925 h 2116"/>
                <a:gd name="T48" fmla="*/ 1064 w 2116"/>
                <a:gd name="T49" fmla="*/ 2116 h 2116"/>
                <a:gd name="T50" fmla="*/ 1233 w 2116"/>
                <a:gd name="T51" fmla="*/ 1925 h 2116"/>
                <a:gd name="T52" fmla="*/ 1464 w 2116"/>
                <a:gd name="T53" fmla="*/ 2038 h 2116"/>
                <a:gd name="T54" fmla="*/ 1546 w 2116"/>
                <a:gd name="T55" fmla="*/ 1795 h 2116"/>
                <a:gd name="T56" fmla="*/ 1811 w 2116"/>
                <a:gd name="T57" fmla="*/ 1802 h 2116"/>
                <a:gd name="T58" fmla="*/ 1795 w 2116"/>
                <a:gd name="T59" fmla="*/ 1547 h 2116"/>
                <a:gd name="T60" fmla="*/ 2036 w 2116"/>
                <a:gd name="T61" fmla="*/ 1463 h 2116"/>
                <a:gd name="T62" fmla="*/ 1925 w 2116"/>
                <a:gd name="T63" fmla="*/ 1234 h 2116"/>
                <a:gd name="T64" fmla="*/ 1358 w 2116"/>
                <a:gd name="T65" fmla="*/ 1669 h 2116"/>
                <a:gd name="T66" fmla="*/ 759 w 2116"/>
                <a:gd name="T67" fmla="*/ 447 h 2116"/>
                <a:gd name="T68" fmla="*/ 1358 w 2116"/>
                <a:gd name="T69" fmla="*/ 1669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6" h="2116">
                  <a:moveTo>
                    <a:pt x="1941" y="1111"/>
                  </a:moveTo>
                  <a:cubicBezTo>
                    <a:pt x="2116" y="1052"/>
                    <a:pt x="2116" y="1052"/>
                    <a:pt x="2116" y="1052"/>
                  </a:cubicBezTo>
                  <a:cubicBezTo>
                    <a:pt x="2107" y="917"/>
                    <a:pt x="2107" y="917"/>
                    <a:pt x="2107" y="917"/>
                  </a:cubicBezTo>
                  <a:cubicBezTo>
                    <a:pt x="1925" y="883"/>
                    <a:pt x="1925" y="883"/>
                    <a:pt x="1925" y="883"/>
                  </a:cubicBezTo>
                  <a:cubicBezTo>
                    <a:pt x="1918" y="847"/>
                    <a:pt x="1908" y="810"/>
                    <a:pt x="1896" y="774"/>
                  </a:cubicBezTo>
                  <a:cubicBezTo>
                    <a:pt x="2038" y="652"/>
                    <a:pt x="2038" y="652"/>
                    <a:pt x="2038" y="652"/>
                  </a:cubicBezTo>
                  <a:cubicBezTo>
                    <a:pt x="1979" y="532"/>
                    <a:pt x="1979" y="532"/>
                    <a:pt x="1979" y="532"/>
                  </a:cubicBezTo>
                  <a:cubicBezTo>
                    <a:pt x="1795" y="570"/>
                    <a:pt x="1795" y="570"/>
                    <a:pt x="1795" y="570"/>
                  </a:cubicBezTo>
                  <a:cubicBezTo>
                    <a:pt x="1772" y="535"/>
                    <a:pt x="1747" y="502"/>
                    <a:pt x="1720" y="471"/>
                  </a:cubicBezTo>
                  <a:cubicBezTo>
                    <a:pt x="1802" y="305"/>
                    <a:pt x="1802" y="305"/>
                    <a:pt x="1802" y="305"/>
                  </a:cubicBezTo>
                  <a:cubicBezTo>
                    <a:pt x="1700" y="217"/>
                    <a:pt x="1700" y="217"/>
                    <a:pt x="1700" y="217"/>
                  </a:cubicBezTo>
                  <a:cubicBezTo>
                    <a:pt x="1548" y="321"/>
                    <a:pt x="1548" y="321"/>
                    <a:pt x="1548" y="321"/>
                  </a:cubicBezTo>
                  <a:cubicBezTo>
                    <a:pt x="1516" y="301"/>
                    <a:pt x="1483" y="282"/>
                    <a:pt x="1450" y="265"/>
                  </a:cubicBezTo>
                  <a:cubicBezTo>
                    <a:pt x="1464" y="80"/>
                    <a:pt x="1464" y="80"/>
                    <a:pt x="1464" y="80"/>
                  </a:cubicBezTo>
                  <a:cubicBezTo>
                    <a:pt x="1336" y="37"/>
                    <a:pt x="1336" y="37"/>
                    <a:pt x="1336" y="37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194" y="183"/>
                    <a:pt x="1152" y="178"/>
                    <a:pt x="1111" y="175"/>
                  </a:cubicBezTo>
                  <a:cubicBezTo>
                    <a:pt x="1052" y="0"/>
                    <a:pt x="1052" y="0"/>
                    <a:pt x="1052" y="0"/>
                  </a:cubicBezTo>
                  <a:cubicBezTo>
                    <a:pt x="918" y="9"/>
                    <a:pt x="918" y="9"/>
                    <a:pt x="918" y="9"/>
                  </a:cubicBezTo>
                  <a:cubicBezTo>
                    <a:pt x="884" y="191"/>
                    <a:pt x="884" y="191"/>
                    <a:pt x="884" y="191"/>
                  </a:cubicBezTo>
                  <a:cubicBezTo>
                    <a:pt x="847" y="198"/>
                    <a:pt x="810" y="208"/>
                    <a:pt x="774" y="220"/>
                  </a:cubicBezTo>
                  <a:cubicBezTo>
                    <a:pt x="653" y="78"/>
                    <a:pt x="653" y="78"/>
                    <a:pt x="653" y="78"/>
                  </a:cubicBezTo>
                  <a:cubicBezTo>
                    <a:pt x="532" y="137"/>
                    <a:pt x="532" y="137"/>
                    <a:pt x="532" y="137"/>
                  </a:cubicBezTo>
                  <a:cubicBezTo>
                    <a:pt x="570" y="321"/>
                    <a:pt x="570" y="321"/>
                    <a:pt x="570" y="321"/>
                  </a:cubicBezTo>
                  <a:cubicBezTo>
                    <a:pt x="535" y="344"/>
                    <a:pt x="502" y="369"/>
                    <a:pt x="471" y="396"/>
                  </a:cubicBezTo>
                  <a:cubicBezTo>
                    <a:pt x="305" y="314"/>
                    <a:pt x="305" y="314"/>
                    <a:pt x="305" y="314"/>
                  </a:cubicBezTo>
                  <a:cubicBezTo>
                    <a:pt x="217" y="416"/>
                    <a:pt x="217" y="416"/>
                    <a:pt x="217" y="416"/>
                  </a:cubicBezTo>
                  <a:cubicBezTo>
                    <a:pt x="322" y="568"/>
                    <a:pt x="322" y="568"/>
                    <a:pt x="322" y="568"/>
                  </a:cubicBezTo>
                  <a:cubicBezTo>
                    <a:pt x="301" y="600"/>
                    <a:pt x="282" y="633"/>
                    <a:pt x="265" y="666"/>
                  </a:cubicBezTo>
                  <a:cubicBezTo>
                    <a:pt x="81" y="652"/>
                    <a:pt x="81" y="652"/>
                    <a:pt x="81" y="652"/>
                  </a:cubicBezTo>
                  <a:cubicBezTo>
                    <a:pt x="37" y="780"/>
                    <a:pt x="37" y="780"/>
                    <a:pt x="37" y="780"/>
                  </a:cubicBezTo>
                  <a:cubicBezTo>
                    <a:pt x="192" y="882"/>
                    <a:pt x="192" y="882"/>
                    <a:pt x="192" y="882"/>
                  </a:cubicBezTo>
                  <a:cubicBezTo>
                    <a:pt x="183" y="923"/>
                    <a:pt x="178" y="964"/>
                    <a:pt x="175" y="1005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9" y="1198"/>
                    <a:pt x="9" y="1198"/>
                    <a:pt x="9" y="1198"/>
                  </a:cubicBezTo>
                  <a:cubicBezTo>
                    <a:pt x="191" y="1233"/>
                    <a:pt x="191" y="1233"/>
                    <a:pt x="191" y="1233"/>
                  </a:cubicBezTo>
                  <a:cubicBezTo>
                    <a:pt x="199" y="1269"/>
                    <a:pt x="208" y="1306"/>
                    <a:pt x="221" y="1342"/>
                  </a:cubicBezTo>
                  <a:cubicBezTo>
                    <a:pt x="78" y="1463"/>
                    <a:pt x="78" y="1463"/>
                    <a:pt x="78" y="1463"/>
                  </a:cubicBezTo>
                  <a:cubicBezTo>
                    <a:pt x="138" y="1584"/>
                    <a:pt x="138" y="1584"/>
                    <a:pt x="138" y="1584"/>
                  </a:cubicBezTo>
                  <a:cubicBezTo>
                    <a:pt x="321" y="1546"/>
                    <a:pt x="321" y="1546"/>
                    <a:pt x="321" y="1546"/>
                  </a:cubicBezTo>
                  <a:cubicBezTo>
                    <a:pt x="344" y="1581"/>
                    <a:pt x="369" y="1614"/>
                    <a:pt x="397" y="1645"/>
                  </a:cubicBezTo>
                  <a:cubicBezTo>
                    <a:pt x="314" y="1811"/>
                    <a:pt x="314" y="1811"/>
                    <a:pt x="314" y="1811"/>
                  </a:cubicBezTo>
                  <a:cubicBezTo>
                    <a:pt x="416" y="1899"/>
                    <a:pt x="416" y="1899"/>
                    <a:pt x="416" y="1899"/>
                  </a:cubicBezTo>
                  <a:cubicBezTo>
                    <a:pt x="569" y="1794"/>
                    <a:pt x="569" y="1794"/>
                    <a:pt x="569" y="1794"/>
                  </a:cubicBezTo>
                  <a:cubicBezTo>
                    <a:pt x="600" y="1815"/>
                    <a:pt x="633" y="1834"/>
                    <a:pt x="667" y="1851"/>
                  </a:cubicBezTo>
                  <a:cubicBezTo>
                    <a:pt x="653" y="2035"/>
                    <a:pt x="653" y="2035"/>
                    <a:pt x="653" y="2035"/>
                  </a:cubicBezTo>
                  <a:cubicBezTo>
                    <a:pt x="780" y="2079"/>
                    <a:pt x="780" y="2079"/>
                    <a:pt x="780" y="2079"/>
                  </a:cubicBezTo>
                  <a:cubicBezTo>
                    <a:pt x="882" y="1925"/>
                    <a:pt x="882" y="1925"/>
                    <a:pt x="882" y="1925"/>
                  </a:cubicBezTo>
                  <a:cubicBezTo>
                    <a:pt x="923" y="1933"/>
                    <a:pt x="964" y="1938"/>
                    <a:pt x="1005" y="1941"/>
                  </a:cubicBezTo>
                  <a:cubicBezTo>
                    <a:pt x="1064" y="2116"/>
                    <a:pt x="1064" y="2116"/>
                    <a:pt x="1064" y="2116"/>
                  </a:cubicBezTo>
                  <a:cubicBezTo>
                    <a:pt x="1199" y="2107"/>
                    <a:pt x="1199" y="2107"/>
                    <a:pt x="1199" y="2107"/>
                  </a:cubicBezTo>
                  <a:cubicBezTo>
                    <a:pt x="1233" y="1925"/>
                    <a:pt x="1233" y="1925"/>
                    <a:pt x="1233" y="1925"/>
                  </a:cubicBezTo>
                  <a:cubicBezTo>
                    <a:pt x="1269" y="1918"/>
                    <a:pt x="1306" y="1908"/>
                    <a:pt x="1342" y="1896"/>
                  </a:cubicBezTo>
                  <a:cubicBezTo>
                    <a:pt x="1464" y="2038"/>
                    <a:pt x="1464" y="2038"/>
                    <a:pt x="1464" y="2038"/>
                  </a:cubicBezTo>
                  <a:cubicBezTo>
                    <a:pt x="1584" y="1979"/>
                    <a:pt x="1584" y="1979"/>
                    <a:pt x="1584" y="1979"/>
                  </a:cubicBezTo>
                  <a:cubicBezTo>
                    <a:pt x="1546" y="1795"/>
                    <a:pt x="1546" y="1795"/>
                    <a:pt x="1546" y="1795"/>
                  </a:cubicBezTo>
                  <a:cubicBezTo>
                    <a:pt x="1581" y="1772"/>
                    <a:pt x="1614" y="1747"/>
                    <a:pt x="1645" y="1719"/>
                  </a:cubicBezTo>
                  <a:cubicBezTo>
                    <a:pt x="1811" y="1802"/>
                    <a:pt x="1811" y="1802"/>
                    <a:pt x="1811" y="1802"/>
                  </a:cubicBezTo>
                  <a:cubicBezTo>
                    <a:pt x="1899" y="1700"/>
                    <a:pt x="1899" y="1700"/>
                    <a:pt x="1899" y="1700"/>
                  </a:cubicBezTo>
                  <a:cubicBezTo>
                    <a:pt x="1795" y="1547"/>
                    <a:pt x="1795" y="1547"/>
                    <a:pt x="1795" y="1547"/>
                  </a:cubicBezTo>
                  <a:cubicBezTo>
                    <a:pt x="1816" y="1516"/>
                    <a:pt x="1834" y="1483"/>
                    <a:pt x="1851" y="1450"/>
                  </a:cubicBezTo>
                  <a:cubicBezTo>
                    <a:pt x="2036" y="1463"/>
                    <a:pt x="2036" y="1463"/>
                    <a:pt x="2036" y="1463"/>
                  </a:cubicBezTo>
                  <a:cubicBezTo>
                    <a:pt x="2079" y="1336"/>
                    <a:pt x="2079" y="1336"/>
                    <a:pt x="2079" y="1336"/>
                  </a:cubicBezTo>
                  <a:cubicBezTo>
                    <a:pt x="1925" y="1234"/>
                    <a:pt x="1925" y="1234"/>
                    <a:pt x="1925" y="1234"/>
                  </a:cubicBezTo>
                  <a:cubicBezTo>
                    <a:pt x="1933" y="1193"/>
                    <a:pt x="1938" y="1152"/>
                    <a:pt x="1941" y="1111"/>
                  </a:cubicBezTo>
                  <a:close/>
                  <a:moveTo>
                    <a:pt x="1358" y="1669"/>
                  </a:moveTo>
                  <a:cubicBezTo>
                    <a:pt x="1020" y="1834"/>
                    <a:pt x="613" y="1695"/>
                    <a:pt x="447" y="1357"/>
                  </a:cubicBezTo>
                  <a:cubicBezTo>
                    <a:pt x="282" y="1020"/>
                    <a:pt x="421" y="613"/>
                    <a:pt x="759" y="447"/>
                  </a:cubicBezTo>
                  <a:cubicBezTo>
                    <a:pt x="1096" y="282"/>
                    <a:pt x="1504" y="421"/>
                    <a:pt x="1669" y="759"/>
                  </a:cubicBezTo>
                  <a:cubicBezTo>
                    <a:pt x="1834" y="1096"/>
                    <a:pt x="1695" y="1503"/>
                    <a:pt x="1358" y="16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248">
              <a:extLst>
                <a:ext uri="{FF2B5EF4-FFF2-40B4-BE49-F238E27FC236}">
                  <a16:creationId xmlns:a16="http://schemas.microsoft.com/office/drawing/2014/main" id="{4B8B8294-56CA-FB60-690D-58DA0D2DAC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3815" y="4136875"/>
              <a:ext cx="722313" cy="725487"/>
            </a:xfrm>
            <a:custGeom>
              <a:avLst/>
              <a:gdLst>
                <a:gd name="T0" fmla="*/ 287 w 574"/>
                <a:gd name="T1" fmla="*/ 575 h 575"/>
                <a:gd name="T2" fmla="*/ 0 w 574"/>
                <a:gd name="T3" fmla="*/ 287 h 575"/>
                <a:gd name="T4" fmla="*/ 287 w 574"/>
                <a:gd name="T5" fmla="*/ 0 h 575"/>
                <a:gd name="T6" fmla="*/ 574 w 574"/>
                <a:gd name="T7" fmla="*/ 287 h 575"/>
                <a:gd name="T8" fmla="*/ 287 w 574"/>
                <a:gd name="T9" fmla="*/ 575 h 575"/>
                <a:gd name="T10" fmla="*/ 287 w 574"/>
                <a:gd name="T11" fmla="*/ 160 h 575"/>
                <a:gd name="T12" fmla="*/ 160 w 574"/>
                <a:gd name="T13" fmla="*/ 287 h 575"/>
                <a:gd name="T14" fmla="*/ 287 w 574"/>
                <a:gd name="T15" fmla="*/ 415 h 575"/>
                <a:gd name="T16" fmla="*/ 414 w 574"/>
                <a:gd name="T17" fmla="*/ 287 h 575"/>
                <a:gd name="T18" fmla="*/ 287 w 574"/>
                <a:gd name="T19" fmla="*/ 1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4" h="575">
                  <a:moveTo>
                    <a:pt x="287" y="575"/>
                  </a:moveTo>
                  <a:cubicBezTo>
                    <a:pt x="129" y="575"/>
                    <a:pt x="0" y="446"/>
                    <a:pt x="0" y="287"/>
                  </a:cubicBezTo>
                  <a:cubicBezTo>
                    <a:pt x="0" y="129"/>
                    <a:pt x="129" y="0"/>
                    <a:pt x="287" y="0"/>
                  </a:cubicBezTo>
                  <a:cubicBezTo>
                    <a:pt x="446" y="0"/>
                    <a:pt x="574" y="129"/>
                    <a:pt x="574" y="287"/>
                  </a:cubicBezTo>
                  <a:cubicBezTo>
                    <a:pt x="574" y="446"/>
                    <a:pt x="446" y="575"/>
                    <a:pt x="287" y="575"/>
                  </a:cubicBezTo>
                  <a:close/>
                  <a:moveTo>
                    <a:pt x="287" y="160"/>
                  </a:moveTo>
                  <a:cubicBezTo>
                    <a:pt x="217" y="160"/>
                    <a:pt x="160" y="217"/>
                    <a:pt x="160" y="287"/>
                  </a:cubicBezTo>
                  <a:cubicBezTo>
                    <a:pt x="160" y="358"/>
                    <a:pt x="217" y="415"/>
                    <a:pt x="287" y="415"/>
                  </a:cubicBezTo>
                  <a:cubicBezTo>
                    <a:pt x="357" y="415"/>
                    <a:pt x="414" y="358"/>
                    <a:pt x="414" y="287"/>
                  </a:cubicBezTo>
                  <a:cubicBezTo>
                    <a:pt x="414" y="217"/>
                    <a:pt x="357" y="160"/>
                    <a:pt x="287" y="1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DF09E71A-3FAC-4727-F6FD-BC9C624692BE}"/>
              </a:ext>
            </a:extLst>
          </p:cNvPr>
          <p:cNvGrpSpPr/>
          <p:nvPr/>
        </p:nvGrpSpPr>
        <p:grpSpPr>
          <a:xfrm>
            <a:off x="8361070" y="614364"/>
            <a:ext cx="1682532" cy="1682750"/>
            <a:chOff x="9418777" y="1417488"/>
            <a:chExt cx="1682750" cy="1682750"/>
          </a:xfrm>
          <a:solidFill>
            <a:schemeClr val="accent2"/>
          </a:solidFill>
        </p:grpSpPr>
        <p:sp>
          <p:nvSpPr>
            <p:cNvPr id="14" name="Freeform 241">
              <a:extLst>
                <a:ext uri="{FF2B5EF4-FFF2-40B4-BE49-F238E27FC236}">
                  <a16:creationId xmlns:a16="http://schemas.microsoft.com/office/drawing/2014/main" id="{B496FA44-2AAA-C8C6-012A-43DE11F1F7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8777" y="1417488"/>
              <a:ext cx="1682750" cy="1682750"/>
            </a:xfrm>
            <a:custGeom>
              <a:avLst/>
              <a:gdLst>
                <a:gd name="T0" fmla="*/ 1335 w 1335"/>
                <a:gd name="T1" fmla="*/ 699 h 1335"/>
                <a:gd name="T2" fmla="*/ 1220 w 1335"/>
                <a:gd name="T3" fmla="*/ 586 h 1335"/>
                <a:gd name="T4" fmla="*/ 1300 w 1335"/>
                <a:gd name="T5" fmla="*/ 445 h 1335"/>
                <a:gd name="T6" fmla="*/ 1145 w 1335"/>
                <a:gd name="T7" fmla="*/ 378 h 1335"/>
                <a:gd name="T8" fmla="*/ 1162 w 1335"/>
                <a:gd name="T9" fmla="*/ 218 h 1335"/>
                <a:gd name="T10" fmla="*/ 1001 w 1335"/>
                <a:gd name="T11" fmla="*/ 219 h 1335"/>
                <a:gd name="T12" fmla="*/ 956 w 1335"/>
                <a:gd name="T13" fmla="*/ 65 h 1335"/>
                <a:gd name="T14" fmla="*/ 801 w 1335"/>
                <a:gd name="T15" fmla="*/ 125 h 1335"/>
                <a:gd name="T16" fmla="*/ 699 w 1335"/>
                <a:gd name="T17" fmla="*/ 0 h 1335"/>
                <a:gd name="T18" fmla="*/ 586 w 1335"/>
                <a:gd name="T19" fmla="*/ 115 h 1335"/>
                <a:gd name="T20" fmla="*/ 445 w 1335"/>
                <a:gd name="T21" fmla="*/ 35 h 1335"/>
                <a:gd name="T22" fmla="*/ 378 w 1335"/>
                <a:gd name="T23" fmla="*/ 190 h 1335"/>
                <a:gd name="T24" fmla="*/ 218 w 1335"/>
                <a:gd name="T25" fmla="*/ 173 h 1335"/>
                <a:gd name="T26" fmla="*/ 220 w 1335"/>
                <a:gd name="T27" fmla="*/ 334 h 1335"/>
                <a:gd name="T28" fmla="*/ 65 w 1335"/>
                <a:gd name="T29" fmla="*/ 379 h 1335"/>
                <a:gd name="T30" fmla="*/ 125 w 1335"/>
                <a:gd name="T31" fmla="*/ 535 h 1335"/>
                <a:gd name="T32" fmla="*/ 0 w 1335"/>
                <a:gd name="T33" fmla="*/ 636 h 1335"/>
                <a:gd name="T34" fmla="*/ 115 w 1335"/>
                <a:gd name="T35" fmla="*/ 749 h 1335"/>
                <a:gd name="T36" fmla="*/ 35 w 1335"/>
                <a:gd name="T37" fmla="*/ 890 h 1335"/>
                <a:gd name="T38" fmla="*/ 190 w 1335"/>
                <a:gd name="T39" fmla="*/ 957 h 1335"/>
                <a:gd name="T40" fmla="*/ 173 w 1335"/>
                <a:gd name="T41" fmla="*/ 1117 h 1335"/>
                <a:gd name="T42" fmla="*/ 334 w 1335"/>
                <a:gd name="T43" fmla="*/ 1116 h 1335"/>
                <a:gd name="T44" fmla="*/ 379 w 1335"/>
                <a:gd name="T45" fmla="*/ 1270 h 1335"/>
                <a:gd name="T46" fmla="*/ 535 w 1335"/>
                <a:gd name="T47" fmla="*/ 1210 h 1335"/>
                <a:gd name="T48" fmla="*/ 636 w 1335"/>
                <a:gd name="T49" fmla="*/ 1335 h 1335"/>
                <a:gd name="T50" fmla="*/ 749 w 1335"/>
                <a:gd name="T51" fmla="*/ 1220 h 1335"/>
                <a:gd name="T52" fmla="*/ 890 w 1335"/>
                <a:gd name="T53" fmla="*/ 1299 h 1335"/>
                <a:gd name="T54" fmla="*/ 957 w 1335"/>
                <a:gd name="T55" fmla="*/ 1145 h 1335"/>
                <a:gd name="T56" fmla="*/ 1117 w 1335"/>
                <a:gd name="T57" fmla="*/ 1162 h 1335"/>
                <a:gd name="T58" fmla="*/ 1116 w 1335"/>
                <a:gd name="T59" fmla="*/ 1001 h 1335"/>
                <a:gd name="T60" fmla="*/ 1271 w 1335"/>
                <a:gd name="T61" fmla="*/ 956 h 1335"/>
                <a:gd name="T62" fmla="*/ 1210 w 1335"/>
                <a:gd name="T63" fmla="*/ 801 h 1335"/>
                <a:gd name="T64" fmla="*/ 776 w 1335"/>
                <a:gd name="T65" fmla="*/ 1050 h 1335"/>
                <a:gd name="T66" fmla="*/ 560 w 1335"/>
                <a:gd name="T67" fmla="*/ 286 h 1335"/>
                <a:gd name="T68" fmla="*/ 776 w 1335"/>
                <a:gd name="T69" fmla="*/ 1050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5" h="1335">
                  <a:moveTo>
                    <a:pt x="1326" y="784"/>
                  </a:moveTo>
                  <a:cubicBezTo>
                    <a:pt x="1335" y="699"/>
                    <a:pt x="1335" y="699"/>
                    <a:pt x="1335" y="699"/>
                  </a:cubicBezTo>
                  <a:cubicBezTo>
                    <a:pt x="1226" y="658"/>
                    <a:pt x="1226" y="658"/>
                    <a:pt x="1226" y="658"/>
                  </a:cubicBezTo>
                  <a:cubicBezTo>
                    <a:pt x="1226" y="634"/>
                    <a:pt x="1224" y="610"/>
                    <a:pt x="1220" y="586"/>
                  </a:cubicBezTo>
                  <a:cubicBezTo>
                    <a:pt x="1323" y="527"/>
                    <a:pt x="1323" y="527"/>
                    <a:pt x="1323" y="527"/>
                  </a:cubicBezTo>
                  <a:cubicBezTo>
                    <a:pt x="1300" y="445"/>
                    <a:pt x="1300" y="445"/>
                    <a:pt x="1300" y="445"/>
                  </a:cubicBezTo>
                  <a:cubicBezTo>
                    <a:pt x="1181" y="448"/>
                    <a:pt x="1181" y="448"/>
                    <a:pt x="1181" y="448"/>
                  </a:cubicBezTo>
                  <a:cubicBezTo>
                    <a:pt x="1171" y="424"/>
                    <a:pt x="1159" y="400"/>
                    <a:pt x="1145" y="378"/>
                  </a:cubicBezTo>
                  <a:cubicBezTo>
                    <a:pt x="1215" y="284"/>
                    <a:pt x="1215" y="284"/>
                    <a:pt x="1215" y="284"/>
                  </a:cubicBezTo>
                  <a:cubicBezTo>
                    <a:pt x="1162" y="218"/>
                    <a:pt x="1162" y="218"/>
                    <a:pt x="1162" y="218"/>
                  </a:cubicBezTo>
                  <a:cubicBezTo>
                    <a:pt x="1055" y="266"/>
                    <a:pt x="1055" y="266"/>
                    <a:pt x="1055" y="266"/>
                  </a:cubicBezTo>
                  <a:cubicBezTo>
                    <a:pt x="1038" y="249"/>
                    <a:pt x="1020" y="234"/>
                    <a:pt x="1001" y="219"/>
                  </a:cubicBezTo>
                  <a:cubicBezTo>
                    <a:pt x="1031" y="106"/>
                    <a:pt x="1031" y="106"/>
                    <a:pt x="1031" y="106"/>
                  </a:cubicBezTo>
                  <a:cubicBezTo>
                    <a:pt x="956" y="65"/>
                    <a:pt x="956" y="65"/>
                    <a:pt x="956" y="65"/>
                  </a:cubicBezTo>
                  <a:cubicBezTo>
                    <a:pt x="875" y="149"/>
                    <a:pt x="875" y="149"/>
                    <a:pt x="875" y="149"/>
                  </a:cubicBezTo>
                  <a:cubicBezTo>
                    <a:pt x="851" y="139"/>
                    <a:pt x="826" y="131"/>
                    <a:pt x="801" y="125"/>
                  </a:cubicBezTo>
                  <a:cubicBezTo>
                    <a:pt x="784" y="9"/>
                    <a:pt x="784" y="9"/>
                    <a:pt x="784" y="9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58" y="109"/>
                    <a:pt x="658" y="109"/>
                    <a:pt x="658" y="109"/>
                  </a:cubicBezTo>
                  <a:cubicBezTo>
                    <a:pt x="634" y="109"/>
                    <a:pt x="610" y="111"/>
                    <a:pt x="586" y="115"/>
                  </a:cubicBezTo>
                  <a:cubicBezTo>
                    <a:pt x="527" y="12"/>
                    <a:pt x="527" y="12"/>
                    <a:pt x="527" y="12"/>
                  </a:cubicBezTo>
                  <a:cubicBezTo>
                    <a:pt x="445" y="35"/>
                    <a:pt x="445" y="35"/>
                    <a:pt x="445" y="35"/>
                  </a:cubicBezTo>
                  <a:cubicBezTo>
                    <a:pt x="448" y="154"/>
                    <a:pt x="448" y="154"/>
                    <a:pt x="448" y="154"/>
                  </a:cubicBezTo>
                  <a:cubicBezTo>
                    <a:pt x="424" y="164"/>
                    <a:pt x="400" y="176"/>
                    <a:pt x="378" y="19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18" y="173"/>
                    <a:pt x="218" y="173"/>
                    <a:pt x="218" y="173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49" y="297"/>
                    <a:pt x="234" y="315"/>
                    <a:pt x="220" y="334"/>
                  </a:cubicBezTo>
                  <a:cubicBezTo>
                    <a:pt x="106" y="305"/>
                    <a:pt x="106" y="305"/>
                    <a:pt x="106" y="305"/>
                  </a:cubicBezTo>
                  <a:cubicBezTo>
                    <a:pt x="65" y="379"/>
                    <a:pt x="65" y="379"/>
                    <a:pt x="65" y="379"/>
                  </a:cubicBezTo>
                  <a:cubicBezTo>
                    <a:pt x="149" y="460"/>
                    <a:pt x="149" y="460"/>
                    <a:pt x="149" y="460"/>
                  </a:cubicBezTo>
                  <a:cubicBezTo>
                    <a:pt x="139" y="484"/>
                    <a:pt x="131" y="509"/>
                    <a:pt x="125" y="535"/>
                  </a:cubicBezTo>
                  <a:cubicBezTo>
                    <a:pt x="9" y="551"/>
                    <a:pt x="9" y="551"/>
                    <a:pt x="9" y="551"/>
                  </a:cubicBezTo>
                  <a:cubicBezTo>
                    <a:pt x="0" y="636"/>
                    <a:pt x="0" y="636"/>
                    <a:pt x="0" y="636"/>
                  </a:cubicBezTo>
                  <a:cubicBezTo>
                    <a:pt x="109" y="678"/>
                    <a:pt x="109" y="678"/>
                    <a:pt x="109" y="678"/>
                  </a:cubicBezTo>
                  <a:cubicBezTo>
                    <a:pt x="110" y="701"/>
                    <a:pt x="111" y="725"/>
                    <a:pt x="115" y="749"/>
                  </a:cubicBezTo>
                  <a:cubicBezTo>
                    <a:pt x="12" y="809"/>
                    <a:pt x="12" y="809"/>
                    <a:pt x="12" y="809"/>
                  </a:cubicBezTo>
                  <a:cubicBezTo>
                    <a:pt x="35" y="890"/>
                    <a:pt x="35" y="890"/>
                    <a:pt x="35" y="890"/>
                  </a:cubicBezTo>
                  <a:cubicBezTo>
                    <a:pt x="154" y="887"/>
                    <a:pt x="154" y="887"/>
                    <a:pt x="154" y="887"/>
                  </a:cubicBezTo>
                  <a:cubicBezTo>
                    <a:pt x="164" y="912"/>
                    <a:pt x="177" y="935"/>
                    <a:pt x="190" y="957"/>
                  </a:cubicBezTo>
                  <a:cubicBezTo>
                    <a:pt x="120" y="1051"/>
                    <a:pt x="120" y="1051"/>
                    <a:pt x="120" y="1051"/>
                  </a:cubicBezTo>
                  <a:cubicBezTo>
                    <a:pt x="173" y="1117"/>
                    <a:pt x="173" y="1117"/>
                    <a:pt x="173" y="1117"/>
                  </a:cubicBezTo>
                  <a:cubicBezTo>
                    <a:pt x="280" y="1070"/>
                    <a:pt x="280" y="1070"/>
                    <a:pt x="280" y="1070"/>
                  </a:cubicBezTo>
                  <a:cubicBezTo>
                    <a:pt x="297" y="1086"/>
                    <a:pt x="315" y="1102"/>
                    <a:pt x="334" y="1116"/>
                  </a:cubicBezTo>
                  <a:cubicBezTo>
                    <a:pt x="305" y="1229"/>
                    <a:pt x="305" y="1229"/>
                    <a:pt x="305" y="1229"/>
                  </a:cubicBezTo>
                  <a:cubicBezTo>
                    <a:pt x="379" y="1270"/>
                    <a:pt x="379" y="1270"/>
                    <a:pt x="379" y="1270"/>
                  </a:cubicBezTo>
                  <a:cubicBezTo>
                    <a:pt x="460" y="1186"/>
                    <a:pt x="460" y="1186"/>
                    <a:pt x="460" y="1186"/>
                  </a:cubicBezTo>
                  <a:cubicBezTo>
                    <a:pt x="484" y="1196"/>
                    <a:pt x="509" y="1204"/>
                    <a:pt x="535" y="1210"/>
                  </a:cubicBezTo>
                  <a:cubicBezTo>
                    <a:pt x="551" y="1326"/>
                    <a:pt x="551" y="1326"/>
                    <a:pt x="551" y="1326"/>
                  </a:cubicBezTo>
                  <a:cubicBezTo>
                    <a:pt x="636" y="1335"/>
                    <a:pt x="636" y="1335"/>
                    <a:pt x="636" y="1335"/>
                  </a:cubicBezTo>
                  <a:cubicBezTo>
                    <a:pt x="678" y="1226"/>
                    <a:pt x="678" y="1226"/>
                    <a:pt x="678" y="1226"/>
                  </a:cubicBezTo>
                  <a:cubicBezTo>
                    <a:pt x="701" y="1226"/>
                    <a:pt x="725" y="1224"/>
                    <a:pt x="749" y="1220"/>
                  </a:cubicBezTo>
                  <a:cubicBezTo>
                    <a:pt x="808" y="1323"/>
                    <a:pt x="808" y="1323"/>
                    <a:pt x="808" y="1323"/>
                  </a:cubicBezTo>
                  <a:cubicBezTo>
                    <a:pt x="890" y="1299"/>
                    <a:pt x="890" y="1299"/>
                    <a:pt x="890" y="1299"/>
                  </a:cubicBezTo>
                  <a:cubicBezTo>
                    <a:pt x="887" y="1181"/>
                    <a:pt x="887" y="1181"/>
                    <a:pt x="887" y="1181"/>
                  </a:cubicBezTo>
                  <a:cubicBezTo>
                    <a:pt x="912" y="1171"/>
                    <a:pt x="935" y="1159"/>
                    <a:pt x="957" y="1145"/>
                  </a:cubicBezTo>
                  <a:cubicBezTo>
                    <a:pt x="1051" y="1215"/>
                    <a:pt x="1051" y="1215"/>
                    <a:pt x="1051" y="1215"/>
                  </a:cubicBezTo>
                  <a:cubicBezTo>
                    <a:pt x="1117" y="1162"/>
                    <a:pt x="1117" y="1162"/>
                    <a:pt x="1117" y="1162"/>
                  </a:cubicBezTo>
                  <a:cubicBezTo>
                    <a:pt x="1070" y="1055"/>
                    <a:pt x="1070" y="1055"/>
                    <a:pt x="1070" y="1055"/>
                  </a:cubicBezTo>
                  <a:cubicBezTo>
                    <a:pt x="1086" y="1038"/>
                    <a:pt x="1102" y="1020"/>
                    <a:pt x="1116" y="1001"/>
                  </a:cubicBezTo>
                  <a:cubicBezTo>
                    <a:pt x="1229" y="1031"/>
                    <a:pt x="1229" y="1031"/>
                    <a:pt x="1229" y="1031"/>
                  </a:cubicBezTo>
                  <a:cubicBezTo>
                    <a:pt x="1271" y="956"/>
                    <a:pt x="1271" y="956"/>
                    <a:pt x="1271" y="956"/>
                  </a:cubicBezTo>
                  <a:cubicBezTo>
                    <a:pt x="1186" y="875"/>
                    <a:pt x="1186" y="875"/>
                    <a:pt x="1186" y="875"/>
                  </a:cubicBezTo>
                  <a:cubicBezTo>
                    <a:pt x="1196" y="851"/>
                    <a:pt x="1204" y="826"/>
                    <a:pt x="1210" y="801"/>
                  </a:cubicBezTo>
                  <a:lnTo>
                    <a:pt x="1326" y="784"/>
                  </a:lnTo>
                  <a:close/>
                  <a:moveTo>
                    <a:pt x="776" y="1050"/>
                  </a:moveTo>
                  <a:cubicBezTo>
                    <a:pt x="565" y="1109"/>
                    <a:pt x="345" y="986"/>
                    <a:pt x="286" y="775"/>
                  </a:cubicBezTo>
                  <a:cubicBezTo>
                    <a:pt x="226" y="564"/>
                    <a:pt x="349" y="345"/>
                    <a:pt x="560" y="286"/>
                  </a:cubicBezTo>
                  <a:cubicBezTo>
                    <a:pt x="771" y="226"/>
                    <a:pt x="990" y="349"/>
                    <a:pt x="1050" y="560"/>
                  </a:cubicBezTo>
                  <a:cubicBezTo>
                    <a:pt x="1109" y="771"/>
                    <a:pt x="987" y="990"/>
                    <a:pt x="776" y="10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249">
              <a:extLst>
                <a:ext uri="{FF2B5EF4-FFF2-40B4-BE49-F238E27FC236}">
                  <a16:creationId xmlns:a16="http://schemas.microsoft.com/office/drawing/2014/main" id="{28DC911A-28D1-1754-434E-DF02376FE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3140" y="2033437"/>
              <a:ext cx="457200" cy="457200"/>
            </a:xfrm>
            <a:custGeom>
              <a:avLst/>
              <a:gdLst>
                <a:gd name="T0" fmla="*/ 181 w 363"/>
                <a:gd name="T1" fmla="*/ 363 h 363"/>
                <a:gd name="T2" fmla="*/ 0 w 363"/>
                <a:gd name="T3" fmla="*/ 181 h 363"/>
                <a:gd name="T4" fmla="*/ 181 w 363"/>
                <a:gd name="T5" fmla="*/ 0 h 363"/>
                <a:gd name="T6" fmla="*/ 363 w 363"/>
                <a:gd name="T7" fmla="*/ 181 h 363"/>
                <a:gd name="T8" fmla="*/ 181 w 363"/>
                <a:gd name="T9" fmla="*/ 363 h 363"/>
                <a:gd name="T10" fmla="*/ 181 w 363"/>
                <a:gd name="T11" fmla="*/ 120 h 363"/>
                <a:gd name="T12" fmla="*/ 120 w 363"/>
                <a:gd name="T13" fmla="*/ 181 h 363"/>
                <a:gd name="T14" fmla="*/ 181 w 363"/>
                <a:gd name="T15" fmla="*/ 243 h 363"/>
                <a:gd name="T16" fmla="*/ 243 w 363"/>
                <a:gd name="T17" fmla="*/ 181 h 363"/>
                <a:gd name="T18" fmla="*/ 181 w 363"/>
                <a:gd name="T19" fmla="*/ 12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363">
                  <a:moveTo>
                    <a:pt x="181" y="363"/>
                  </a:moveTo>
                  <a:cubicBezTo>
                    <a:pt x="81" y="363"/>
                    <a:pt x="0" y="282"/>
                    <a:pt x="0" y="181"/>
                  </a:cubicBezTo>
                  <a:cubicBezTo>
                    <a:pt x="0" y="81"/>
                    <a:pt x="81" y="0"/>
                    <a:pt x="181" y="0"/>
                  </a:cubicBezTo>
                  <a:cubicBezTo>
                    <a:pt x="281" y="0"/>
                    <a:pt x="363" y="81"/>
                    <a:pt x="363" y="181"/>
                  </a:cubicBezTo>
                  <a:cubicBezTo>
                    <a:pt x="363" y="282"/>
                    <a:pt x="281" y="363"/>
                    <a:pt x="181" y="363"/>
                  </a:cubicBezTo>
                  <a:close/>
                  <a:moveTo>
                    <a:pt x="181" y="120"/>
                  </a:moveTo>
                  <a:cubicBezTo>
                    <a:pt x="147" y="120"/>
                    <a:pt x="120" y="147"/>
                    <a:pt x="120" y="181"/>
                  </a:cubicBezTo>
                  <a:cubicBezTo>
                    <a:pt x="120" y="215"/>
                    <a:pt x="147" y="243"/>
                    <a:pt x="181" y="243"/>
                  </a:cubicBezTo>
                  <a:cubicBezTo>
                    <a:pt x="215" y="243"/>
                    <a:pt x="243" y="215"/>
                    <a:pt x="243" y="181"/>
                  </a:cubicBezTo>
                  <a:cubicBezTo>
                    <a:pt x="243" y="147"/>
                    <a:pt x="215" y="120"/>
                    <a:pt x="181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DF991ECA-3B6C-1603-D397-1A2553BED3DB}"/>
              </a:ext>
            </a:extLst>
          </p:cNvPr>
          <p:cNvGrpSpPr/>
          <p:nvPr/>
        </p:nvGrpSpPr>
        <p:grpSpPr>
          <a:xfrm>
            <a:off x="7208473" y="3979193"/>
            <a:ext cx="1430152" cy="1428750"/>
            <a:chOff x="8266030" y="4782316"/>
            <a:chExt cx="1430338" cy="1428750"/>
          </a:xfrm>
          <a:solidFill>
            <a:schemeClr val="accent5"/>
          </a:solidFill>
        </p:grpSpPr>
        <p:sp>
          <p:nvSpPr>
            <p:cNvPr id="17" name="Freeform 242">
              <a:extLst>
                <a:ext uri="{FF2B5EF4-FFF2-40B4-BE49-F238E27FC236}">
                  <a16:creationId xmlns:a16="http://schemas.microsoft.com/office/drawing/2014/main" id="{E9F71185-3C6D-052E-E727-D80DEE498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6030" y="4782316"/>
              <a:ext cx="1430338" cy="1428750"/>
            </a:xfrm>
            <a:custGeom>
              <a:avLst/>
              <a:gdLst>
                <a:gd name="T0" fmla="*/ 1013 w 1135"/>
                <a:gd name="T1" fmla="*/ 544 h 1134"/>
                <a:gd name="T2" fmla="*/ 1135 w 1135"/>
                <a:gd name="T3" fmla="*/ 472 h 1134"/>
                <a:gd name="T4" fmla="*/ 1107 w 1135"/>
                <a:gd name="T5" fmla="*/ 367 h 1134"/>
                <a:gd name="T6" fmla="*/ 965 w 1135"/>
                <a:gd name="T7" fmla="*/ 366 h 1134"/>
                <a:gd name="T8" fmla="*/ 866 w 1135"/>
                <a:gd name="T9" fmla="*/ 237 h 1134"/>
                <a:gd name="T10" fmla="*/ 901 w 1135"/>
                <a:gd name="T11" fmla="*/ 99 h 1134"/>
                <a:gd name="T12" fmla="*/ 808 w 1135"/>
                <a:gd name="T13" fmla="*/ 45 h 1134"/>
                <a:gd name="T14" fmla="*/ 706 w 1135"/>
                <a:gd name="T15" fmla="*/ 144 h 1134"/>
                <a:gd name="T16" fmla="*/ 544 w 1135"/>
                <a:gd name="T17" fmla="*/ 123 h 1134"/>
                <a:gd name="T18" fmla="*/ 472 w 1135"/>
                <a:gd name="T19" fmla="*/ 0 h 1134"/>
                <a:gd name="T20" fmla="*/ 367 w 1135"/>
                <a:gd name="T21" fmla="*/ 28 h 1134"/>
                <a:gd name="T22" fmla="*/ 365 w 1135"/>
                <a:gd name="T23" fmla="*/ 170 h 1134"/>
                <a:gd name="T24" fmla="*/ 237 w 1135"/>
                <a:gd name="T25" fmla="*/ 269 h 1134"/>
                <a:gd name="T26" fmla="*/ 99 w 1135"/>
                <a:gd name="T27" fmla="*/ 234 h 1134"/>
                <a:gd name="T28" fmla="*/ 45 w 1135"/>
                <a:gd name="T29" fmla="*/ 327 h 1134"/>
                <a:gd name="T30" fmla="*/ 144 w 1135"/>
                <a:gd name="T31" fmla="*/ 429 h 1134"/>
                <a:gd name="T32" fmla="*/ 123 w 1135"/>
                <a:gd name="T33" fmla="*/ 590 h 1134"/>
                <a:gd name="T34" fmla="*/ 0 w 1135"/>
                <a:gd name="T35" fmla="*/ 663 h 1134"/>
                <a:gd name="T36" fmla="*/ 28 w 1135"/>
                <a:gd name="T37" fmla="*/ 767 h 1134"/>
                <a:gd name="T38" fmla="*/ 171 w 1135"/>
                <a:gd name="T39" fmla="*/ 769 h 1134"/>
                <a:gd name="T40" fmla="*/ 269 w 1135"/>
                <a:gd name="T41" fmla="*/ 898 h 1134"/>
                <a:gd name="T42" fmla="*/ 234 w 1135"/>
                <a:gd name="T43" fmla="*/ 1036 h 1134"/>
                <a:gd name="T44" fmla="*/ 328 w 1135"/>
                <a:gd name="T45" fmla="*/ 1090 h 1134"/>
                <a:gd name="T46" fmla="*/ 429 w 1135"/>
                <a:gd name="T47" fmla="*/ 991 h 1134"/>
                <a:gd name="T48" fmla="*/ 591 w 1135"/>
                <a:gd name="T49" fmla="*/ 1012 h 1134"/>
                <a:gd name="T50" fmla="*/ 664 w 1135"/>
                <a:gd name="T51" fmla="*/ 1134 h 1134"/>
                <a:gd name="T52" fmla="*/ 768 w 1135"/>
                <a:gd name="T53" fmla="*/ 1106 h 1134"/>
                <a:gd name="T54" fmla="*/ 770 w 1135"/>
                <a:gd name="T55" fmla="*/ 964 h 1134"/>
                <a:gd name="T56" fmla="*/ 899 w 1135"/>
                <a:gd name="T57" fmla="*/ 865 h 1134"/>
                <a:gd name="T58" fmla="*/ 1036 w 1135"/>
                <a:gd name="T59" fmla="*/ 900 h 1134"/>
                <a:gd name="T60" fmla="*/ 1090 w 1135"/>
                <a:gd name="T61" fmla="*/ 807 h 1134"/>
                <a:gd name="T62" fmla="*/ 992 w 1135"/>
                <a:gd name="T63" fmla="*/ 705 h 1134"/>
                <a:gd name="T64" fmla="*/ 1013 w 1135"/>
                <a:gd name="T65" fmla="*/ 544 h 1134"/>
                <a:gd name="T66" fmla="*/ 593 w 1135"/>
                <a:gd name="T67" fmla="*/ 879 h 1134"/>
                <a:gd name="T68" fmla="*/ 256 w 1135"/>
                <a:gd name="T69" fmla="*/ 593 h 1134"/>
                <a:gd name="T70" fmla="*/ 543 w 1135"/>
                <a:gd name="T71" fmla="*/ 256 h 1134"/>
                <a:gd name="T72" fmla="*/ 879 w 1135"/>
                <a:gd name="T73" fmla="*/ 542 h 1134"/>
                <a:gd name="T74" fmla="*/ 593 w 1135"/>
                <a:gd name="T75" fmla="*/ 879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35" h="1134">
                  <a:moveTo>
                    <a:pt x="1013" y="544"/>
                  </a:moveTo>
                  <a:cubicBezTo>
                    <a:pt x="1135" y="472"/>
                    <a:pt x="1135" y="472"/>
                    <a:pt x="1135" y="472"/>
                  </a:cubicBezTo>
                  <a:cubicBezTo>
                    <a:pt x="1107" y="367"/>
                    <a:pt x="1107" y="367"/>
                    <a:pt x="1107" y="367"/>
                  </a:cubicBezTo>
                  <a:cubicBezTo>
                    <a:pt x="965" y="366"/>
                    <a:pt x="965" y="366"/>
                    <a:pt x="965" y="366"/>
                  </a:cubicBezTo>
                  <a:cubicBezTo>
                    <a:pt x="940" y="317"/>
                    <a:pt x="906" y="273"/>
                    <a:pt x="866" y="237"/>
                  </a:cubicBezTo>
                  <a:cubicBezTo>
                    <a:pt x="901" y="99"/>
                    <a:pt x="901" y="99"/>
                    <a:pt x="901" y="99"/>
                  </a:cubicBezTo>
                  <a:cubicBezTo>
                    <a:pt x="808" y="45"/>
                    <a:pt x="808" y="45"/>
                    <a:pt x="808" y="45"/>
                  </a:cubicBezTo>
                  <a:cubicBezTo>
                    <a:pt x="706" y="144"/>
                    <a:pt x="706" y="144"/>
                    <a:pt x="706" y="144"/>
                  </a:cubicBezTo>
                  <a:cubicBezTo>
                    <a:pt x="655" y="127"/>
                    <a:pt x="601" y="120"/>
                    <a:pt x="544" y="123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367" y="28"/>
                    <a:pt x="367" y="28"/>
                    <a:pt x="367" y="28"/>
                  </a:cubicBezTo>
                  <a:cubicBezTo>
                    <a:pt x="365" y="170"/>
                    <a:pt x="365" y="170"/>
                    <a:pt x="365" y="170"/>
                  </a:cubicBezTo>
                  <a:cubicBezTo>
                    <a:pt x="317" y="195"/>
                    <a:pt x="273" y="229"/>
                    <a:pt x="237" y="269"/>
                  </a:cubicBezTo>
                  <a:cubicBezTo>
                    <a:pt x="99" y="234"/>
                    <a:pt x="99" y="234"/>
                    <a:pt x="99" y="234"/>
                  </a:cubicBezTo>
                  <a:cubicBezTo>
                    <a:pt x="45" y="327"/>
                    <a:pt x="45" y="327"/>
                    <a:pt x="45" y="327"/>
                  </a:cubicBezTo>
                  <a:cubicBezTo>
                    <a:pt x="144" y="429"/>
                    <a:pt x="144" y="429"/>
                    <a:pt x="144" y="429"/>
                  </a:cubicBezTo>
                  <a:cubicBezTo>
                    <a:pt x="128" y="480"/>
                    <a:pt x="120" y="534"/>
                    <a:pt x="123" y="590"/>
                  </a:cubicBezTo>
                  <a:cubicBezTo>
                    <a:pt x="0" y="663"/>
                    <a:pt x="0" y="663"/>
                    <a:pt x="0" y="663"/>
                  </a:cubicBezTo>
                  <a:cubicBezTo>
                    <a:pt x="28" y="767"/>
                    <a:pt x="28" y="767"/>
                    <a:pt x="28" y="767"/>
                  </a:cubicBezTo>
                  <a:cubicBezTo>
                    <a:pt x="171" y="769"/>
                    <a:pt x="171" y="769"/>
                    <a:pt x="171" y="769"/>
                  </a:cubicBezTo>
                  <a:cubicBezTo>
                    <a:pt x="195" y="818"/>
                    <a:pt x="229" y="862"/>
                    <a:pt x="269" y="898"/>
                  </a:cubicBezTo>
                  <a:cubicBezTo>
                    <a:pt x="234" y="1036"/>
                    <a:pt x="234" y="1036"/>
                    <a:pt x="234" y="1036"/>
                  </a:cubicBezTo>
                  <a:cubicBezTo>
                    <a:pt x="328" y="1090"/>
                    <a:pt x="328" y="1090"/>
                    <a:pt x="328" y="1090"/>
                  </a:cubicBezTo>
                  <a:cubicBezTo>
                    <a:pt x="429" y="991"/>
                    <a:pt x="429" y="991"/>
                    <a:pt x="429" y="991"/>
                  </a:cubicBezTo>
                  <a:cubicBezTo>
                    <a:pt x="480" y="1008"/>
                    <a:pt x="535" y="1015"/>
                    <a:pt x="591" y="1012"/>
                  </a:cubicBezTo>
                  <a:cubicBezTo>
                    <a:pt x="664" y="1134"/>
                    <a:pt x="664" y="1134"/>
                    <a:pt x="664" y="1134"/>
                  </a:cubicBezTo>
                  <a:cubicBezTo>
                    <a:pt x="768" y="1106"/>
                    <a:pt x="768" y="1106"/>
                    <a:pt x="768" y="1106"/>
                  </a:cubicBezTo>
                  <a:cubicBezTo>
                    <a:pt x="770" y="964"/>
                    <a:pt x="770" y="964"/>
                    <a:pt x="770" y="964"/>
                  </a:cubicBezTo>
                  <a:cubicBezTo>
                    <a:pt x="819" y="939"/>
                    <a:pt x="863" y="906"/>
                    <a:pt x="899" y="865"/>
                  </a:cubicBezTo>
                  <a:cubicBezTo>
                    <a:pt x="1036" y="900"/>
                    <a:pt x="1036" y="900"/>
                    <a:pt x="1036" y="900"/>
                  </a:cubicBezTo>
                  <a:cubicBezTo>
                    <a:pt x="1090" y="807"/>
                    <a:pt x="1090" y="807"/>
                    <a:pt x="1090" y="807"/>
                  </a:cubicBezTo>
                  <a:cubicBezTo>
                    <a:pt x="992" y="705"/>
                    <a:pt x="992" y="705"/>
                    <a:pt x="992" y="705"/>
                  </a:cubicBezTo>
                  <a:cubicBezTo>
                    <a:pt x="1008" y="654"/>
                    <a:pt x="1015" y="600"/>
                    <a:pt x="1013" y="544"/>
                  </a:cubicBezTo>
                  <a:close/>
                  <a:moveTo>
                    <a:pt x="593" y="879"/>
                  </a:moveTo>
                  <a:cubicBezTo>
                    <a:pt x="421" y="893"/>
                    <a:pt x="270" y="764"/>
                    <a:pt x="256" y="593"/>
                  </a:cubicBezTo>
                  <a:cubicBezTo>
                    <a:pt x="243" y="421"/>
                    <a:pt x="371" y="270"/>
                    <a:pt x="543" y="256"/>
                  </a:cubicBezTo>
                  <a:cubicBezTo>
                    <a:pt x="714" y="242"/>
                    <a:pt x="865" y="370"/>
                    <a:pt x="879" y="542"/>
                  </a:cubicBezTo>
                  <a:cubicBezTo>
                    <a:pt x="893" y="714"/>
                    <a:pt x="765" y="865"/>
                    <a:pt x="593" y="8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250">
              <a:extLst>
                <a:ext uri="{FF2B5EF4-FFF2-40B4-BE49-F238E27FC236}">
                  <a16:creationId xmlns:a16="http://schemas.microsoft.com/office/drawing/2014/main" id="{26256B67-EDE7-1D69-2EE2-C9920939CE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4505" y="5282379"/>
              <a:ext cx="431800" cy="433387"/>
            </a:xfrm>
            <a:custGeom>
              <a:avLst/>
              <a:gdLst>
                <a:gd name="T0" fmla="*/ 171 w 343"/>
                <a:gd name="T1" fmla="*/ 343 h 343"/>
                <a:gd name="T2" fmla="*/ 0 w 343"/>
                <a:gd name="T3" fmla="*/ 171 h 343"/>
                <a:gd name="T4" fmla="*/ 171 w 343"/>
                <a:gd name="T5" fmla="*/ 0 h 343"/>
                <a:gd name="T6" fmla="*/ 343 w 343"/>
                <a:gd name="T7" fmla="*/ 171 h 343"/>
                <a:gd name="T8" fmla="*/ 171 w 343"/>
                <a:gd name="T9" fmla="*/ 343 h 343"/>
                <a:gd name="T10" fmla="*/ 171 w 343"/>
                <a:gd name="T11" fmla="*/ 100 h 343"/>
                <a:gd name="T12" fmla="*/ 100 w 343"/>
                <a:gd name="T13" fmla="*/ 171 h 343"/>
                <a:gd name="T14" fmla="*/ 171 w 343"/>
                <a:gd name="T15" fmla="*/ 243 h 343"/>
                <a:gd name="T16" fmla="*/ 243 w 343"/>
                <a:gd name="T17" fmla="*/ 171 h 343"/>
                <a:gd name="T18" fmla="*/ 171 w 343"/>
                <a:gd name="T19" fmla="*/ 10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3" h="343">
                  <a:moveTo>
                    <a:pt x="171" y="343"/>
                  </a:moveTo>
                  <a:cubicBezTo>
                    <a:pt x="77" y="343"/>
                    <a:pt x="0" y="266"/>
                    <a:pt x="0" y="171"/>
                  </a:cubicBezTo>
                  <a:cubicBezTo>
                    <a:pt x="0" y="77"/>
                    <a:pt x="77" y="0"/>
                    <a:pt x="171" y="0"/>
                  </a:cubicBezTo>
                  <a:cubicBezTo>
                    <a:pt x="266" y="0"/>
                    <a:pt x="343" y="77"/>
                    <a:pt x="343" y="171"/>
                  </a:cubicBezTo>
                  <a:cubicBezTo>
                    <a:pt x="343" y="266"/>
                    <a:pt x="266" y="343"/>
                    <a:pt x="171" y="343"/>
                  </a:cubicBezTo>
                  <a:close/>
                  <a:moveTo>
                    <a:pt x="171" y="100"/>
                  </a:moveTo>
                  <a:cubicBezTo>
                    <a:pt x="132" y="100"/>
                    <a:pt x="100" y="132"/>
                    <a:pt x="100" y="171"/>
                  </a:cubicBezTo>
                  <a:cubicBezTo>
                    <a:pt x="100" y="211"/>
                    <a:pt x="132" y="243"/>
                    <a:pt x="171" y="243"/>
                  </a:cubicBezTo>
                  <a:cubicBezTo>
                    <a:pt x="211" y="243"/>
                    <a:pt x="243" y="211"/>
                    <a:pt x="243" y="171"/>
                  </a:cubicBezTo>
                  <a:cubicBezTo>
                    <a:pt x="243" y="132"/>
                    <a:pt x="211" y="100"/>
                    <a:pt x="171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id-ID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3" name="Group 19">
            <a:extLst>
              <a:ext uri="{FF2B5EF4-FFF2-40B4-BE49-F238E27FC236}">
                <a16:creationId xmlns:a16="http://schemas.microsoft.com/office/drawing/2014/main" id="{A1BAD3C7-0007-68AA-A522-41BB52B493ED}"/>
              </a:ext>
            </a:extLst>
          </p:cNvPr>
          <p:cNvGrpSpPr/>
          <p:nvPr/>
        </p:nvGrpSpPr>
        <p:grpSpPr>
          <a:xfrm>
            <a:off x="730951" y="3036890"/>
            <a:ext cx="550791" cy="552449"/>
            <a:chOff x="729881" y="3037332"/>
            <a:chExt cx="551992" cy="551992"/>
          </a:xfrm>
        </p:grpSpPr>
        <p:sp>
          <p:nvSpPr>
            <p:cNvPr id="34" name="Oval 55">
              <a:extLst>
                <a:ext uri="{FF2B5EF4-FFF2-40B4-BE49-F238E27FC236}">
                  <a16:creationId xmlns:a16="http://schemas.microsoft.com/office/drawing/2014/main" id="{2B270D2C-DED3-1E62-C8B2-EBA307E959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9881" y="3037332"/>
              <a:ext cx="551992" cy="55199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9pPr>
            </a:lstStyle>
            <a:p>
              <a:pPr algn="ctr"/>
              <a:endParaRPr lang="zh-CN" altLang="zh-CN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Freeform 96">
              <a:extLst>
                <a:ext uri="{FF2B5EF4-FFF2-40B4-BE49-F238E27FC236}">
                  <a16:creationId xmlns:a16="http://schemas.microsoft.com/office/drawing/2014/main" id="{B78ECD9E-3FC6-F2D7-A1F7-495E4E983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478" y="3193464"/>
              <a:ext cx="298016" cy="261093"/>
            </a:xfrm>
            <a:custGeom>
              <a:avLst/>
              <a:gdLst>
                <a:gd name="T0" fmla="*/ 265036 w 497"/>
                <a:gd name="T1" fmla="*/ 0 h 435"/>
                <a:gd name="T2" fmla="*/ 265036 w 497"/>
                <a:gd name="T3" fmla="*/ 0 h 435"/>
                <a:gd name="T4" fmla="*/ 31780 w 497"/>
                <a:gd name="T5" fmla="*/ 0 h 435"/>
                <a:gd name="T6" fmla="*/ 0 w 497"/>
                <a:gd name="T7" fmla="*/ 26409 h 435"/>
                <a:gd name="T8" fmla="*/ 0 w 497"/>
                <a:gd name="T9" fmla="*/ 191468 h 435"/>
                <a:gd name="T10" fmla="*/ 26384 w 497"/>
                <a:gd name="T11" fmla="*/ 228681 h 435"/>
                <a:gd name="T12" fmla="*/ 95941 w 497"/>
                <a:gd name="T13" fmla="*/ 239485 h 435"/>
                <a:gd name="T14" fmla="*/ 73754 w 497"/>
                <a:gd name="T15" fmla="*/ 260493 h 435"/>
                <a:gd name="T16" fmla="*/ 223062 w 497"/>
                <a:gd name="T17" fmla="*/ 260493 h 435"/>
                <a:gd name="T18" fmla="*/ 201476 w 497"/>
                <a:gd name="T19" fmla="*/ 239485 h 435"/>
                <a:gd name="T20" fmla="*/ 270433 w 497"/>
                <a:gd name="T21" fmla="*/ 228681 h 435"/>
                <a:gd name="T22" fmla="*/ 297416 w 497"/>
                <a:gd name="T23" fmla="*/ 191468 h 435"/>
                <a:gd name="T24" fmla="*/ 297416 w 497"/>
                <a:gd name="T25" fmla="*/ 26409 h 435"/>
                <a:gd name="T26" fmla="*/ 265036 w 497"/>
                <a:gd name="T27" fmla="*/ 0 h 435"/>
                <a:gd name="T28" fmla="*/ 265036 w 497"/>
                <a:gd name="T29" fmla="*/ 191468 h 435"/>
                <a:gd name="T30" fmla="*/ 265036 w 497"/>
                <a:gd name="T31" fmla="*/ 191468 h 435"/>
                <a:gd name="T32" fmla="*/ 31780 w 497"/>
                <a:gd name="T33" fmla="*/ 191468 h 435"/>
                <a:gd name="T34" fmla="*/ 31780 w 497"/>
                <a:gd name="T35" fmla="*/ 26409 h 435"/>
                <a:gd name="T36" fmla="*/ 265036 w 497"/>
                <a:gd name="T37" fmla="*/ 26409 h 435"/>
                <a:gd name="T38" fmla="*/ 265036 w 497"/>
                <a:gd name="T39" fmla="*/ 191468 h 4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97" h="435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6" y="0"/>
                    <a:pt x="0" y="17"/>
                    <a:pt x="0" y="44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45"/>
                    <a:pt x="17" y="372"/>
                    <a:pt x="44" y="381"/>
                  </a:cubicBezTo>
                  <a:cubicBezTo>
                    <a:pt x="160" y="399"/>
                    <a:pt x="160" y="399"/>
                    <a:pt x="160" y="399"/>
                  </a:cubicBezTo>
                  <a:cubicBezTo>
                    <a:pt x="160" y="399"/>
                    <a:pt x="62" y="434"/>
                    <a:pt x="123" y="434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434" y="434"/>
                    <a:pt x="336" y="399"/>
                    <a:pt x="336" y="399"/>
                  </a:cubicBezTo>
                  <a:cubicBezTo>
                    <a:pt x="451" y="381"/>
                    <a:pt x="451" y="381"/>
                    <a:pt x="451" y="381"/>
                  </a:cubicBezTo>
                  <a:cubicBezTo>
                    <a:pt x="479" y="372"/>
                    <a:pt x="496" y="345"/>
                    <a:pt x="496" y="319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7"/>
                    <a:pt x="470" y="0"/>
                    <a:pt x="442" y="0"/>
                  </a:cubicBezTo>
                  <a:close/>
                  <a:moveTo>
                    <a:pt x="442" y="319"/>
                  </a:moveTo>
                  <a:lnTo>
                    <a:pt x="442" y="319"/>
                  </a:lnTo>
                  <a:cubicBezTo>
                    <a:pt x="53" y="319"/>
                    <a:pt x="53" y="319"/>
                    <a:pt x="53" y="319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42" y="44"/>
                    <a:pt x="442" y="44"/>
                    <a:pt x="442" y="44"/>
                  </a:cubicBezTo>
                  <a:lnTo>
                    <a:pt x="442" y="3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6" name="Group 20">
            <a:extLst>
              <a:ext uri="{FF2B5EF4-FFF2-40B4-BE49-F238E27FC236}">
                <a16:creationId xmlns:a16="http://schemas.microsoft.com/office/drawing/2014/main" id="{FF14D524-1358-0145-8B99-78A4D30C441F}"/>
              </a:ext>
            </a:extLst>
          </p:cNvPr>
          <p:cNvGrpSpPr/>
          <p:nvPr/>
        </p:nvGrpSpPr>
        <p:grpSpPr>
          <a:xfrm>
            <a:off x="3489666" y="3073402"/>
            <a:ext cx="552379" cy="552449"/>
            <a:chOff x="3480075" y="3037332"/>
            <a:chExt cx="551992" cy="551992"/>
          </a:xfrm>
        </p:grpSpPr>
        <p:sp>
          <p:nvSpPr>
            <p:cNvPr id="37" name="Oval 61">
              <a:extLst>
                <a:ext uri="{FF2B5EF4-FFF2-40B4-BE49-F238E27FC236}">
                  <a16:creationId xmlns:a16="http://schemas.microsoft.com/office/drawing/2014/main" id="{34C22C70-4931-4948-DDF7-628CAF8E7D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80075" y="3037332"/>
              <a:ext cx="551992" cy="55199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9pPr>
            </a:lstStyle>
            <a:p>
              <a:pPr algn="ctr"/>
              <a:endParaRPr lang="zh-CN" altLang="zh-CN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5D328AD-B68B-6123-FDDF-0602E7CFC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496" y="3174870"/>
              <a:ext cx="266367" cy="276915"/>
            </a:xfrm>
            <a:custGeom>
              <a:avLst/>
              <a:gdLst>
                <a:gd name="T0" fmla="*/ 148782 w 444"/>
                <a:gd name="T1" fmla="*/ 201992 h 462"/>
                <a:gd name="T2" fmla="*/ 148782 w 444"/>
                <a:gd name="T3" fmla="*/ 201992 h 462"/>
                <a:gd name="T4" fmla="*/ 191976 w 444"/>
                <a:gd name="T5" fmla="*/ 154041 h 462"/>
                <a:gd name="T6" fmla="*/ 265767 w 444"/>
                <a:gd name="T7" fmla="*/ 42556 h 462"/>
                <a:gd name="T8" fmla="*/ 255568 w 444"/>
                <a:gd name="T9" fmla="*/ 31767 h 462"/>
                <a:gd name="T10" fmla="*/ 207574 w 444"/>
                <a:gd name="T11" fmla="*/ 31767 h 462"/>
                <a:gd name="T12" fmla="*/ 133184 w 444"/>
                <a:gd name="T13" fmla="*/ 0 h 462"/>
                <a:gd name="T14" fmla="*/ 58793 w 444"/>
                <a:gd name="T15" fmla="*/ 31767 h 462"/>
                <a:gd name="T16" fmla="*/ 10799 w 444"/>
                <a:gd name="T17" fmla="*/ 31767 h 462"/>
                <a:gd name="T18" fmla="*/ 0 w 444"/>
                <a:gd name="T19" fmla="*/ 42556 h 462"/>
                <a:gd name="T20" fmla="*/ 74391 w 444"/>
                <a:gd name="T21" fmla="*/ 154041 h 462"/>
                <a:gd name="T22" fmla="*/ 116986 w 444"/>
                <a:gd name="T23" fmla="*/ 201992 h 462"/>
                <a:gd name="T24" fmla="*/ 116986 w 444"/>
                <a:gd name="T25" fmla="*/ 222971 h 462"/>
                <a:gd name="T26" fmla="*/ 64192 w 444"/>
                <a:gd name="T27" fmla="*/ 249343 h 462"/>
                <a:gd name="T28" fmla="*/ 133184 w 444"/>
                <a:gd name="T29" fmla="*/ 276316 h 462"/>
                <a:gd name="T30" fmla="*/ 196776 w 444"/>
                <a:gd name="T31" fmla="*/ 249343 h 462"/>
                <a:gd name="T32" fmla="*/ 148782 w 444"/>
                <a:gd name="T33" fmla="*/ 222971 h 462"/>
                <a:gd name="T34" fmla="*/ 148782 w 444"/>
                <a:gd name="T35" fmla="*/ 201992 h 462"/>
                <a:gd name="T36" fmla="*/ 191976 w 444"/>
                <a:gd name="T37" fmla="*/ 127069 h 462"/>
                <a:gd name="T38" fmla="*/ 191976 w 444"/>
                <a:gd name="T39" fmla="*/ 127069 h 462"/>
                <a:gd name="T40" fmla="*/ 207574 w 444"/>
                <a:gd name="T41" fmla="*/ 53345 h 462"/>
                <a:gd name="T42" fmla="*/ 244770 w 444"/>
                <a:gd name="T43" fmla="*/ 53345 h 462"/>
                <a:gd name="T44" fmla="*/ 191976 w 444"/>
                <a:gd name="T45" fmla="*/ 127069 h 462"/>
                <a:gd name="T46" fmla="*/ 133184 w 444"/>
                <a:gd name="T47" fmla="*/ 21578 h 462"/>
                <a:gd name="T48" fmla="*/ 133184 w 444"/>
                <a:gd name="T49" fmla="*/ 21578 h 462"/>
                <a:gd name="T50" fmla="*/ 191976 w 444"/>
                <a:gd name="T51" fmla="*/ 42556 h 462"/>
                <a:gd name="T52" fmla="*/ 133184 w 444"/>
                <a:gd name="T53" fmla="*/ 68929 h 462"/>
                <a:gd name="T54" fmla="*/ 74391 w 444"/>
                <a:gd name="T55" fmla="*/ 42556 h 462"/>
                <a:gd name="T56" fmla="*/ 133184 w 444"/>
                <a:gd name="T57" fmla="*/ 21578 h 462"/>
                <a:gd name="T58" fmla="*/ 21597 w 444"/>
                <a:gd name="T59" fmla="*/ 53345 h 462"/>
                <a:gd name="T60" fmla="*/ 21597 w 444"/>
                <a:gd name="T61" fmla="*/ 53345 h 462"/>
                <a:gd name="T62" fmla="*/ 58793 w 444"/>
                <a:gd name="T63" fmla="*/ 53345 h 462"/>
                <a:gd name="T64" fmla="*/ 74391 w 444"/>
                <a:gd name="T65" fmla="*/ 127069 h 462"/>
                <a:gd name="T66" fmla="*/ 21597 w 444"/>
                <a:gd name="T67" fmla="*/ 53345 h 4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43" h="462">
                  <a:moveTo>
                    <a:pt x="248" y="337"/>
                  </a:moveTo>
                  <a:lnTo>
                    <a:pt x="248" y="337"/>
                  </a:lnTo>
                  <a:cubicBezTo>
                    <a:pt x="248" y="302"/>
                    <a:pt x="275" y="283"/>
                    <a:pt x="320" y="257"/>
                  </a:cubicBezTo>
                  <a:cubicBezTo>
                    <a:pt x="373" y="221"/>
                    <a:pt x="443" y="177"/>
                    <a:pt x="443" y="71"/>
                  </a:cubicBezTo>
                  <a:cubicBezTo>
                    <a:pt x="443" y="62"/>
                    <a:pt x="434" y="53"/>
                    <a:pt x="426" y="53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28" y="27"/>
                    <a:pt x="293" y="0"/>
                    <a:pt x="222" y="0"/>
                  </a:cubicBezTo>
                  <a:cubicBezTo>
                    <a:pt x="151" y="0"/>
                    <a:pt x="116" y="27"/>
                    <a:pt x="9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9" y="53"/>
                    <a:pt x="0" y="62"/>
                    <a:pt x="0" y="71"/>
                  </a:cubicBezTo>
                  <a:cubicBezTo>
                    <a:pt x="0" y="177"/>
                    <a:pt x="62" y="221"/>
                    <a:pt x="124" y="257"/>
                  </a:cubicBezTo>
                  <a:cubicBezTo>
                    <a:pt x="169" y="283"/>
                    <a:pt x="195" y="302"/>
                    <a:pt x="195" y="337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42" y="381"/>
                    <a:pt x="107" y="399"/>
                    <a:pt x="107" y="416"/>
                  </a:cubicBezTo>
                  <a:cubicBezTo>
                    <a:pt x="107" y="443"/>
                    <a:pt x="160" y="461"/>
                    <a:pt x="222" y="461"/>
                  </a:cubicBezTo>
                  <a:cubicBezTo>
                    <a:pt x="283" y="461"/>
                    <a:pt x="328" y="443"/>
                    <a:pt x="328" y="416"/>
                  </a:cubicBezTo>
                  <a:cubicBezTo>
                    <a:pt x="328" y="399"/>
                    <a:pt x="302" y="381"/>
                    <a:pt x="248" y="372"/>
                  </a:cubicBezTo>
                  <a:lnTo>
                    <a:pt x="248" y="337"/>
                  </a:lnTo>
                  <a:close/>
                  <a:moveTo>
                    <a:pt x="320" y="212"/>
                  </a:moveTo>
                  <a:lnTo>
                    <a:pt x="320" y="212"/>
                  </a:lnTo>
                  <a:cubicBezTo>
                    <a:pt x="337" y="186"/>
                    <a:pt x="346" y="142"/>
                    <a:pt x="346" y="89"/>
                  </a:cubicBezTo>
                  <a:cubicBezTo>
                    <a:pt x="408" y="89"/>
                    <a:pt x="408" y="89"/>
                    <a:pt x="408" y="89"/>
                  </a:cubicBezTo>
                  <a:cubicBezTo>
                    <a:pt x="399" y="151"/>
                    <a:pt x="364" y="186"/>
                    <a:pt x="320" y="212"/>
                  </a:cubicBezTo>
                  <a:close/>
                  <a:moveTo>
                    <a:pt x="222" y="36"/>
                  </a:moveTo>
                  <a:lnTo>
                    <a:pt x="222" y="36"/>
                  </a:lnTo>
                  <a:cubicBezTo>
                    <a:pt x="293" y="36"/>
                    <a:pt x="320" y="62"/>
                    <a:pt x="320" y="71"/>
                  </a:cubicBezTo>
                  <a:cubicBezTo>
                    <a:pt x="320" y="80"/>
                    <a:pt x="293" y="106"/>
                    <a:pt x="222" y="115"/>
                  </a:cubicBezTo>
                  <a:cubicBezTo>
                    <a:pt x="151" y="106"/>
                    <a:pt x="124" y="80"/>
                    <a:pt x="124" y="71"/>
                  </a:cubicBezTo>
                  <a:cubicBezTo>
                    <a:pt x="124" y="62"/>
                    <a:pt x="151" y="36"/>
                    <a:pt x="222" y="36"/>
                  </a:cubicBezTo>
                  <a:close/>
                  <a:moveTo>
                    <a:pt x="36" y="89"/>
                  </a:moveTo>
                  <a:lnTo>
                    <a:pt x="36" y="89"/>
                  </a:lnTo>
                  <a:cubicBezTo>
                    <a:pt x="98" y="89"/>
                    <a:pt x="98" y="89"/>
                    <a:pt x="98" y="89"/>
                  </a:cubicBezTo>
                  <a:cubicBezTo>
                    <a:pt x="98" y="142"/>
                    <a:pt x="107" y="186"/>
                    <a:pt x="124" y="212"/>
                  </a:cubicBezTo>
                  <a:cubicBezTo>
                    <a:pt x="80" y="186"/>
                    <a:pt x="36" y="151"/>
                    <a:pt x="36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9" name="Group 23">
            <a:extLst>
              <a:ext uri="{FF2B5EF4-FFF2-40B4-BE49-F238E27FC236}">
                <a16:creationId xmlns:a16="http://schemas.microsoft.com/office/drawing/2014/main" id="{24736A38-80E0-47FA-D05E-63C3832DB084}"/>
              </a:ext>
            </a:extLst>
          </p:cNvPr>
          <p:cNvGrpSpPr/>
          <p:nvPr/>
        </p:nvGrpSpPr>
        <p:grpSpPr>
          <a:xfrm>
            <a:off x="730951" y="3979865"/>
            <a:ext cx="550791" cy="552449"/>
            <a:chOff x="729881" y="3980449"/>
            <a:chExt cx="551992" cy="551992"/>
          </a:xfrm>
        </p:grpSpPr>
        <p:sp>
          <p:nvSpPr>
            <p:cNvPr id="40" name="Oval 58">
              <a:extLst>
                <a:ext uri="{FF2B5EF4-FFF2-40B4-BE49-F238E27FC236}">
                  <a16:creationId xmlns:a16="http://schemas.microsoft.com/office/drawing/2014/main" id="{AA472592-6741-10EB-6177-E850101091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9881" y="3980449"/>
              <a:ext cx="551992" cy="55199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9pPr>
            </a:lstStyle>
            <a:p>
              <a:pPr algn="ctr"/>
              <a:endParaRPr lang="zh-CN" altLang="zh-CN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Freeform 166">
              <a:extLst>
                <a:ext uri="{FF2B5EF4-FFF2-40B4-BE49-F238E27FC236}">
                  <a16:creationId xmlns:a16="http://schemas.microsoft.com/office/drawing/2014/main" id="{DEA8DEC4-4E2D-835C-A720-FFCD48708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178" y="4109234"/>
              <a:ext cx="232083" cy="266367"/>
            </a:xfrm>
            <a:custGeom>
              <a:avLst/>
              <a:gdLst>
                <a:gd name="T0" fmla="*/ 220776 w 390"/>
                <a:gd name="T1" fmla="*/ 0 h 445"/>
                <a:gd name="T2" fmla="*/ 220776 w 390"/>
                <a:gd name="T3" fmla="*/ 0 h 445"/>
                <a:gd name="T4" fmla="*/ 184476 w 390"/>
                <a:gd name="T5" fmla="*/ 0 h 445"/>
                <a:gd name="T6" fmla="*/ 173765 w 390"/>
                <a:gd name="T7" fmla="*/ 16760 h 445"/>
                <a:gd name="T8" fmla="*/ 173765 w 390"/>
                <a:gd name="T9" fmla="*/ 265768 h 445"/>
                <a:gd name="T10" fmla="*/ 231488 w 390"/>
                <a:gd name="T11" fmla="*/ 265768 h 445"/>
                <a:gd name="T12" fmla="*/ 231488 w 390"/>
                <a:gd name="T13" fmla="*/ 16760 h 445"/>
                <a:gd name="T14" fmla="*/ 220776 w 390"/>
                <a:gd name="T15" fmla="*/ 0 h 445"/>
                <a:gd name="T16" fmla="*/ 131514 w 390"/>
                <a:gd name="T17" fmla="*/ 90385 h 445"/>
                <a:gd name="T18" fmla="*/ 131514 w 390"/>
                <a:gd name="T19" fmla="*/ 90385 h 445"/>
                <a:gd name="T20" fmla="*/ 99974 w 390"/>
                <a:gd name="T21" fmla="*/ 90385 h 445"/>
                <a:gd name="T22" fmla="*/ 83907 w 390"/>
                <a:gd name="T23" fmla="*/ 106547 h 445"/>
                <a:gd name="T24" fmla="*/ 83907 w 390"/>
                <a:gd name="T25" fmla="*/ 265768 h 445"/>
                <a:gd name="T26" fmla="*/ 147581 w 390"/>
                <a:gd name="T27" fmla="*/ 265768 h 445"/>
                <a:gd name="T28" fmla="*/ 147581 w 390"/>
                <a:gd name="T29" fmla="*/ 106547 h 445"/>
                <a:gd name="T30" fmla="*/ 131514 w 390"/>
                <a:gd name="T31" fmla="*/ 90385 h 445"/>
                <a:gd name="T32" fmla="*/ 41656 w 390"/>
                <a:gd name="T33" fmla="*/ 180770 h 445"/>
                <a:gd name="T34" fmla="*/ 41656 w 390"/>
                <a:gd name="T35" fmla="*/ 180770 h 445"/>
                <a:gd name="T36" fmla="*/ 10116 w 390"/>
                <a:gd name="T37" fmla="*/ 180770 h 445"/>
                <a:gd name="T38" fmla="*/ 0 w 390"/>
                <a:gd name="T39" fmla="*/ 190946 h 445"/>
                <a:gd name="T40" fmla="*/ 0 w 390"/>
                <a:gd name="T41" fmla="*/ 265768 h 445"/>
                <a:gd name="T42" fmla="*/ 57723 w 390"/>
                <a:gd name="T43" fmla="*/ 265768 h 445"/>
                <a:gd name="T44" fmla="*/ 57723 w 390"/>
                <a:gd name="T45" fmla="*/ 190946 h 445"/>
                <a:gd name="T46" fmla="*/ 41656 w 390"/>
                <a:gd name="T47" fmla="*/ 180770 h 44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0" h="445">
                  <a:moveTo>
                    <a:pt x="371" y="0"/>
                  </a:moveTo>
                  <a:lnTo>
                    <a:pt x="371" y="0"/>
                  </a:lnTo>
                  <a:cubicBezTo>
                    <a:pt x="310" y="0"/>
                    <a:pt x="310" y="0"/>
                    <a:pt x="310" y="0"/>
                  </a:cubicBezTo>
                  <a:cubicBezTo>
                    <a:pt x="301" y="0"/>
                    <a:pt x="292" y="10"/>
                    <a:pt x="292" y="28"/>
                  </a:cubicBezTo>
                  <a:cubicBezTo>
                    <a:pt x="292" y="444"/>
                    <a:pt x="292" y="444"/>
                    <a:pt x="292" y="444"/>
                  </a:cubicBezTo>
                  <a:cubicBezTo>
                    <a:pt x="389" y="444"/>
                    <a:pt x="389" y="444"/>
                    <a:pt x="389" y="444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0"/>
                    <a:pt x="380" y="0"/>
                    <a:pt x="371" y="0"/>
                  </a:cubicBezTo>
                  <a:close/>
                  <a:moveTo>
                    <a:pt x="221" y="151"/>
                  </a:moveTo>
                  <a:lnTo>
                    <a:pt x="221" y="151"/>
                  </a:lnTo>
                  <a:cubicBezTo>
                    <a:pt x="168" y="151"/>
                    <a:pt x="168" y="151"/>
                    <a:pt x="168" y="151"/>
                  </a:cubicBezTo>
                  <a:cubicBezTo>
                    <a:pt x="150" y="151"/>
                    <a:pt x="141" y="160"/>
                    <a:pt x="141" y="178"/>
                  </a:cubicBezTo>
                  <a:cubicBezTo>
                    <a:pt x="141" y="444"/>
                    <a:pt x="141" y="444"/>
                    <a:pt x="141" y="444"/>
                  </a:cubicBezTo>
                  <a:cubicBezTo>
                    <a:pt x="248" y="444"/>
                    <a:pt x="248" y="444"/>
                    <a:pt x="248" y="444"/>
                  </a:cubicBezTo>
                  <a:cubicBezTo>
                    <a:pt x="248" y="178"/>
                    <a:pt x="248" y="178"/>
                    <a:pt x="248" y="178"/>
                  </a:cubicBezTo>
                  <a:cubicBezTo>
                    <a:pt x="248" y="160"/>
                    <a:pt x="230" y="151"/>
                    <a:pt x="221" y="151"/>
                  </a:cubicBezTo>
                  <a:close/>
                  <a:moveTo>
                    <a:pt x="70" y="302"/>
                  </a:moveTo>
                  <a:lnTo>
                    <a:pt x="70" y="302"/>
                  </a:lnTo>
                  <a:cubicBezTo>
                    <a:pt x="17" y="302"/>
                    <a:pt x="17" y="302"/>
                    <a:pt x="17" y="302"/>
                  </a:cubicBezTo>
                  <a:cubicBezTo>
                    <a:pt x="0" y="302"/>
                    <a:pt x="0" y="310"/>
                    <a:pt x="0" y="319"/>
                  </a:cubicBezTo>
                  <a:cubicBezTo>
                    <a:pt x="0" y="444"/>
                    <a:pt x="0" y="444"/>
                    <a:pt x="0" y="444"/>
                  </a:cubicBezTo>
                  <a:cubicBezTo>
                    <a:pt x="97" y="444"/>
                    <a:pt x="97" y="444"/>
                    <a:pt x="97" y="444"/>
                  </a:cubicBezTo>
                  <a:cubicBezTo>
                    <a:pt x="97" y="319"/>
                    <a:pt x="97" y="319"/>
                    <a:pt x="97" y="319"/>
                  </a:cubicBezTo>
                  <a:cubicBezTo>
                    <a:pt x="97" y="310"/>
                    <a:pt x="88" y="302"/>
                    <a:pt x="70" y="30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2" name="Group 24">
            <a:extLst>
              <a:ext uri="{FF2B5EF4-FFF2-40B4-BE49-F238E27FC236}">
                <a16:creationId xmlns:a16="http://schemas.microsoft.com/office/drawing/2014/main" id="{AF18014C-1C6A-C6E4-6599-1D7CBC40A47B}"/>
              </a:ext>
            </a:extLst>
          </p:cNvPr>
          <p:cNvGrpSpPr/>
          <p:nvPr/>
        </p:nvGrpSpPr>
        <p:grpSpPr>
          <a:xfrm>
            <a:off x="3480142" y="3979865"/>
            <a:ext cx="552379" cy="552449"/>
            <a:chOff x="3480075" y="3980449"/>
            <a:chExt cx="551992" cy="551992"/>
          </a:xfrm>
        </p:grpSpPr>
        <p:sp>
          <p:nvSpPr>
            <p:cNvPr id="43" name="Oval 64">
              <a:extLst>
                <a:ext uri="{FF2B5EF4-FFF2-40B4-BE49-F238E27FC236}">
                  <a16:creationId xmlns:a16="http://schemas.microsoft.com/office/drawing/2014/main" id="{D73F4810-045D-8D96-DA31-BA442E23FF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80075" y="3980449"/>
              <a:ext cx="551992" cy="55199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9pPr>
            </a:lstStyle>
            <a:p>
              <a:pPr algn="ctr"/>
              <a:endParaRPr lang="zh-CN" altLang="zh-CN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Freeform 36">
              <a:extLst>
                <a:ext uri="{FF2B5EF4-FFF2-40B4-BE49-F238E27FC236}">
                  <a16:creationId xmlns:a16="http://schemas.microsoft.com/office/drawing/2014/main" id="{021F9DA0-BBD9-281C-A22C-2B3554DD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670" y="4125899"/>
              <a:ext cx="287467" cy="261092"/>
            </a:xfrm>
            <a:custGeom>
              <a:avLst/>
              <a:gdLst>
                <a:gd name="T0" fmla="*/ 143135 w 480"/>
                <a:gd name="T1" fmla="*/ 196418 h 436"/>
                <a:gd name="T2" fmla="*/ 143135 w 480"/>
                <a:gd name="T3" fmla="*/ 196418 h 436"/>
                <a:gd name="T4" fmla="*/ 111393 w 480"/>
                <a:gd name="T5" fmla="*/ 228755 h 436"/>
                <a:gd name="T6" fmla="*/ 143135 w 480"/>
                <a:gd name="T7" fmla="*/ 260493 h 436"/>
                <a:gd name="T8" fmla="*/ 174876 w 480"/>
                <a:gd name="T9" fmla="*/ 228755 h 436"/>
                <a:gd name="T10" fmla="*/ 143135 w 480"/>
                <a:gd name="T11" fmla="*/ 196418 h 436"/>
                <a:gd name="T12" fmla="*/ 79652 w 480"/>
                <a:gd name="T13" fmla="*/ 164680 h 436"/>
                <a:gd name="T14" fmla="*/ 79652 w 480"/>
                <a:gd name="T15" fmla="*/ 164680 h 436"/>
                <a:gd name="T16" fmla="*/ 100613 w 480"/>
                <a:gd name="T17" fmla="*/ 186238 h 436"/>
                <a:gd name="T18" fmla="*/ 185656 w 480"/>
                <a:gd name="T19" fmla="*/ 186238 h 436"/>
                <a:gd name="T20" fmla="*/ 206617 w 480"/>
                <a:gd name="T21" fmla="*/ 164680 h 436"/>
                <a:gd name="T22" fmla="*/ 79652 w 480"/>
                <a:gd name="T23" fmla="*/ 164680 h 436"/>
                <a:gd name="T24" fmla="*/ 37131 w 480"/>
                <a:gd name="T25" fmla="*/ 122162 h 436"/>
                <a:gd name="T26" fmla="*/ 37131 w 480"/>
                <a:gd name="T27" fmla="*/ 122162 h 436"/>
                <a:gd name="T28" fmla="*/ 58691 w 480"/>
                <a:gd name="T29" fmla="*/ 143720 h 436"/>
                <a:gd name="T30" fmla="*/ 228177 w 480"/>
                <a:gd name="T31" fmla="*/ 143720 h 436"/>
                <a:gd name="T32" fmla="*/ 249737 w 480"/>
                <a:gd name="T33" fmla="*/ 122162 h 436"/>
                <a:gd name="T34" fmla="*/ 37131 w 480"/>
                <a:gd name="T35" fmla="*/ 122162 h 436"/>
                <a:gd name="T36" fmla="*/ 0 w 480"/>
                <a:gd name="T37" fmla="*/ 80244 h 436"/>
                <a:gd name="T38" fmla="*/ 0 w 480"/>
                <a:gd name="T39" fmla="*/ 80244 h 436"/>
                <a:gd name="T40" fmla="*/ 15571 w 480"/>
                <a:gd name="T41" fmla="*/ 101203 h 436"/>
                <a:gd name="T42" fmla="*/ 265308 w 480"/>
                <a:gd name="T43" fmla="*/ 101203 h 436"/>
                <a:gd name="T44" fmla="*/ 286868 w 480"/>
                <a:gd name="T45" fmla="*/ 80244 h 436"/>
                <a:gd name="T46" fmla="*/ 0 w 480"/>
                <a:gd name="T47" fmla="*/ 80244 h 4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80" h="436">
                  <a:moveTo>
                    <a:pt x="239" y="328"/>
                  </a:moveTo>
                  <a:lnTo>
                    <a:pt x="239" y="328"/>
                  </a:lnTo>
                  <a:cubicBezTo>
                    <a:pt x="213" y="328"/>
                    <a:pt x="186" y="355"/>
                    <a:pt x="186" y="382"/>
                  </a:cubicBezTo>
                  <a:cubicBezTo>
                    <a:pt x="186" y="409"/>
                    <a:pt x="213" y="435"/>
                    <a:pt x="239" y="435"/>
                  </a:cubicBezTo>
                  <a:cubicBezTo>
                    <a:pt x="266" y="435"/>
                    <a:pt x="292" y="409"/>
                    <a:pt x="292" y="382"/>
                  </a:cubicBezTo>
                  <a:cubicBezTo>
                    <a:pt x="292" y="355"/>
                    <a:pt x="266" y="328"/>
                    <a:pt x="239" y="328"/>
                  </a:cubicBezTo>
                  <a:close/>
                  <a:moveTo>
                    <a:pt x="133" y="275"/>
                  </a:moveTo>
                  <a:lnTo>
                    <a:pt x="133" y="275"/>
                  </a:lnTo>
                  <a:cubicBezTo>
                    <a:pt x="168" y="311"/>
                    <a:pt x="168" y="311"/>
                    <a:pt x="168" y="311"/>
                  </a:cubicBezTo>
                  <a:cubicBezTo>
                    <a:pt x="204" y="275"/>
                    <a:pt x="266" y="275"/>
                    <a:pt x="310" y="311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283" y="222"/>
                    <a:pt x="195" y="222"/>
                    <a:pt x="133" y="275"/>
                  </a:cubicBezTo>
                  <a:close/>
                  <a:moveTo>
                    <a:pt x="62" y="204"/>
                  </a:moveTo>
                  <a:lnTo>
                    <a:pt x="62" y="204"/>
                  </a:lnTo>
                  <a:cubicBezTo>
                    <a:pt x="98" y="240"/>
                    <a:pt x="98" y="240"/>
                    <a:pt x="98" y="240"/>
                  </a:cubicBezTo>
                  <a:cubicBezTo>
                    <a:pt x="177" y="169"/>
                    <a:pt x="301" y="169"/>
                    <a:pt x="381" y="240"/>
                  </a:cubicBezTo>
                  <a:cubicBezTo>
                    <a:pt x="417" y="204"/>
                    <a:pt x="417" y="204"/>
                    <a:pt x="417" y="204"/>
                  </a:cubicBezTo>
                  <a:cubicBezTo>
                    <a:pt x="319" y="107"/>
                    <a:pt x="160" y="107"/>
                    <a:pt x="62" y="204"/>
                  </a:cubicBezTo>
                  <a:close/>
                  <a:moveTo>
                    <a:pt x="0" y="134"/>
                  </a:moveTo>
                  <a:lnTo>
                    <a:pt x="0" y="134"/>
                  </a:lnTo>
                  <a:cubicBezTo>
                    <a:pt x="26" y="169"/>
                    <a:pt x="26" y="169"/>
                    <a:pt x="26" y="169"/>
                  </a:cubicBezTo>
                  <a:cubicBezTo>
                    <a:pt x="142" y="54"/>
                    <a:pt x="328" y="54"/>
                    <a:pt x="443" y="169"/>
                  </a:cubicBezTo>
                  <a:cubicBezTo>
                    <a:pt x="479" y="134"/>
                    <a:pt x="479" y="134"/>
                    <a:pt x="479" y="134"/>
                  </a:cubicBezTo>
                  <a:cubicBezTo>
                    <a:pt x="345" y="0"/>
                    <a:pt x="133" y="0"/>
                    <a:pt x="0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5" name="Group 25">
            <a:extLst>
              <a:ext uri="{FF2B5EF4-FFF2-40B4-BE49-F238E27FC236}">
                <a16:creationId xmlns:a16="http://schemas.microsoft.com/office/drawing/2014/main" id="{0BE0765B-E6FB-E013-A3F0-A905B10F47A7}"/>
              </a:ext>
            </a:extLst>
          </p:cNvPr>
          <p:cNvGrpSpPr/>
          <p:nvPr/>
        </p:nvGrpSpPr>
        <p:grpSpPr>
          <a:xfrm>
            <a:off x="730951" y="5076828"/>
            <a:ext cx="550791" cy="550863"/>
            <a:chOff x="729881" y="5076304"/>
            <a:chExt cx="551992" cy="551992"/>
          </a:xfrm>
        </p:grpSpPr>
        <p:sp>
          <p:nvSpPr>
            <p:cNvPr id="46" name="Oval 67">
              <a:extLst>
                <a:ext uri="{FF2B5EF4-FFF2-40B4-BE49-F238E27FC236}">
                  <a16:creationId xmlns:a16="http://schemas.microsoft.com/office/drawing/2014/main" id="{0A430AF5-A321-4153-45B2-36BCC8C7D3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9881" y="5076304"/>
              <a:ext cx="551992" cy="5519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9pPr>
            </a:lstStyle>
            <a:p>
              <a:pPr algn="ctr"/>
              <a:endParaRPr lang="zh-CN" altLang="zh-CN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Freeform 154">
              <a:extLst>
                <a:ext uri="{FF2B5EF4-FFF2-40B4-BE49-F238E27FC236}">
                  <a16:creationId xmlns:a16="http://schemas.microsoft.com/office/drawing/2014/main" id="{161BC842-CE58-7533-B1FC-923C302B9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145" y="5211710"/>
              <a:ext cx="213623" cy="290103"/>
            </a:xfrm>
            <a:custGeom>
              <a:avLst/>
              <a:gdLst>
                <a:gd name="T0" fmla="*/ 208207 w 355"/>
                <a:gd name="T1" fmla="*/ 78632 h 487"/>
                <a:gd name="T2" fmla="*/ 208207 w 355"/>
                <a:gd name="T3" fmla="*/ 78632 h 487"/>
                <a:gd name="T4" fmla="*/ 69804 w 355"/>
                <a:gd name="T5" fmla="*/ 10127 h 487"/>
                <a:gd name="T6" fmla="*/ 5416 w 355"/>
                <a:gd name="T7" fmla="*/ 31572 h 487"/>
                <a:gd name="T8" fmla="*/ 0 w 355"/>
                <a:gd name="T9" fmla="*/ 47060 h 487"/>
                <a:gd name="T10" fmla="*/ 5416 w 355"/>
                <a:gd name="T11" fmla="*/ 205514 h 487"/>
                <a:gd name="T12" fmla="*/ 10832 w 355"/>
                <a:gd name="T13" fmla="*/ 216237 h 487"/>
                <a:gd name="T14" fmla="*/ 133590 w 355"/>
                <a:gd name="T15" fmla="*/ 289507 h 487"/>
                <a:gd name="T16" fmla="*/ 139005 w 355"/>
                <a:gd name="T17" fmla="*/ 289507 h 487"/>
                <a:gd name="T18" fmla="*/ 144421 w 355"/>
                <a:gd name="T19" fmla="*/ 289507 h 487"/>
                <a:gd name="T20" fmla="*/ 149235 w 355"/>
                <a:gd name="T21" fmla="*/ 284742 h 487"/>
                <a:gd name="T22" fmla="*/ 149235 w 355"/>
                <a:gd name="T23" fmla="*/ 120926 h 487"/>
                <a:gd name="T24" fmla="*/ 144421 w 355"/>
                <a:gd name="T25" fmla="*/ 110203 h 487"/>
                <a:gd name="T26" fmla="*/ 26477 w 355"/>
                <a:gd name="T27" fmla="*/ 41699 h 487"/>
                <a:gd name="T28" fmla="*/ 42725 w 355"/>
                <a:gd name="T29" fmla="*/ 31572 h 487"/>
                <a:gd name="T30" fmla="*/ 64388 w 355"/>
                <a:gd name="T31" fmla="*/ 26211 h 487"/>
                <a:gd name="T32" fmla="*/ 181128 w 355"/>
                <a:gd name="T33" fmla="*/ 89354 h 487"/>
                <a:gd name="T34" fmla="*/ 186544 w 355"/>
                <a:gd name="T35" fmla="*/ 94715 h 487"/>
                <a:gd name="T36" fmla="*/ 186544 w 355"/>
                <a:gd name="T37" fmla="*/ 253170 h 487"/>
                <a:gd name="T38" fmla="*/ 197376 w 355"/>
                <a:gd name="T39" fmla="*/ 263297 h 487"/>
                <a:gd name="T40" fmla="*/ 213021 w 355"/>
                <a:gd name="T41" fmla="*/ 253170 h 487"/>
                <a:gd name="T42" fmla="*/ 213021 w 355"/>
                <a:gd name="T43" fmla="*/ 83993 h 487"/>
                <a:gd name="T44" fmla="*/ 208207 w 355"/>
                <a:gd name="T45" fmla="*/ 78632 h 4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5" h="487">
                  <a:moveTo>
                    <a:pt x="346" y="132"/>
                  </a:moveTo>
                  <a:lnTo>
                    <a:pt x="346" y="132"/>
                  </a:lnTo>
                  <a:cubicBezTo>
                    <a:pt x="116" y="17"/>
                    <a:pt x="116" y="17"/>
                    <a:pt x="116" y="17"/>
                  </a:cubicBezTo>
                  <a:cubicBezTo>
                    <a:pt x="89" y="0"/>
                    <a:pt x="27" y="25"/>
                    <a:pt x="9" y="53"/>
                  </a:cubicBezTo>
                  <a:cubicBezTo>
                    <a:pt x="0" y="70"/>
                    <a:pt x="0" y="79"/>
                    <a:pt x="0" y="79"/>
                  </a:cubicBezTo>
                  <a:cubicBezTo>
                    <a:pt x="9" y="345"/>
                    <a:pt x="9" y="345"/>
                    <a:pt x="9" y="345"/>
                  </a:cubicBezTo>
                  <a:cubicBezTo>
                    <a:pt x="9" y="345"/>
                    <a:pt x="18" y="354"/>
                    <a:pt x="18" y="363"/>
                  </a:cubicBezTo>
                  <a:cubicBezTo>
                    <a:pt x="36" y="363"/>
                    <a:pt x="222" y="486"/>
                    <a:pt x="222" y="486"/>
                  </a:cubicBezTo>
                  <a:cubicBezTo>
                    <a:pt x="231" y="486"/>
                    <a:pt x="231" y="486"/>
                    <a:pt x="231" y="486"/>
                  </a:cubicBezTo>
                  <a:cubicBezTo>
                    <a:pt x="240" y="486"/>
                    <a:pt x="240" y="486"/>
                    <a:pt x="240" y="486"/>
                  </a:cubicBezTo>
                  <a:cubicBezTo>
                    <a:pt x="248" y="486"/>
                    <a:pt x="248" y="478"/>
                    <a:pt x="248" y="478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48" y="194"/>
                    <a:pt x="248" y="194"/>
                    <a:pt x="240" y="185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53" y="61"/>
                    <a:pt x="71" y="53"/>
                  </a:cubicBezTo>
                  <a:cubicBezTo>
                    <a:pt x="89" y="44"/>
                    <a:pt x="97" y="44"/>
                    <a:pt x="107" y="44"/>
                  </a:cubicBezTo>
                  <a:cubicBezTo>
                    <a:pt x="107" y="44"/>
                    <a:pt x="293" y="150"/>
                    <a:pt x="301" y="150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0" y="168"/>
                    <a:pt x="310" y="425"/>
                    <a:pt x="310" y="425"/>
                  </a:cubicBezTo>
                  <a:cubicBezTo>
                    <a:pt x="310" y="433"/>
                    <a:pt x="319" y="442"/>
                    <a:pt x="328" y="442"/>
                  </a:cubicBezTo>
                  <a:cubicBezTo>
                    <a:pt x="337" y="442"/>
                    <a:pt x="354" y="433"/>
                    <a:pt x="354" y="425"/>
                  </a:cubicBezTo>
                  <a:cubicBezTo>
                    <a:pt x="354" y="141"/>
                    <a:pt x="354" y="141"/>
                    <a:pt x="354" y="141"/>
                  </a:cubicBezTo>
                  <a:lnTo>
                    <a:pt x="346" y="132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8" name="Group 26">
            <a:extLst>
              <a:ext uri="{FF2B5EF4-FFF2-40B4-BE49-F238E27FC236}">
                <a16:creationId xmlns:a16="http://schemas.microsoft.com/office/drawing/2014/main" id="{9FBE6FF8-CA69-6B13-07E1-4526DEDD4B27}"/>
              </a:ext>
            </a:extLst>
          </p:cNvPr>
          <p:cNvGrpSpPr/>
          <p:nvPr/>
        </p:nvGrpSpPr>
        <p:grpSpPr>
          <a:xfrm>
            <a:off x="3480142" y="5076828"/>
            <a:ext cx="552379" cy="550863"/>
            <a:chOff x="3480075" y="5076304"/>
            <a:chExt cx="551992" cy="551992"/>
          </a:xfrm>
        </p:grpSpPr>
        <p:sp>
          <p:nvSpPr>
            <p:cNvPr id="49" name="Oval 70">
              <a:extLst>
                <a:ext uri="{FF2B5EF4-FFF2-40B4-BE49-F238E27FC236}">
                  <a16:creationId xmlns:a16="http://schemas.microsoft.com/office/drawing/2014/main" id="{E7651BF7-B192-347C-BBF0-6DBF222693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80075" y="5076304"/>
              <a:ext cx="551992" cy="55199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MS PGothic" pitchFamily="34" charset="-128"/>
                </a:defRPr>
              </a:lvl9pPr>
            </a:lstStyle>
            <a:p>
              <a:pPr algn="ctr"/>
              <a:endParaRPr lang="zh-CN" altLang="zh-CN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Freeform 123">
              <a:extLst>
                <a:ext uri="{FF2B5EF4-FFF2-40B4-BE49-F238E27FC236}">
                  <a16:creationId xmlns:a16="http://schemas.microsoft.com/office/drawing/2014/main" id="{40C3E3BA-CEFD-5125-87B1-4A3BE7A93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012" y="5225081"/>
              <a:ext cx="271641" cy="276915"/>
            </a:xfrm>
            <a:custGeom>
              <a:avLst/>
              <a:gdLst>
                <a:gd name="T0" fmla="*/ 165268 w 452"/>
                <a:gd name="T1" fmla="*/ 180414 h 462"/>
                <a:gd name="T2" fmla="*/ 165268 w 452"/>
                <a:gd name="T3" fmla="*/ 180414 h 462"/>
                <a:gd name="T4" fmla="*/ 260823 w 452"/>
                <a:gd name="T5" fmla="*/ 15584 h 462"/>
                <a:gd name="T6" fmla="*/ 260823 w 452"/>
                <a:gd name="T7" fmla="*/ 10789 h 462"/>
                <a:gd name="T8" fmla="*/ 255415 w 452"/>
                <a:gd name="T9" fmla="*/ 10789 h 462"/>
                <a:gd name="T10" fmla="*/ 95555 w 452"/>
                <a:gd name="T11" fmla="*/ 106690 h 462"/>
                <a:gd name="T12" fmla="*/ 5409 w 452"/>
                <a:gd name="T13" fmla="*/ 180414 h 462"/>
                <a:gd name="T14" fmla="*/ 21034 w 452"/>
                <a:gd name="T15" fmla="*/ 196598 h 462"/>
                <a:gd name="T16" fmla="*/ 52886 w 452"/>
                <a:gd name="T17" fmla="*/ 185809 h 462"/>
                <a:gd name="T18" fmla="*/ 90747 w 452"/>
                <a:gd name="T19" fmla="*/ 222971 h 462"/>
                <a:gd name="T20" fmla="*/ 79930 w 452"/>
                <a:gd name="T21" fmla="*/ 254738 h 462"/>
                <a:gd name="T22" fmla="*/ 90747 w 452"/>
                <a:gd name="T23" fmla="*/ 270921 h 462"/>
                <a:gd name="T24" fmla="*/ 165268 w 452"/>
                <a:gd name="T25" fmla="*/ 180414 h 462"/>
                <a:gd name="T26" fmla="*/ 180894 w 452"/>
                <a:gd name="T27" fmla="*/ 89907 h 462"/>
                <a:gd name="T28" fmla="*/ 180894 w 452"/>
                <a:gd name="T29" fmla="*/ 89907 h 462"/>
                <a:gd name="T30" fmla="*/ 180894 w 452"/>
                <a:gd name="T31" fmla="*/ 58140 h 462"/>
                <a:gd name="T32" fmla="*/ 212745 w 452"/>
                <a:gd name="T33" fmla="*/ 58140 h 462"/>
                <a:gd name="T34" fmla="*/ 212745 w 452"/>
                <a:gd name="T35" fmla="*/ 89907 h 462"/>
                <a:gd name="T36" fmla="*/ 180894 w 452"/>
                <a:gd name="T37" fmla="*/ 89907 h 4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2" h="462">
                  <a:moveTo>
                    <a:pt x="275" y="301"/>
                  </a:moveTo>
                  <a:lnTo>
                    <a:pt x="275" y="301"/>
                  </a:lnTo>
                  <a:cubicBezTo>
                    <a:pt x="275" y="301"/>
                    <a:pt x="451" y="169"/>
                    <a:pt x="434" y="26"/>
                  </a:cubicBezTo>
                  <a:lnTo>
                    <a:pt x="434" y="18"/>
                  </a:lnTo>
                  <a:cubicBezTo>
                    <a:pt x="425" y="18"/>
                    <a:pt x="425" y="18"/>
                    <a:pt x="425" y="18"/>
                  </a:cubicBezTo>
                  <a:cubicBezTo>
                    <a:pt x="284" y="0"/>
                    <a:pt x="159" y="178"/>
                    <a:pt x="159" y="178"/>
                  </a:cubicBezTo>
                  <a:cubicBezTo>
                    <a:pt x="53" y="159"/>
                    <a:pt x="62" y="186"/>
                    <a:pt x="9" y="301"/>
                  </a:cubicBezTo>
                  <a:cubicBezTo>
                    <a:pt x="0" y="328"/>
                    <a:pt x="18" y="328"/>
                    <a:pt x="35" y="328"/>
                  </a:cubicBezTo>
                  <a:cubicBezTo>
                    <a:pt x="53" y="319"/>
                    <a:pt x="88" y="310"/>
                    <a:pt x="88" y="310"/>
                  </a:cubicBezTo>
                  <a:cubicBezTo>
                    <a:pt x="151" y="372"/>
                    <a:pt x="151" y="372"/>
                    <a:pt x="151" y="372"/>
                  </a:cubicBezTo>
                  <a:cubicBezTo>
                    <a:pt x="151" y="372"/>
                    <a:pt x="141" y="407"/>
                    <a:pt x="133" y="425"/>
                  </a:cubicBezTo>
                  <a:cubicBezTo>
                    <a:pt x="124" y="443"/>
                    <a:pt x="133" y="461"/>
                    <a:pt x="151" y="452"/>
                  </a:cubicBezTo>
                  <a:cubicBezTo>
                    <a:pt x="266" y="398"/>
                    <a:pt x="292" y="407"/>
                    <a:pt x="275" y="301"/>
                  </a:cubicBezTo>
                  <a:close/>
                  <a:moveTo>
                    <a:pt x="301" y="150"/>
                  </a:moveTo>
                  <a:lnTo>
                    <a:pt x="301" y="150"/>
                  </a:lnTo>
                  <a:cubicBezTo>
                    <a:pt x="284" y="133"/>
                    <a:pt x="284" y="115"/>
                    <a:pt x="301" y="97"/>
                  </a:cubicBezTo>
                  <a:cubicBezTo>
                    <a:pt x="319" y="80"/>
                    <a:pt x="345" y="80"/>
                    <a:pt x="354" y="97"/>
                  </a:cubicBezTo>
                  <a:cubicBezTo>
                    <a:pt x="372" y="115"/>
                    <a:pt x="372" y="133"/>
                    <a:pt x="354" y="150"/>
                  </a:cubicBezTo>
                  <a:cubicBezTo>
                    <a:pt x="345" y="169"/>
                    <a:pt x="319" y="169"/>
                    <a:pt x="301" y="1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E2668475-EA6E-BDF0-D548-1EB317CB387B}"/>
              </a:ext>
            </a:extLst>
          </p:cNvPr>
          <p:cNvGrpSpPr/>
          <p:nvPr/>
        </p:nvGrpSpPr>
        <p:grpSpPr>
          <a:xfrm>
            <a:off x="714378" y="1320194"/>
            <a:ext cx="5260992" cy="1358242"/>
            <a:chOff x="6094413" y="1682063"/>
            <a:chExt cx="5260992" cy="1358242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3C6C09C4-8145-0F76-DB54-F1E6CF294CD2}"/>
                </a:ext>
              </a:extLst>
            </p:cNvPr>
            <p:cNvSpPr txBox="1"/>
            <p:nvPr/>
          </p:nvSpPr>
          <p:spPr>
            <a:xfrm>
              <a:off x="6096000" y="2008676"/>
              <a:ext cx="5259405" cy="1031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bg1">
                      <a:lumMod val="50000"/>
                    </a:schemeClr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400" dirty="0">
                  <a:solidFill>
                    <a:schemeClr val="bg1">
                      <a:lumMod val="50000"/>
                    </a:schemeClr>
                  </a:solidFill>
                </a:rPr>
                <a:t>200</a:t>
              </a:r>
              <a:r>
                <a:rPr lang="zh-CN" altLang="en-US" sz="1400" dirty="0">
                  <a:solidFill>
                    <a:schemeClr val="bg1">
                      <a:lumMod val="50000"/>
                    </a:schemeClr>
                  </a:solidFill>
                </a:rPr>
                <a:t>字以内，据统计每页幻灯片的最好控制在</a:t>
              </a:r>
              <a:r>
                <a:rPr lang="en-US" altLang="zh-CN" sz="1400" dirty="0">
                  <a:solidFill>
                    <a:schemeClr val="bg1">
                      <a:lumMod val="50000"/>
                    </a:schemeClr>
                  </a:solidFill>
                </a:rPr>
                <a:t>5</a:t>
              </a:r>
              <a:r>
                <a:rPr lang="zh-CN" altLang="en-US" sz="1400" dirty="0">
                  <a:solidFill>
                    <a:schemeClr val="bg1">
                      <a:lumMod val="50000"/>
                    </a:schemeClr>
                  </a:solidFill>
                </a:rPr>
                <a:t>分钟之内。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F428C419-FD2E-3C33-52E8-64E0913532E6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单击此处添加标题文本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D4DA8849-FF9A-B4AA-81B6-7EB9A28A6BA7}"/>
              </a:ext>
            </a:extLst>
          </p:cNvPr>
          <p:cNvGrpSpPr/>
          <p:nvPr/>
        </p:nvGrpSpPr>
        <p:grpSpPr>
          <a:xfrm>
            <a:off x="1338859" y="2896637"/>
            <a:ext cx="1998979" cy="704076"/>
            <a:chOff x="1338859" y="2896637"/>
            <a:chExt cx="1998979" cy="704076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FFBAA83E-D264-F765-077A-A754CD88B4C9}"/>
                </a:ext>
              </a:extLst>
            </p:cNvPr>
            <p:cNvSpPr txBox="1"/>
            <p:nvPr/>
          </p:nvSpPr>
          <p:spPr>
            <a:xfrm>
              <a:off x="1338859" y="3257286"/>
              <a:ext cx="1998979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单击此处添加描述文本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FB06DD9C-E079-9825-5372-40C2B058C5CF}"/>
                </a:ext>
              </a:extLst>
            </p:cNvPr>
            <p:cNvSpPr txBox="1"/>
            <p:nvPr/>
          </p:nvSpPr>
          <p:spPr>
            <a:xfrm>
              <a:off x="1338859" y="2896637"/>
              <a:ext cx="1998979" cy="4271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4CFF83D2-7698-C925-4600-E3BB3D1E6DA3}"/>
              </a:ext>
            </a:extLst>
          </p:cNvPr>
          <p:cNvGrpSpPr/>
          <p:nvPr/>
        </p:nvGrpSpPr>
        <p:grpSpPr>
          <a:xfrm>
            <a:off x="4103262" y="2896637"/>
            <a:ext cx="1998979" cy="704076"/>
            <a:chOff x="1338859" y="2896637"/>
            <a:chExt cx="1998979" cy="704076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864AC696-12C5-BC99-CAE8-535EC9338D53}"/>
                </a:ext>
              </a:extLst>
            </p:cNvPr>
            <p:cNvSpPr txBox="1"/>
            <p:nvPr/>
          </p:nvSpPr>
          <p:spPr>
            <a:xfrm>
              <a:off x="1338859" y="3257286"/>
              <a:ext cx="1998979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单击此处添加描述文本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F49E7936-8064-1FE5-64C8-9860B885BC6E}"/>
                </a:ext>
              </a:extLst>
            </p:cNvPr>
            <p:cNvSpPr txBox="1"/>
            <p:nvPr/>
          </p:nvSpPr>
          <p:spPr>
            <a:xfrm>
              <a:off x="1338859" y="2896637"/>
              <a:ext cx="1998979" cy="4271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D0D2DFF9-DE3A-CDB6-4E08-1E352C2677E6}"/>
              </a:ext>
            </a:extLst>
          </p:cNvPr>
          <p:cNvGrpSpPr/>
          <p:nvPr/>
        </p:nvGrpSpPr>
        <p:grpSpPr>
          <a:xfrm>
            <a:off x="1338859" y="3865501"/>
            <a:ext cx="1998979" cy="704076"/>
            <a:chOff x="1338859" y="2896637"/>
            <a:chExt cx="1998979" cy="704076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0A2CB065-AFFF-0BA0-7625-563C59E2066E}"/>
                </a:ext>
              </a:extLst>
            </p:cNvPr>
            <p:cNvSpPr txBox="1"/>
            <p:nvPr/>
          </p:nvSpPr>
          <p:spPr>
            <a:xfrm>
              <a:off x="1338859" y="3257286"/>
              <a:ext cx="1998979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单击此处添加描述文本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D0291A7A-82FC-711E-A80E-7D7029B6856A}"/>
                </a:ext>
              </a:extLst>
            </p:cNvPr>
            <p:cNvSpPr txBox="1"/>
            <p:nvPr/>
          </p:nvSpPr>
          <p:spPr>
            <a:xfrm>
              <a:off x="1338859" y="2896637"/>
              <a:ext cx="1998979" cy="4271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2E17139E-E43F-BEAF-3DAC-2E775B678D7E}"/>
              </a:ext>
            </a:extLst>
          </p:cNvPr>
          <p:cNvGrpSpPr/>
          <p:nvPr/>
        </p:nvGrpSpPr>
        <p:grpSpPr>
          <a:xfrm>
            <a:off x="4103262" y="3865501"/>
            <a:ext cx="1998979" cy="704076"/>
            <a:chOff x="1338859" y="2896637"/>
            <a:chExt cx="1998979" cy="704076"/>
          </a:xfrm>
        </p:grpSpPr>
        <p:sp>
          <p:nvSpPr>
            <p:cNvPr id="1024" name="文本框 1023">
              <a:extLst>
                <a:ext uri="{FF2B5EF4-FFF2-40B4-BE49-F238E27FC236}">
                  <a16:creationId xmlns:a16="http://schemas.microsoft.com/office/drawing/2014/main" id="{71974910-FA74-A24F-9399-991898F0EAF1}"/>
                </a:ext>
              </a:extLst>
            </p:cNvPr>
            <p:cNvSpPr txBox="1"/>
            <p:nvPr/>
          </p:nvSpPr>
          <p:spPr>
            <a:xfrm>
              <a:off x="1338859" y="3257286"/>
              <a:ext cx="1998979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单击此处添加描述文本</a:t>
              </a:r>
            </a:p>
          </p:txBody>
        </p:sp>
        <p:sp>
          <p:nvSpPr>
            <p:cNvPr id="1025" name="文本框 1024">
              <a:extLst>
                <a:ext uri="{FF2B5EF4-FFF2-40B4-BE49-F238E27FC236}">
                  <a16:creationId xmlns:a16="http://schemas.microsoft.com/office/drawing/2014/main" id="{20C31007-0429-8C01-74DE-AC0AF4B14D03}"/>
                </a:ext>
              </a:extLst>
            </p:cNvPr>
            <p:cNvSpPr txBox="1"/>
            <p:nvPr/>
          </p:nvSpPr>
          <p:spPr>
            <a:xfrm>
              <a:off x="1338859" y="2896637"/>
              <a:ext cx="1998979" cy="4271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026" name="组合 1025">
            <a:extLst>
              <a:ext uri="{FF2B5EF4-FFF2-40B4-BE49-F238E27FC236}">
                <a16:creationId xmlns:a16="http://schemas.microsoft.com/office/drawing/2014/main" id="{64D54C9C-A67B-8745-17EF-EEB5881EDF61}"/>
              </a:ext>
            </a:extLst>
          </p:cNvPr>
          <p:cNvGrpSpPr/>
          <p:nvPr/>
        </p:nvGrpSpPr>
        <p:grpSpPr>
          <a:xfrm>
            <a:off x="1338859" y="5004458"/>
            <a:ext cx="1998979" cy="704076"/>
            <a:chOff x="1338859" y="2896637"/>
            <a:chExt cx="1998979" cy="704076"/>
          </a:xfrm>
        </p:grpSpPr>
        <p:sp>
          <p:nvSpPr>
            <p:cNvPr id="1027" name="文本框 1026">
              <a:extLst>
                <a:ext uri="{FF2B5EF4-FFF2-40B4-BE49-F238E27FC236}">
                  <a16:creationId xmlns:a16="http://schemas.microsoft.com/office/drawing/2014/main" id="{6F3E425B-AA39-1E3D-2364-20974FED025A}"/>
                </a:ext>
              </a:extLst>
            </p:cNvPr>
            <p:cNvSpPr txBox="1"/>
            <p:nvPr/>
          </p:nvSpPr>
          <p:spPr>
            <a:xfrm>
              <a:off x="1338859" y="3257286"/>
              <a:ext cx="1998979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单击此处添加描述文本</a:t>
              </a:r>
            </a:p>
          </p:txBody>
        </p:sp>
        <p:sp>
          <p:nvSpPr>
            <p:cNvPr id="1028" name="文本框 1027">
              <a:extLst>
                <a:ext uri="{FF2B5EF4-FFF2-40B4-BE49-F238E27FC236}">
                  <a16:creationId xmlns:a16="http://schemas.microsoft.com/office/drawing/2014/main" id="{717974F3-2585-DC5A-1634-0EDCF539D0F9}"/>
                </a:ext>
              </a:extLst>
            </p:cNvPr>
            <p:cNvSpPr txBox="1"/>
            <p:nvPr/>
          </p:nvSpPr>
          <p:spPr>
            <a:xfrm>
              <a:off x="1338859" y="2896637"/>
              <a:ext cx="1998979" cy="4271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029" name="组合 1028">
            <a:extLst>
              <a:ext uri="{FF2B5EF4-FFF2-40B4-BE49-F238E27FC236}">
                <a16:creationId xmlns:a16="http://schemas.microsoft.com/office/drawing/2014/main" id="{78FDF2F8-F12E-BEC0-3E64-875EBD56B840}"/>
              </a:ext>
            </a:extLst>
          </p:cNvPr>
          <p:cNvGrpSpPr/>
          <p:nvPr/>
        </p:nvGrpSpPr>
        <p:grpSpPr>
          <a:xfrm>
            <a:off x="4103262" y="5004458"/>
            <a:ext cx="1998979" cy="704076"/>
            <a:chOff x="1338859" y="2896637"/>
            <a:chExt cx="1998979" cy="704076"/>
          </a:xfrm>
        </p:grpSpPr>
        <p:sp>
          <p:nvSpPr>
            <p:cNvPr id="1030" name="文本框 1029">
              <a:extLst>
                <a:ext uri="{FF2B5EF4-FFF2-40B4-BE49-F238E27FC236}">
                  <a16:creationId xmlns:a16="http://schemas.microsoft.com/office/drawing/2014/main" id="{276561A0-BB7D-D537-4C47-2E9B283862E1}"/>
                </a:ext>
              </a:extLst>
            </p:cNvPr>
            <p:cNvSpPr txBox="1"/>
            <p:nvPr/>
          </p:nvSpPr>
          <p:spPr>
            <a:xfrm>
              <a:off x="1338859" y="3257286"/>
              <a:ext cx="1998979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单击此处添加描述文本</a:t>
              </a:r>
            </a:p>
          </p:txBody>
        </p:sp>
        <p:sp>
          <p:nvSpPr>
            <p:cNvPr id="1032" name="文本框 1031">
              <a:extLst>
                <a:ext uri="{FF2B5EF4-FFF2-40B4-BE49-F238E27FC236}">
                  <a16:creationId xmlns:a16="http://schemas.microsoft.com/office/drawing/2014/main" id="{FFD4B66B-43F5-335E-3DB8-0E9F8B760728}"/>
                </a:ext>
              </a:extLst>
            </p:cNvPr>
            <p:cNvSpPr txBox="1"/>
            <p:nvPr/>
          </p:nvSpPr>
          <p:spPr>
            <a:xfrm>
              <a:off x="1338859" y="2896637"/>
              <a:ext cx="1998979" cy="4271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83423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101341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02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49" name="Group 2">
            <a:extLst>
              <a:ext uri="{FF2B5EF4-FFF2-40B4-BE49-F238E27FC236}">
                <a16:creationId xmlns:a16="http://schemas.microsoft.com/office/drawing/2014/main" id="{69C799CA-3494-F8A5-7E19-25BB7728241B}"/>
              </a:ext>
            </a:extLst>
          </p:cNvPr>
          <p:cNvGrpSpPr/>
          <p:nvPr/>
        </p:nvGrpSpPr>
        <p:grpSpPr>
          <a:xfrm>
            <a:off x="4134106" y="1470026"/>
            <a:ext cx="3923788" cy="3917948"/>
            <a:chOff x="3080147" y="1728130"/>
            <a:chExt cx="2943225" cy="2939370"/>
          </a:xfrm>
        </p:grpSpPr>
        <p:sp>
          <p:nvSpPr>
            <p:cNvPr id="50" name="AutoShape 6">
              <a:extLst>
                <a:ext uri="{FF2B5EF4-FFF2-40B4-BE49-F238E27FC236}">
                  <a16:creationId xmlns:a16="http://schemas.microsoft.com/office/drawing/2014/main" id="{A4750DD4-8B7C-156D-3EBC-90ABD4E54680}"/>
                </a:ext>
              </a:extLst>
            </p:cNvPr>
            <p:cNvSpPr/>
            <p:nvPr/>
          </p:nvSpPr>
          <p:spPr bwMode="auto">
            <a:xfrm>
              <a:off x="3297436" y="1728130"/>
              <a:ext cx="1201341" cy="1026636"/>
            </a:xfrm>
            <a:custGeom>
              <a:avLst/>
              <a:gdLst>
                <a:gd name="T0" fmla="*/ 1601788 w 21600"/>
                <a:gd name="T1" fmla="*/ 1368425 h 21600"/>
                <a:gd name="T2" fmla="*/ 1601788 w 21600"/>
                <a:gd name="T3" fmla="*/ 1368425 h 21600"/>
                <a:gd name="T4" fmla="*/ 1601788 w 21600"/>
                <a:gd name="T5" fmla="*/ 1368425 h 21600"/>
                <a:gd name="T6" fmla="*/ 1601788 w 21600"/>
                <a:gd name="T7" fmla="*/ 1368425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9600" y="21599"/>
                  </a:moveTo>
                  <a:cubicBezTo>
                    <a:pt x="0" y="14674"/>
                    <a:pt x="0" y="14674"/>
                    <a:pt x="0" y="14674"/>
                  </a:cubicBezTo>
                  <a:cubicBezTo>
                    <a:pt x="4517" y="6100"/>
                    <a:pt x="12282" y="577"/>
                    <a:pt x="20894" y="0"/>
                  </a:cubicBezTo>
                  <a:cubicBezTo>
                    <a:pt x="21599" y="13190"/>
                    <a:pt x="21599" y="13190"/>
                    <a:pt x="21599" y="13190"/>
                  </a:cubicBezTo>
                  <a:cubicBezTo>
                    <a:pt x="16517" y="13520"/>
                    <a:pt x="12141" y="16818"/>
                    <a:pt x="9600" y="215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AutoShape 7">
              <a:extLst>
                <a:ext uri="{FF2B5EF4-FFF2-40B4-BE49-F238E27FC236}">
                  <a16:creationId xmlns:a16="http://schemas.microsoft.com/office/drawing/2014/main" id="{021476FE-D793-64D2-08C9-5240B4C7150C}"/>
                </a:ext>
              </a:extLst>
            </p:cNvPr>
            <p:cNvSpPr/>
            <p:nvPr/>
          </p:nvSpPr>
          <p:spPr bwMode="auto">
            <a:xfrm>
              <a:off x="5298877" y="2517163"/>
              <a:ext cx="724495" cy="1356541"/>
            </a:xfrm>
            <a:custGeom>
              <a:avLst/>
              <a:gdLst>
                <a:gd name="T0" fmla="*/ 965945 w 20053"/>
                <a:gd name="T1" fmla="*/ 1808163 h 21600"/>
                <a:gd name="T2" fmla="*/ 965945 w 20053"/>
                <a:gd name="T3" fmla="*/ 1808163 h 21600"/>
                <a:gd name="T4" fmla="*/ 965945 w 20053"/>
                <a:gd name="T5" fmla="*/ 1808163 h 21600"/>
                <a:gd name="T6" fmla="*/ 965945 w 20053"/>
                <a:gd name="T7" fmla="*/ 1808163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53" h="21600">
                  <a:moveTo>
                    <a:pt x="0" y="4619"/>
                  </a:moveTo>
                  <a:cubicBezTo>
                    <a:pt x="15413" y="0"/>
                    <a:pt x="15413" y="0"/>
                    <a:pt x="15413" y="0"/>
                  </a:cubicBezTo>
                  <a:cubicBezTo>
                    <a:pt x="21599" y="6742"/>
                    <a:pt x="21599" y="14857"/>
                    <a:pt x="15413" y="21600"/>
                  </a:cubicBezTo>
                  <a:cubicBezTo>
                    <a:pt x="0" y="16980"/>
                    <a:pt x="0" y="16980"/>
                    <a:pt x="0" y="16980"/>
                  </a:cubicBezTo>
                  <a:cubicBezTo>
                    <a:pt x="1736" y="15169"/>
                    <a:pt x="2605" y="13047"/>
                    <a:pt x="2605" y="10800"/>
                  </a:cubicBezTo>
                  <a:cubicBezTo>
                    <a:pt x="2605" y="8552"/>
                    <a:pt x="1736" y="6492"/>
                    <a:pt x="0" y="46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2" name="AutoShape 8">
              <a:extLst>
                <a:ext uri="{FF2B5EF4-FFF2-40B4-BE49-F238E27FC236}">
                  <a16:creationId xmlns:a16="http://schemas.microsoft.com/office/drawing/2014/main" id="{E724E76E-BA7F-9011-8543-79C79ADEAC4F}"/>
                </a:ext>
              </a:extLst>
            </p:cNvPr>
            <p:cNvSpPr/>
            <p:nvPr/>
          </p:nvSpPr>
          <p:spPr bwMode="auto">
            <a:xfrm>
              <a:off x="4604742" y="3634314"/>
              <a:ext cx="1204317" cy="1028422"/>
            </a:xfrm>
            <a:custGeom>
              <a:avLst/>
              <a:gdLst>
                <a:gd name="T0" fmla="*/ 1605756 w 21600"/>
                <a:gd name="T1" fmla="*/ 1370806 h 21600"/>
                <a:gd name="T2" fmla="*/ 1605756 w 21600"/>
                <a:gd name="T3" fmla="*/ 1370806 h 21600"/>
                <a:gd name="T4" fmla="*/ 1605756 w 21600"/>
                <a:gd name="T5" fmla="*/ 1370806 h 21600"/>
                <a:gd name="T6" fmla="*/ 1605756 w 21600"/>
                <a:gd name="T7" fmla="*/ 1370806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1960" y="0"/>
                  </a:moveTo>
                  <a:cubicBezTo>
                    <a:pt x="21599" y="6925"/>
                    <a:pt x="21599" y="6925"/>
                    <a:pt x="21599" y="6925"/>
                  </a:cubicBezTo>
                  <a:cubicBezTo>
                    <a:pt x="17097" y="15499"/>
                    <a:pt x="9287" y="21022"/>
                    <a:pt x="703" y="21600"/>
                  </a:cubicBezTo>
                  <a:cubicBezTo>
                    <a:pt x="0" y="8491"/>
                    <a:pt x="0" y="8491"/>
                    <a:pt x="0" y="8491"/>
                  </a:cubicBezTo>
                  <a:cubicBezTo>
                    <a:pt x="5065" y="8079"/>
                    <a:pt x="9498" y="4781"/>
                    <a:pt x="119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3" name="AutoShape 9">
              <a:extLst>
                <a:ext uri="{FF2B5EF4-FFF2-40B4-BE49-F238E27FC236}">
                  <a16:creationId xmlns:a16="http://schemas.microsoft.com/office/drawing/2014/main" id="{6BEB0838-ADD4-1758-E102-06CD78F94E6E}"/>
                </a:ext>
              </a:extLst>
            </p:cNvPr>
            <p:cNvSpPr/>
            <p:nvPr/>
          </p:nvSpPr>
          <p:spPr bwMode="auto">
            <a:xfrm>
              <a:off x="4975027" y="3980893"/>
              <a:ext cx="356592" cy="376949"/>
            </a:xfrm>
            <a:custGeom>
              <a:avLst/>
              <a:gdLst>
                <a:gd name="T0" fmla="*/ 475456 w 21104"/>
                <a:gd name="T1" fmla="*/ 502444 h 21600"/>
                <a:gd name="T2" fmla="*/ 475456 w 21104"/>
                <a:gd name="T3" fmla="*/ 502444 h 21600"/>
                <a:gd name="T4" fmla="*/ 475456 w 21104"/>
                <a:gd name="T5" fmla="*/ 502444 h 21600"/>
                <a:gd name="T6" fmla="*/ 475456 w 21104"/>
                <a:gd name="T7" fmla="*/ 5024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04" h="21600">
                  <a:moveTo>
                    <a:pt x="13624" y="14829"/>
                  </a:moveTo>
                  <a:cubicBezTo>
                    <a:pt x="21433" y="10155"/>
                    <a:pt x="21101" y="4191"/>
                    <a:pt x="21101" y="4191"/>
                  </a:cubicBezTo>
                  <a:cubicBezTo>
                    <a:pt x="21101" y="3385"/>
                    <a:pt x="21101" y="3385"/>
                    <a:pt x="21101" y="3385"/>
                  </a:cubicBezTo>
                  <a:cubicBezTo>
                    <a:pt x="21101" y="3385"/>
                    <a:pt x="21101" y="1611"/>
                    <a:pt x="19440" y="1611"/>
                  </a:cubicBezTo>
                  <a:cubicBezTo>
                    <a:pt x="18941" y="1611"/>
                    <a:pt x="18443" y="1611"/>
                    <a:pt x="18443" y="1611"/>
                  </a:cubicBezTo>
                  <a:cubicBezTo>
                    <a:pt x="17612" y="1611"/>
                    <a:pt x="17612" y="2417"/>
                    <a:pt x="17612" y="2417"/>
                  </a:cubicBezTo>
                  <a:cubicBezTo>
                    <a:pt x="17612" y="2417"/>
                    <a:pt x="17280" y="2579"/>
                    <a:pt x="16615" y="2579"/>
                  </a:cubicBezTo>
                  <a:cubicBezTo>
                    <a:pt x="16615" y="1934"/>
                    <a:pt x="16781" y="0"/>
                    <a:pt x="16781" y="0"/>
                  </a:cubicBezTo>
                  <a:cubicBezTo>
                    <a:pt x="9138" y="967"/>
                    <a:pt x="4486" y="0"/>
                    <a:pt x="4486" y="0"/>
                  </a:cubicBezTo>
                  <a:cubicBezTo>
                    <a:pt x="4486" y="2579"/>
                    <a:pt x="4486" y="2579"/>
                    <a:pt x="4486" y="2579"/>
                  </a:cubicBezTo>
                  <a:cubicBezTo>
                    <a:pt x="3821" y="2579"/>
                    <a:pt x="3655" y="2417"/>
                    <a:pt x="3655" y="2417"/>
                  </a:cubicBezTo>
                  <a:cubicBezTo>
                    <a:pt x="3655" y="2417"/>
                    <a:pt x="3489" y="1611"/>
                    <a:pt x="2824" y="1611"/>
                  </a:cubicBezTo>
                  <a:cubicBezTo>
                    <a:pt x="2824" y="1611"/>
                    <a:pt x="2326" y="1611"/>
                    <a:pt x="1827" y="1611"/>
                  </a:cubicBezTo>
                  <a:cubicBezTo>
                    <a:pt x="166" y="1611"/>
                    <a:pt x="0" y="3385"/>
                    <a:pt x="0" y="3385"/>
                  </a:cubicBezTo>
                  <a:cubicBezTo>
                    <a:pt x="0" y="4191"/>
                    <a:pt x="0" y="4191"/>
                    <a:pt x="0" y="4191"/>
                  </a:cubicBezTo>
                  <a:cubicBezTo>
                    <a:pt x="0" y="4191"/>
                    <a:pt x="-166" y="10155"/>
                    <a:pt x="7643" y="14829"/>
                  </a:cubicBezTo>
                  <a:cubicBezTo>
                    <a:pt x="7643" y="14829"/>
                    <a:pt x="8473" y="15635"/>
                    <a:pt x="9637" y="15635"/>
                  </a:cubicBezTo>
                  <a:cubicBezTo>
                    <a:pt x="9637" y="16602"/>
                    <a:pt x="9637" y="16602"/>
                    <a:pt x="9637" y="16602"/>
                  </a:cubicBezTo>
                  <a:cubicBezTo>
                    <a:pt x="9637" y="16602"/>
                    <a:pt x="8806" y="16441"/>
                    <a:pt x="8806" y="16925"/>
                  </a:cubicBezTo>
                  <a:cubicBezTo>
                    <a:pt x="8806" y="17570"/>
                    <a:pt x="9637" y="17408"/>
                    <a:pt x="9637" y="17408"/>
                  </a:cubicBezTo>
                  <a:cubicBezTo>
                    <a:pt x="9637" y="18376"/>
                    <a:pt x="9637" y="18376"/>
                    <a:pt x="9637" y="18376"/>
                  </a:cubicBezTo>
                  <a:cubicBezTo>
                    <a:pt x="9637" y="18376"/>
                    <a:pt x="9470" y="19182"/>
                    <a:pt x="8972" y="19182"/>
                  </a:cubicBezTo>
                  <a:cubicBezTo>
                    <a:pt x="8972" y="19988"/>
                    <a:pt x="7975" y="19988"/>
                    <a:pt x="7975" y="19988"/>
                  </a:cubicBezTo>
                  <a:cubicBezTo>
                    <a:pt x="7975" y="19988"/>
                    <a:pt x="7144" y="20149"/>
                    <a:pt x="7144" y="20794"/>
                  </a:cubicBezTo>
                  <a:cubicBezTo>
                    <a:pt x="7144" y="20794"/>
                    <a:pt x="6978" y="21599"/>
                    <a:pt x="7975" y="21599"/>
                  </a:cubicBezTo>
                  <a:cubicBezTo>
                    <a:pt x="9304" y="21599"/>
                    <a:pt x="13126" y="21599"/>
                    <a:pt x="13126" y="21599"/>
                  </a:cubicBezTo>
                  <a:cubicBezTo>
                    <a:pt x="13957" y="21599"/>
                    <a:pt x="14123" y="20794"/>
                    <a:pt x="14123" y="20794"/>
                  </a:cubicBezTo>
                  <a:cubicBezTo>
                    <a:pt x="14123" y="20794"/>
                    <a:pt x="14123" y="19988"/>
                    <a:pt x="13126" y="19988"/>
                  </a:cubicBezTo>
                  <a:cubicBezTo>
                    <a:pt x="12295" y="19988"/>
                    <a:pt x="12295" y="19020"/>
                    <a:pt x="12295" y="19020"/>
                  </a:cubicBezTo>
                  <a:cubicBezTo>
                    <a:pt x="12295" y="19020"/>
                    <a:pt x="11464" y="19182"/>
                    <a:pt x="11464" y="18376"/>
                  </a:cubicBezTo>
                  <a:cubicBezTo>
                    <a:pt x="11464" y="17408"/>
                    <a:pt x="11464" y="17408"/>
                    <a:pt x="11464" y="17408"/>
                  </a:cubicBezTo>
                  <a:cubicBezTo>
                    <a:pt x="11464" y="17408"/>
                    <a:pt x="12295" y="17570"/>
                    <a:pt x="12295" y="16925"/>
                  </a:cubicBezTo>
                  <a:cubicBezTo>
                    <a:pt x="12295" y="16441"/>
                    <a:pt x="11464" y="16602"/>
                    <a:pt x="11464" y="16602"/>
                  </a:cubicBezTo>
                  <a:cubicBezTo>
                    <a:pt x="11464" y="15635"/>
                    <a:pt x="11464" y="15635"/>
                    <a:pt x="11464" y="15635"/>
                  </a:cubicBezTo>
                  <a:cubicBezTo>
                    <a:pt x="12295" y="15635"/>
                    <a:pt x="12960" y="15313"/>
                    <a:pt x="13624" y="14829"/>
                  </a:cubicBezTo>
                  <a:close/>
                  <a:moveTo>
                    <a:pt x="16781" y="3385"/>
                  </a:moveTo>
                  <a:cubicBezTo>
                    <a:pt x="16947" y="3385"/>
                    <a:pt x="17612" y="3385"/>
                    <a:pt x="17612" y="3385"/>
                  </a:cubicBezTo>
                  <a:cubicBezTo>
                    <a:pt x="18443" y="3385"/>
                    <a:pt x="18609" y="2579"/>
                    <a:pt x="18609" y="2579"/>
                  </a:cubicBezTo>
                  <a:cubicBezTo>
                    <a:pt x="19440" y="2579"/>
                    <a:pt x="19440" y="3385"/>
                    <a:pt x="19440" y="3385"/>
                  </a:cubicBezTo>
                  <a:cubicBezTo>
                    <a:pt x="19440" y="4191"/>
                    <a:pt x="19440" y="4191"/>
                    <a:pt x="19440" y="4191"/>
                  </a:cubicBezTo>
                  <a:cubicBezTo>
                    <a:pt x="19440" y="4191"/>
                    <a:pt x="19107" y="7576"/>
                    <a:pt x="14953" y="11444"/>
                  </a:cubicBezTo>
                  <a:cubicBezTo>
                    <a:pt x="15950" y="9832"/>
                    <a:pt x="16781" y="6125"/>
                    <a:pt x="16781" y="3385"/>
                  </a:cubicBezTo>
                  <a:close/>
                  <a:moveTo>
                    <a:pt x="5981" y="11605"/>
                  </a:moveTo>
                  <a:cubicBezTo>
                    <a:pt x="1661" y="7737"/>
                    <a:pt x="1495" y="4352"/>
                    <a:pt x="1495" y="4352"/>
                  </a:cubicBezTo>
                  <a:cubicBezTo>
                    <a:pt x="1495" y="3546"/>
                    <a:pt x="1495" y="3546"/>
                    <a:pt x="1495" y="3546"/>
                  </a:cubicBezTo>
                  <a:cubicBezTo>
                    <a:pt x="1495" y="3546"/>
                    <a:pt x="1495" y="2579"/>
                    <a:pt x="2326" y="2579"/>
                  </a:cubicBezTo>
                  <a:cubicBezTo>
                    <a:pt x="2326" y="2579"/>
                    <a:pt x="2326" y="3546"/>
                    <a:pt x="3323" y="3546"/>
                  </a:cubicBezTo>
                  <a:cubicBezTo>
                    <a:pt x="3323" y="3546"/>
                    <a:pt x="3987" y="3546"/>
                    <a:pt x="4153" y="3546"/>
                  </a:cubicBezTo>
                  <a:cubicBezTo>
                    <a:pt x="4153" y="6286"/>
                    <a:pt x="4984" y="9994"/>
                    <a:pt x="5981" y="116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AutoShape 10">
              <a:extLst>
                <a:ext uri="{FF2B5EF4-FFF2-40B4-BE49-F238E27FC236}">
                  <a16:creationId xmlns:a16="http://schemas.microsoft.com/office/drawing/2014/main" id="{F3A88EF7-E9D8-3FF2-8CAF-13E407BAAFD0}"/>
                </a:ext>
              </a:extLst>
            </p:cNvPr>
            <p:cNvSpPr/>
            <p:nvPr/>
          </p:nvSpPr>
          <p:spPr bwMode="auto">
            <a:xfrm>
              <a:off x="4596408" y="1728130"/>
              <a:ext cx="1204317" cy="1020085"/>
            </a:xfrm>
            <a:custGeom>
              <a:avLst/>
              <a:gdLst>
                <a:gd name="T0" fmla="*/ 1605756 w 21600"/>
                <a:gd name="T1" fmla="*/ 1359694 h 21600"/>
                <a:gd name="T2" fmla="*/ 1605756 w 21600"/>
                <a:gd name="T3" fmla="*/ 1359694 h 21600"/>
                <a:gd name="T4" fmla="*/ 1605756 w 21600"/>
                <a:gd name="T5" fmla="*/ 1359694 h 21600"/>
                <a:gd name="T6" fmla="*/ 1605756 w 21600"/>
                <a:gd name="T7" fmla="*/ 135969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0" y="13292"/>
                  </a:moveTo>
                  <a:cubicBezTo>
                    <a:pt x="562" y="0"/>
                    <a:pt x="562" y="0"/>
                    <a:pt x="562" y="0"/>
                  </a:cubicBezTo>
                  <a:cubicBezTo>
                    <a:pt x="9216" y="498"/>
                    <a:pt x="17026" y="5981"/>
                    <a:pt x="21599" y="14538"/>
                  </a:cubicBezTo>
                  <a:cubicBezTo>
                    <a:pt x="12031" y="21599"/>
                    <a:pt x="12031" y="21599"/>
                    <a:pt x="12031" y="21599"/>
                  </a:cubicBezTo>
                  <a:cubicBezTo>
                    <a:pt x="9498" y="16864"/>
                    <a:pt x="5065" y="13624"/>
                    <a:pt x="0" y="13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5" name="AutoShape 11">
              <a:extLst>
                <a:ext uri="{FF2B5EF4-FFF2-40B4-BE49-F238E27FC236}">
                  <a16:creationId xmlns:a16="http://schemas.microsoft.com/office/drawing/2014/main" id="{D40115B2-ABCA-010A-D601-6AB69A3D575B}"/>
                </a:ext>
              </a:extLst>
            </p:cNvPr>
            <p:cNvSpPr/>
            <p:nvPr/>
          </p:nvSpPr>
          <p:spPr bwMode="auto">
            <a:xfrm>
              <a:off x="3326011" y="3658134"/>
              <a:ext cx="1203722" cy="1009366"/>
            </a:xfrm>
            <a:custGeom>
              <a:avLst/>
              <a:gdLst>
                <a:gd name="T0" fmla="*/ 1604963 w 21600"/>
                <a:gd name="T1" fmla="*/ 1345406 h 21600"/>
                <a:gd name="T2" fmla="*/ 1604963 w 21600"/>
                <a:gd name="T3" fmla="*/ 1345406 h 21600"/>
                <a:gd name="T4" fmla="*/ 1604963 w 21600"/>
                <a:gd name="T5" fmla="*/ 1345406 h 21600"/>
                <a:gd name="T6" fmla="*/ 1604963 w 21600"/>
                <a:gd name="T7" fmla="*/ 1345406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1599" y="8152"/>
                  </a:moveTo>
                  <a:cubicBezTo>
                    <a:pt x="21248" y="21599"/>
                    <a:pt x="21248" y="21599"/>
                    <a:pt x="21248" y="21599"/>
                  </a:cubicBezTo>
                  <a:cubicBezTo>
                    <a:pt x="12664" y="21347"/>
                    <a:pt x="4714" y="16052"/>
                    <a:pt x="0" y="7480"/>
                  </a:cubicBezTo>
                  <a:cubicBezTo>
                    <a:pt x="9357" y="0"/>
                    <a:pt x="9357" y="0"/>
                    <a:pt x="9357" y="0"/>
                  </a:cubicBezTo>
                  <a:cubicBezTo>
                    <a:pt x="12031" y="4790"/>
                    <a:pt x="16463" y="7984"/>
                    <a:pt x="21599" y="81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6" name="AutoShape 12">
              <a:extLst>
                <a:ext uri="{FF2B5EF4-FFF2-40B4-BE49-F238E27FC236}">
                  <a16:creationId xmlns:a16="http://schemas.microsoft.com/office/drawing/2014/main" id="{91E2048A-C08D-09DB-6FD0-62AFF94C787A}"/>
                </a:ext>
              </a:extLst>
            </p:cNvPr>
            <p:cNvSpPr/>
            <p:nvPr/>
          </p:nvSpPr>
          <p:spPr bwMode="auto">
            <a:xfrm>
              <a:off x="3787378" y="2044934"/>
              <a:ext cx="326231" cy="323950"/>
            </a:xfrm>
            <a:custGeom>
              <a:avLst/>
              <a:gdLst>
                <a:gd name="T0" fmla="*/ 434975 w 21600"/>
                <a:gd name="T1" fmla="*/ 431800 h 21600"/>
                <a:gd name="T2" fmla="*/ 434975 w 21600"/>
                <a:gd name="T3" fmla="*/ 431800 h 21600"/>
                <a:gd name="T4" fmla="*/ 434975 w 21600"/>
                <a:gd name="T5" fmla="*/ 431800 h 21600"/>
                <a:gd name="T6" fmla="*/ 434975 w 21600"/>
                <a:gd name="T7" fmla="*/ 431800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59" y="0"/>
                    <a:pt x="0" y="4859"/>
                    <a:pt x="0" y="10800"/>
                  </a:cubicBezTo>
                  <a:cubicBezTo>
                    <a:pt x="0" y="16739"/>
                    <a:pt x="4859" y="21600"/>
                    <a:pt x="10800" y="21600"/>
                  </a:cubicBezTo>
                  <a:cubicBezTo>
                    <a:pt x="16740" y="21600"/>
                    <a:pt x="21599" y="16739"/>
                    <a:pt x="21599" y="10800"/>
                  </a:cubicBezTo>
                  <a:cubicBezTo>
                    <a:pt x="21599" y="4859"/>
                    <a:pt x="16740" y="0"/>
                    <a:pt x="10800" y="0"/>
                  </a:cubicBezTo>
                  <a:close/>
                  <a:moveTo>
                    <a:pt x="14939" y="4320"/>
                  </a:moveTo>
                  <a:cubicBezTo>
                    <a:pt x="15659" y="3779"/>
                    <a:pt x="15659" y="3779"/>
                    <a:pt x="15659" y="3779"/>
                  </a:cubicBezTo>
                  <a:cubicBezTo>
                    <a:pt x="15659" y="3779"/>
                    <a:pt x="15299" y="3059"/>
                    <a:pt x="15480" y="2519"/>
                  </a:cubicBezTo>
                  <a:cubicBezTo>
                    <a:pt x="15659" y="2519"/>
                    <a:pt x="16379" y="2879"/>
                    <a:pt x="16919" y="3599"/>
                  </a:cubicBezTo>
                  <a:cubicBezTo>
                    <a:pt x="16559" y="5219"/>
                    <a:pt x="15480" y="5039"/>
                    <a:pt x="15480" y="5039"/>
                  </a:cubicBezTo>
                  <a:cubicBezTo>
                    <a:pt x="15480" y="5039"/>
                    <a:pt x="14759" y="5039"/>
                    <a:pt x="14939" y="4320"/>
                  </a:cubicBezTo>
                  <a:close/>
                  <a:moveTo>
                    <a:pt x="8459" y="13859"/>
                  </a:moveTo>
                  <a:cubicBezTo>
                    <a:pt x="8280" y="14039"/>
                    <a:pt x="8100" y="14579"/>
                    <a:pt x="7919" y="15120"/>
                  </a:cubicBezTo>
                  <a:cubicBezTo>
                    <a:pt x="7740" y="15479"/>
                    <a:pt x="7560" y="15659"/>
                    <a:pt x="7379" y="15839"/>
                  </a:cubicBezTo>
                  <a:cubicBezTo>
                    <a:pt x="7020" y="16019"/>
                    <a:pt x="7020" y="16380"/>
                    <a:pt x="7020" y="16380"/>
                  </a:cubicBezTo>
                  <a:cubicBezTo>
                    <a:pt x="6840" y="17099"/>
                    <a:pt x="6840" y="17099"/>
                    <a:pt x="6840" y="17099"/>
                  </a:cubicBezTo>
                  <a:cubicBezTo>
                    <a:pt x="6840" y="17099"/>
                    <a:pt x="7020" y="17819"/>
                    <a:pt x="7199" y="17999"/>
                  </a:cubicBezTo>
                  <a:cubicBezTo>
                    <a:pt x="7199" y="18359"/>
                    <a:pt x="6660" y="19800"/>
                    <a:pt x="6660" y="19800"/>
                  </a:cubicBezTo>
                  <a:cubicBezTo>
                    <a:pt x="6119" y="19619"/>
                    <a:pt x="5939" y="19080"/>
                    <a:pt x="5760" y="18719"/>
                  </a:cubicBezTo>
                  <a:cubicBezTo>
                    <a:pt x="5760" y="18359"/>
                    <a:pt x="5400" y="18179"/>
                    <a:pt x="5579" y="17819"/>
                  </a:cubicBezTo>
                  <a:cubicBezTo>
                    <a:pt x="5579" y="17280"/>
                    <a:pt x="5219" y="17099"/>
                    <a:pt x="5040" y="16920"/>
                  </a:cubicBezTo>
                  <a:cubicBezTo>
                    <a:pt x="4859" y="16560"/>
                    <a:pt x="4679" y="16199"/>
                    <a:pt x="4679" y="16019"/>
                  </a:cubicBezTo>
                  <a:cubicBezTo>
                    <a:pt x="4679" y="15839"/>
                    <a:pt x="4140" y="15479"/>
                    <a:pt x="4140" y="15479"/>
                  </a:cubicBezTo>
                  <a:cubicBezTo>
                    <a:pt x="4140" y="15479"/>
                    <a:pt x="3240" y="14940"/>
                    <a:pt x="3059" y="14759"/>
                  </a:cubicBezTo>
                  <a:cubicBezTo>
                    <a:pt x="2880" y="14579"/>
                    <a:pt x="2700" y="13859"/>
                    <a:pt x="2700" y="13499"/>
                  </a:cubicBezTo>
                  <a:cubicBezTo>
                    <a:pt x="2700" y="13139"/>
                    <a:pt x="2880" y="12239"/>
                    <a:pt x="2880" y="12239"/>
                  </a:cubicBezTo>
                  <a:cubicBezTo>
                    <a:pt x="2880" y="12239"/>
                    <a:pt x="3240" y="11879"/>
                    <a:pt x="3059" y="11700"/>
                  </a:cubicBezTo>
                  <a:cubicBezTo>
                    <a:pt x="2700" y="11519"/>
                    <a:pt x="2700" y="10800"/>
                    <a:pt x="2700" y="10800"/>
                  </a:cubicBezTo>
                  <a:cubicBezTo>
                    <a:pt x="2339" y="10439"/>
                    <a:pt x="2339" y="10439"/>
                    <a:pt x="2339" y="10439"/>
                  </a:cubicBezTo>
                  <a:cubicBezTo>
                    <a:pt x="2339" y="10439"/>
                    <a:pt x="1980" y="9900"/>
                    <a:pt x="1800" y="9720"/>
                  </a:cubicBezTo>
                  <a:cubicBezTo>
                    <a:pt x="1800" y="9359"/>
                    <a:pt x="1800" y="9179"/>
                    <a:pt x="1980" y="8999"/>
                  </a:cubicBezTo>
                  <a:cubicBezTo>
                    <a:pt x="1980" y="8820"/>
                    <a:pt x="1800" y="8280"/>
                    <a:pt x="1800" y="8099"/>
                  </a:cubicBezTo>
                  <a:cubicBezTo>
                    <a:pt x="3599" y="3599"/>
                    <a:pt x="6660" y="2699"/>
                    <a:pt x="6660" y="2699"/>
                  </a:cubicBezTo>
                  <a:cubicBezTo>
                    <a:pt x="6840" y="3599"/>
                    <a:pt x="6840" y="3599"/>
                    <a:pt x="6840" y="3599"/>
                  </a:cubicBezTo>
                  <a:cubicBezTo>
                    <a:pt x="6840" y="3599"/>
                    <a:pt x="6300" y="3779"/>
                    <a:pt x="6119" y="3779"/>
                  </a:cubicBezTo>
                  <a:cubicBezTo>
                    <a:pt x="5760" y="3599"/>
                    <a:pt x="5579" y="3599"/>
                    <a:pt x="5579" y="3599"/>
                  </a:cubicBezTo>
                  <a:cubicBezTo>
                    <a:pt x="5219" y="4140"/>
                    <a:pt x="5219" y="4140"/>
                    <a:pt x="5219" y="4140"/>
                  </a:cubicBezTo>
                  <a:cubicBezTo>
                    <a:pt x="5219" y="4140"/>
                    <a:pt x="5040" y="4499"/>
                    <a:pt x="5040" y="4679"/>
                  </a:cubicBezTo>
                  <a:cubicBezTo>
                    <a:pt x="5040" y="4859"/>
                    <a:pt x="5219" y="5219"/>
                    <a:pt x="5219" y="5219"/>
                  </a:cubicBezTo>
                  <a:cubicBezTo>
                    <a:pt x="5219" y="5219"/>
                    <a:pt x="5760" y="5219"/>
                    <a:pt x="5760" y="5039"/>
                  </a:cubicBezTo>
                  <a:cubicBezTo>
                    <a:pt x="5760" y="4859"/>
                    <a:pt x="5760" y="4679"/>
                    <a:pt x="5760" y="4679"/>
                  </a:cubicBezTo>
                  <a:cubicBezTo>
                    <a:pt x="5579" y="4320"/>
                    <a:pt x="5579" y="4320"/>
                    <a:pt x="5579" y="4320"/>
                  </a:cubicBezTo>
                  <a:cubicBezTo>
                    <a:pt x="5579" y="4320"/>
                    <a:pt x="6119" y="4140"/>
                    <a:pt x="7199" y="4320"/>
                  </a:cubicBezTo>
                  <a:cubicBezTo>
                    <a:pt x="8459" y="4320"/>
                    <a:pt x="7919" y="5219"/>
                    <a:pt x="8459" y="5399"/>
                  </a:cubicBezTo>
                  <a:cubicBezTo>
                    <a:pt x="8999" y="5580"/>
                    <a:pt x="8100" y="6299"/>
                    <a:pt x="7919" y="6659"/>
                  </a:cubicBezTo>
                  <a:cubicBezTo>
                    <a:pt x="7740" y="7019"/>
                    <a:pt x="7379" y="6119"/>
                    <a:pt x="7379" y="6119"/>
                  </a:cubicBezTo>
                  <a:cubicBezTo>
                    <a:pt x="7379" y="6119"/>
                    <a:pt x="7740" y="5759"/>
                    <a:pt x="7199" y="5759"/>
                  </a:cubicBezTo>
                  <a:cubicBezTo>
                    <a:pt x="6660" y="5580"/>
                    <a:pt x="6300" y="6480"/>
                    <a:pt x="6660" y="6480"/>
                  </a:cubicBezTo>
                  <a:cubicBezTo>
                    <a:pt x="6840" y="6480"/>
                    <a:pt x="7199" y="6839"/>
                    <a:pt x="7020" y="7019"/>
                  </a:cubicBezTo>
                  <a:cubicBezTo>
                    <a:pt x="7020" y="7199"/>
                    <a:pt x="7020" y="7199"/>
                    <a:pt x="6840" y="7739"/>
                  </a:cubicBezTo>
                  <a:cubicBezTo>
                    <a:pt x="6479" y="8280"/>
                    <a:pt x="6119" y="8640"/>
                    <a:pt x="6119" y="8640"/>
                  </a:cubicBezTo>
                  <a:cubicBezTo>
                    <a:pt x="6119" y="8640"/>
                    <a:pt x="5760" y="8460"/>
                    <a:pt x="5939" y="8820"/>
                  </a:cubicBezTo>
                  <a:cubicBezTo>
                    <a:pt x="6119" y="9179"/>
                    <a:pt x="5939" y="9720"/>
                    <a:pt x="5939" y="9900"/>
                  </a:cubicBezTo>
                  <a:cubicBezTo>
                    <a:pt x="5939" y="10260"/>
                    <a:pt x="5219" y="9720"/>
                    <a:pt x="5219" y="9179"/>
                  </a:cubicBezTo>
                  <a:cubicBezTo>
                    <a:pt x="5040" y="8640"/>
                    <a:pt x="4499" y="9179"/>
                    <a:pt x="4319" y="9179"/>
                  </a:cubicBezTo>
                  <a:cubicBezTo>
                    <a:pt x="4140" y="9179"/>
                    <a:pt x="3780" y="8999"/>
                    <a:pt x="3780" y="8820"/>
                  </a:cubicBezTo>
                  <a:cubicBezTo>
                    <a:pt x="3599" y="8640"/>
                    <a:pt x="2700" y="9359"/>
                    <a:pt x="2520" y="9359"/>
                  </a:cubicBezTo>
                  <a:cubicBezTo>
                    <a:pt x="2339" y="9540"/>
                    <a:pt x="2339" y="9900"/>
                    <a:pt x="2700" y="9720"/>
                  </a:cubicBezTo>
                  <a:cubicBezTo>
                    <a:pt x="3059" y="9540"/>
                    <a:pt x="3420" y="9720"/>
                    <a:pt x="3420" y="10079"/>
                  </a:cubicBezTo>
                  <a:cubicBezTo>
                    <a:pt x="3240" y="10439"/>
                    <a:pt x="2880" y="10260"/>
                    <a:pt x="2880" y="10439"/>
                  </a:cubicBezTo>
                  <a:cubicBezTo>
                    <a:pt x="3059" y="10800"/>
                    <a:pt x="3420" y="10980"/>
                    <a:pt x="3420" y="11339"/>
                  </a:cubicBezTo>
                  <a:cubicBezTo>
                    <a:pt x="3599" y="11700"/>
                    <a:pt x="4499" y="11339"/>
                    <a:pt x="4859" y="11160"/>
                  </a:cubicBezTo>
                  <a:cubicBezTo>
                    <a:pt x="5040" y="11160"/>
                    <a:pt x="5939" y="10980"/>
                    <a:pt x="5939" y="11339"/>
                  </a:cubicBezTo>
                  <a:cubicBezTo>
                    <a:pt x="6119" y="11700"/>
                    <a:pt x="7020" y="11879"/>
                    <a:pt x="7379" y="11879"/>
                  </a:cubicBezTo>
                  <a:cubicBezTo>
                    <a:pt x="7740" y="12059"/>
                    <a:pt x="8280" y="12059"/>
                    <a:pt x="8819" y="12420"/>
                  </a:cubicBezTo>
                  <a:cubicBezTo>
                    <a:pt x="9179" y="12960"/>
                    <a:pt x="8459" y="13679"/>
                    <a:pt x="8459" y="13859"/>
                  </a:cubicBezTo>
                  <a:close/>
                  <a:moveTo>
                    <a:pt x="10619" y="2519"/>
                  </a:moveTo>
                  <a:cubicBezTo>
                    <a:pt x="10439" y="3059"/>
                    <a:pt x="9719" y="3599"/>
                    <a:pt x="9900" y="3779"/>
                  </a:cubicBezTo>
                  <a:cubicBezTo>
                    <a:pt x="9900" y="3959"/>
                    <a:pt x="9900" y="4859"/>
                    <a:pt x="9179" y="4140"/>
                  </a:cubicBezTo>
                  <a:cubicBezTo>
                    <a:pt x="8459" y="3419"/>
                    <a:pt x="7740" y="3239"/>
                    <a:pt x="7919" y="2699"/>
                  </a:cubicBezTo>
                  <a:cubicBezTo>
                    <a:pt x="7919" y="2519"/>
                    <a:pt x="8639" y="2519"/>
                    <a:pt x="8639" y="2339"/>
                  </a:cubicBezTo>
                  <a:cubicBezTo>
                    <a:pt x="9539" y="1259"/>
                    <a:pt x="11159" y="1439"/>
                    <a:pt x="11339" y="1799"/>
                  </a:cubicBezTo>
                  <a:cubicBezTo>
                    <a:pt x="10979" y="2159"/>
                    <a:pt x="10619" y="1979"/>
                    <a:pt x="10619" y="2519"/>
                  </a:cubicBezTo>
                  <a:close/>
                  <a:moveTo>
                    <a:pt x="19259" y="11160"/>
                  </a:moveTo>
                  <a:cubicBezTo>
                    <a:pt x="19259" y="11160"/>
                    <a:pt x="19619" y="11700"/>
                    <a:pt x="20160" y="11700"/>
                  </a:cubicBezTo>
                  <a:cubicBezTo>
                    <a:pt x="19800" y="15659"/>
                    <a:pt x="16559" y="18359"/>
                    <a:pt x="16559" y="18359"/>
                  </a:cubicBezTo>
                  <a:cubicBezTo>
                    <a:pt x="16019" y="17819"/>
                    <a:pt x="16199" y="17280"/>
                    <a:pt x="16199" y="17280"/>
                  </a:cubicBezTo>
                  <a:cubicBezTo>
                    <a:pt x="16379" y="16560"/>
                    <a:pt x="16379" y="16560"/>
                    <a:pt x="16379" y="16560"/>
                  </a:cubicBezTo>
                  <a:cubicBezTo>
                    <a:pt x="16379" y="15300"/>
                    <a:pt x="16379" y="15300"/>
                    <a:pt x="16379" y="15300"/>
                  </a:cubicBezTo>
                  <a:cubicBezTo>
                    <a:pt x="16379" y="15300"/>
                    <a:pt x="16379" y="13859"/>
                    <a:pt x="15120" y="14579"/>
                  </a:cubicBezTo>
                  <a:cubicBezTo>
                    <a:pt x="13859" y="14940"/>
                    <a:pt x="14399" y="14940"/>
                    <a:pt x="12959" y="14940"/>
                  </a:cubicBezTo>
                  <a:cubicBezTo>
                    <a:pt x="11519" y="15120"/>
                    <a:pt x="11879" y="12059"/>
                    <a:pt x="11879" y="12059"/>
                  </a:cubicBezTo>
                  <a:cubicBezTo>
                    <a:pt x="11879" y="7739"/>
                    <a:pt x="15120" y="10980"/>
                    <a:pt x="15120" y="10980"/>
                  </a:cubicBezTo>
                  <a:cubicBezTo>
                    <a:pt x="17099" y="12420"/>
                    <a:pt x="17459" y="10079"/>
                    <a:pt x="17459" y="10079"/>
                  </a:cubicBezTo>
                  <a:cubicBezTo>
                    <a:pt x="18719" y="9540"/>
                    <a:pt x="18719" y="9540"/>
                    <a:pt x="18719" y="9540"/>
                  </a:cubicBezTo>
                  <a:cubicBezTo>
                    <a:pt x="18899" y="8820"/>
                    <a:pt x="18899" y="8820"/>
                    <a:pt x="18899" y="8820"/>
                  </a:cubicBezTo>
                  <a:cubicBezTo>
                    <a:pt x="18719" y="7919"/>
                    <a:pt x="18719" y="7919"/>
                    <a:pt x="18719" y="7919"/>
                  </a:cubicBezTo>
                  <a:cubicBezTo>
                    <a:pt x="16740" y="7019"/>
                    <a:pt x="16740" y="7019"/>
                    <a:pt x="16740" y="7019"/>
                  </a:cubicBezTo>
                  <a:cubicBezTo>
                    <a:pt x="16740" y="7019"/>
                    <a:pt x="16379" y="7739"/>
                    <a:pt x="16919" y="8640"/>
                  </a:cubicBezTo>
                  <a:cubicBezTo>
                    <a:pt x="16919" y="8640"/>
                    <a:pt x="16740" y="9540"/>
                    <a:pt x="16379" y="9359"/>
                  </a:cubicBezTo>
                  <a:cubicBezTo>
                    <a:pt x="15120" y="8640"/>
                    <a:pt x="15120" y="8640"/>
                    <a:pt x="15120" y="8640"/>
                  </a:cubicBezTo>
                  <a:cubicBezTo>
                    <a:pt x="15120" y="8640"/>
                    <a:pt x="14759" y="8460"/>
                    <a:pt x="14219" y="8820"/>
                  </a:cubicBezTo>
                  <a:cubicBezTo>
                    <a:pt x="13499" y="9359"/>
                    <a:pt x="12419" y="8820"/>
                    <a:pt x="12419" y="8820"/>
                  </a:cubicBezTo>
                  <a:cubicBezTo>
                    <a:pt x="12419" y="8820"/>
                    <a:pt x="12419" y="8280"/>
                    <a:pt x="13139" y="7919"/>
                  </a:cubicBezTo>
                  <a:cubicBezTo>
                    <a:pt x="13679" y="7560"/>
                    <a:pt x="13679" y="7560"/>
                    <a:pt x="13679" y="7560"/>
                  </a:cubicBezTo>
                  <a:cubicBezTo>
                    <a:pt x="13679" y="7560"/>
                    <a:pt x="13499" y="6839"/>
                    <a:pt x="13679" y="6299"/>
                  </a:cubicBezTo>
                  <a:cubicBezTo>
                    <a:pt x="13859" y="5759"/>
                    <a:pt x="14039" y="6299"/>
                    <a:pt x="14579" y="5939"/>
                  </a:cubicBezTo>
                  <a:cubicBezTo>
                    <a:pt x="15120" y="5580"/>
                    <a:pt x="15480" y="6659"/>
                    <a:pt x="16199" y="6480"/>
                  </a:cubicBezTo>
                  <a:cubicBezTo>
                    <a:pt x="16919" y="6480"/>
                    <a:pt x="16559" y="6299"/>
                    <a:pt x="17099" y="5939"/>
                  </a:cubicBezTo>
                  <a:cubicBezTo>
                    <a:pt x="17639" y="5759"/>
                    <a:pt x="17999" y="6480"/>
                    <a:pt x="17999" y="6480"/>
                  </a:cubicBezTo>
                  <a:cubicBezTo>
                    <a:pt x="19079" y="6659"/>
                    <a:pt x="19079" y="6659"/>
                    <a:pt x="19079" y="6659"/>
                  </a:cubicBezTo>
                  <a:cubicBezTo>
                    <a:pt x="19079" y="6659"/>
                    <a:pt x="18899" y="5399"/>
                    <a:pt x="18899" y="5759"/>
                  </a:cubicBezTo>
                  <a:cubicBezTo>
                    <a:pt x="19619" y="6839"/>
                    <a:pt x="20519" y="9900"/>
                    <a:pt x="20160" y="10439"/>
                  </a:cubicBezTo>
                  <a:cubicBezTo>
                    <a:pt x="19980" y="10260"/>
                    <a:pt x="19800" y="10260"/>
                    <a:pt x="19800" y="10260"/>
                  </a:cubicBezTo>
                  <a:cubicBezTo>
                    <a:pt x="18539" y="10260"/>
                    <a:pt x="18539" y="10260"/>
                    <a:pt x="18539" y="10260"/>
                  </a:cubicBezTo>
                  <a:lnTo>
                    <a:pt x="19259" y="11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7" name="AutoShape 13">
              <a:extLst>
                <a:ext uri="{FF2B5EF4-FFF2-40B4-BE49-F238E27FC236}">
                  <a16:creationId xmlns:a16="http://schemas.microsoft.com/office/drawing/2014/main" id="{F3CB15C0-7156-E457-D68B-6F7BD4E3B0AB}"/>
                </a:ext>
              </a:extLst>
            </p:cNvPr>
            <p:cNvSpPr/>
            <p:nvPr/>
          </p:nvSpPr>
          <p:spPr bwMode="auto">
            <a:xfrm>
              <a:off x="3080147" y="2532646"/>
              <a:ext cx="727472" cy="1356541"/>
            </a:xfrm>
            <a:custGeom>
              <a:avLst/>
              <a:gdLst>
                <a:gd name="T0" fmla="*/ 969914 w 20023"/>
                <a:gd name="T1" fmla="*/ 1808163 h 21600"/>
                <a:gd name="T2" fmla="*/ 969914 w 20023"/>
                <a:gd name="T3" fmla="*/ 1808163 h 21600"/>
                <a:gd name="T4" fmla="*/ 969914 w 20023"/>
                <a:gd name="T5" fmla="*/ 1808163 h 21600"/>
                <a:gd name="T6" fmla="*/ 969914 w 20023"/>
                <a:gd name="T7" fmla="*/ 1808163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23" h="21600">
                  <a:moveTo>
                    <a:pt x="20022" y="16855"/>
                  </a:moveTo>
                  <a:cubicBezTo>
                    <a:pt x="4795" y="21600"/>
                    <a:pt x="4795" y="21600"/>
                    <a:pt x="4795" y="21600"/>
                  </a:cubicBezTo>
                  <a:cubicBezTo>
                    <a:pt x="-1469" y="14857"/>
                    <a:pt x="-1577" y="6804"/>
                    <a:pt x="4363" y="0"/>
                  </a:cubicBezTo>
                  <a:cubicBezTo>
                    <a:pt x="19807" y="4494"/>
                    <a:pt x="19807" y="4494"/>
                    <a:pt x="19807" y="4494"/>
                  </a:cubicBezTo>
                  <a:cubicBezTo>
                    <a:pt x="18187" y="6305"/>
                    <a:pt x="17323" y="8365"/>
                    <a:pt x="17323" y="10550"/>
                  </a:cubicBezTo>
                  <a:cubicBezTo>
                    <a:pt x="17323" y="12860"/>
                    <a:pt x="18295" y="14982"/>
                    <a:pt x="20022" y="168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AutoShape 14">
              <a:extLst>
                <a:ext uri="{FF2B5EF4-FFF2-40B4-BE49-F238E27FC236}">
                  <a16:creationId xmlns:a16="http://schemas.microsoft.com/office/drawing/2014/main" id="{23DB1330-A7C0-BC89-DDFC-1A9BA8A23316}"/>
                </a:ext>
              </a:extLst>
            </p:cNvPr>
            <p:cNvSpPr/>
            <p:nvPr/>
          </p:nvSpPr>
          <p:spPr bwMode="auto">
            <a:xfrm>
              <a:off x="3789164" y="2433794"/>
              <a:ext cx="1525191" cy="1527448"/>
            </a:xfrm>
            <a:custGeom>
              <a:avLst/>
              <a:gdLst>
                <a:gd name="T0" fmla="*/ 2033484 w 19679"/>
                <a:gd name="T1" fmla="*/ 2234713 h 19679"/>
                <a:gd name="T2" fmla="*/ 2033484 w 19679"/>
                <a:gd name="T3" fmla="*/ 2234713 h 19679"/>
                <a:gd name="T4" fmla="*/ 2033484 w 19679"/>
                <a:gd name="T5" fmla="*/ 2234713 h 19679"/>
                <a:gd name="T6" fmla="*/ 2033484 w 19679"/>
                <a:gd name="T7" fmla="*/ 2234713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7145" tIns="17145" rIns="17145" bIns="17145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9" name="AutoShape 15">
              <a:extLst>
                <a:ext uri="{FF2B5EF4-FFF2-40B4-BE49-F238E27FC236}">
                  <a16:creationId xmlns:a16="http://schemas.microsoft.com/office/drawing/2014/main" id="{E1F6C9B6-E123-2E78-4FC0-F2FD2A302124}"/>
                </a:ext>
              </a:extLst>
            </p:cNvPr>
            <p:cNvSpPr/>
            <p:nvPr/>
          </p:nvSpPr>
          <p:spPr bwMode="auto">
            <a:xfrm>
              <a:off x="3259931" y="3110873"/>
              <a:ext cx="267891" cy="223311"/>
            </a:xfrm>
            <a:custGeom>
              <a:avLst/>
              <a:gdLst>
                <a:gd name="T0" fmla="*/ 357188 w 21600"/>
                <a:gd name="T1" fmla="*/ 297657 h 21600"/>
                <a:gd name="T2" fmla="*/ 357188 w 21600"/>
                <a:gd name="T3" fmla="*/ 297657 h 21600"/>
                <a:gd name="T4" fmla="*/ 357188 w 21600"/>
                <a:gd name="T5" fmla="*/ 297657 h 21600"/>
                <a:gd name="T6" fmla="*/ 357188 w 21600"/>
                <a:gd name="T7" fmla="*/ 297657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263" y="3222"/>
                  </a:moveTo>
                  <a:cubicBezTo>
                    <a:pt x="20632" y="3222"/>
                    <a:pt x="20946" y="3384"/>
                    <a:pt x="21208" y="3713"/>
                  </a:cubicBezTo>
                  <a:cubicBezTo>
                    <a:pt x="21470" y="4042"/>
                    <a:pt x="21600" y="4427"/>
                    <a:pt x="21600" y="4865"/>
                  </a:cubicBezTo>
                  <a:lnTo>
                    <a:pt x="21600" y="19984"/>
                  </a:lnTo>
                  <a:cubicBezTo>
                    <a:pt x="21600" y="20421"/>
                    <a:pt x="21470" y="20803"/>
                    <a:pt x="21208" y="21121"/>
                  </a:cubicBezTo>
                  <a:cubicBezTo>
                    <a:pt x="20946" y="21441"/>
                    <a:pt x="20632" y="21599"/>
                    <a:pt x="20263" y="21599"/>
                  </a:cubicBezTo>
                  <a:lnTo>
                    <a:pt x="1348" y="21599"/>
                  </a:lnTo>
                  <a:cubicBezTo>
                    <a:pt x="981" y="21599"/>
                    <a:pt x="663" y="21441"/>
                    <a:pt x="399" y="21121"/>
                  </a:cubicBezTo>
                  <a:cubicBezTo>
                    <a:pt x="134" y="20803"/>
                    <a:pt x="0" y="20421"/>
                    <a:pt x="0" y="19984"/>
                  </a:cubicBezTo>
                  <a:lnTo>
                    <a:pt x="0" y="4865"/>
                  </a:lnTo>
                  <a:cubicBezTo>
                    <a:pt x="0" y="4427"/>
                    <a:pt x="134" y="4042"/>
                    <a:pt x="399" y="3713"/>
                  </a:cubicBezTo>
                  <a:cubicBezTo>
                    <a:pt x="663" y="3384"/>
                    <a:pt x="981" y="3222"/>
                    <a:pt x="1348" y="3222"/>
                  </a:cubicBezTo>
                  <a:lnTo>
                    <a:pt x="5638" y="3222"/>
                  </a:lnTo>
                  <a:lnTo>
                    <a:pt x="6318" y="1460"/>
                  </a:lnTo>
                  <a:cubicBezTo>
                    <a:pt x="6458" y="1057"/>
                    <a:pt x="6717" y="713"/>
                    <a:pt x="7089" y="425"/>
                  </a:cubicBezTo>
                  <a:cubicBezTo>
                    <a:pt x="7466" y="143"/>
                    <a:pt x="7838" y="0"/>
                    <a:pt x="8203" y="0"/>
                  </a:cubicBezTo>
                  <a:lnTo>
                    <a:pt x="13396" y="0"/>
                  </a:lnTo>
                  <a:cubicBezTo>
                    <a:pt x="13763" y="0"/>
                    <a:pt x="14135" y="143"/>
                    <a:pt x="14510" y="425"/>
                  </a:cubicBezTo>
                  <a:cubicBezTo>
                    <a:pt x="14884" y="713"/>
                    <a:pt x="15146" y="1057"/>
                    <a:pt x="15293" y="1460"/>
                  </a:cubicBezTo>
                  <a:lnTo>
                    <a:pt x="15961" y="3222"/>
                  </a:lnTo>
                  <a:lnTo>
                    <a:pt x="20263" y="3222"/>
                  </a:lnTo>
                  <a:close/>
                  <a:moveTo>
                    <a:pt x="10806" y="19185"/>
                  </a:moveTo>
                  <a:cubicBezTo>
                    <a:pt x="11572" y="19185"/>
                    <a:pt x="12299" y="19002"/>
                    <a:pt x="12987" y="18650"/>
                  </a:cubicBezTo>
                  <a:cubicBezTo>
                    <a:pt x="13672" y="18294"/>
                    <a:pt x="14270" y="17810"/>
                    <a:pt x="14774" y="17196"/>
                  </a:cubicBezTo>
                  <a:cubicBezTo>
                    <a:pt x="15278" y="16582"/>
                    <a:pt x="15677" y="15862"/>
                    <a:pt x="15974" y="15048"/>
                  </a:cubicBezTo>
                  <a:cubicBezTo>
                    <a:pt x="16270" y="14234"/>
                    <a:pt x="16419" y="13356"/>
                    <a:pt x="16419" y="12421"/>
                  </a:cubicBezTo>
                  <a:cubicBezTo>
                    <a:pt x="16419" y="11499"/>
                    <a:pt x="16270" y="10623"/>
                    <a:pt x="15974" y="9795"/>
                  </a:cubicBezTo>
                  <a:cubicBezTo>
                    <a:pt x="15677" y="8966"/>
                    <a:pt x="15278" y="8249"/>
                    <a:pt x="14774" y="7644"/>
                  </a:cubicBezTo>
                  <a:cubicBezTo>
                    <a:pt x="14270" y="7036"/>
                    <a:pt x="13672" y="6557"/>
                    <a:pt x="12987" y="6199"/>
                  </a:cubicBezTo>
                  <a:cubicBezTo>
                    <a:pt x="12299" y="5843"/>
                    <a:pt x="11572" y="5667"/>
                    <a:pt x="10806" y="5667"/>
                  </a:cubicBezTo>
                  <a:cubicBezTo>
                    <a:pt x="10039" y="5667"/>
                    <a:pt x="9312" y="5846"/>
                    <a:pt x="8619" y="6199"/>
                  </a:cubicBezTo>
                  <a:cubicBezTo>
                    <a:pt x="7929" y="6557"/>
                    <a:pt x="7332" y="7036"/>
                    <a:pt x="6827" y="7644"/>
                  </a:cubicBezTo>
                  <a:cubicBezTo>
                    <a:pt x="6323" y="8249"/>
                    <a:pt x="5922" y="8963"/>
                    <a:pt x="5625" y="9789"/>
                  </a:cubicBezTo>
                  <a:cubicBezTo>
                    <a:pt x="5329" y="10612"/>
                    <a:pt x="5180" y="11490"/>
                    <a:pt x="5180" y="12421"/>
                  </a:cubicBezTo>
                  <a:cubicBezTo>
                    <a:pt x="5180" y="13356"/>
                    <a:pt x="5329" y="14234"/>
                    <a:pt x="5625" y="15048"/>
                  </a:cubicBezTo>
                  <a:cubicBezTo>
                    <a:pt x="5922" y="15862"/>
                    <a:pt x="6323" y="16582"/>
                    <a:pt x="6827" y="17196"/>
                  </a:cubicBezTo>
                  <a:cubicBezTo>
                    <a:pt x="7332" y="17810"/>
                    <a:pt x="7929" y="18294"/>
                    <a:pt x="8619" y="18650"/>
                  </a:cubicBezTo>
                  <a:cubicBezTo>
                    <a:pt x="9312" y="19005"/>
                    <a:pt x="10039" y="19185"/>
                    <a:pt x="10806" y="19185"/>
                  </a:cubicBezTo>
                  <a:moveTo>
                    <a:pt x="10806" y="7832"/>
                  </a:moveTo>
                  <a:cubicBezTo>
                    <a:pt x="11337" y="7832"/>
                    <a:pt x="11834" y="7953"/>
                    <a:pt x="12294" y="8191"/>
                  </a:cubicBezTo>
                  <a:cubicBezTo>
                    <a:pt x="12754" y="8432"/>
                    <a:pt x="13158" y="8755"/>
                    <a:pt x="13501" y="9169"/>
                  </a:cubicBezTo>
                  <a:cubicBezTo>
                    <a:pt x="13846" y="9583"/>
                    <a:pt x="14118" y="10068"/>
                    <a:pt x="14316" y="10623"/>
                  </a:cubicBezTo>
                  <a:cubicBezTo>
                    <a:pt x="14515" y="11184"/>
                    <a:pt x="14615" y="11781"/>
                    <a:pt x="14615" y="12421"/>
                  </a:cubicBezTo>
                  <a:cubicBezTo>
                    <a:pt x="14615" y="13056"/>
                    <a:pt x="14515" y="13649"/>
                    <a:pt x="14316" y="14205"/>
                  </a:cubicBezTo>
                  <a:cubicBezTo>
                    <a:pt x="14118" y="14757"/>
                    <a:pt x="13846" y="15245"/>
                    <a:pt x="13501" y="15668"/>
                  </a:cubicBezTo>
                  <a:cubicBezTo>
                    <a:pt x="13158" y="16091"/>
                    <a:pt x="12752" y="16420"/>
                    <a:pt x="12289" y="16661"/>
                  </a:cubicBezTo>
                  <a:cubicBezTo>
                    <a:pt x="11824" y="16899"/>
                    <a:pt x="11330" y="17016"/>
                    <a:pt x="10806" y="17016"/>
                  </a:cubicBezTo>
                  <a:cubicBezTo>
                    <a:pt x="10274" y="17016"/>
                    <a:pt x="9777" y="16899"/>
                    <a:pt x="9312" y="16661"/>
                  </a:cubicBezTo>
                  <a:cubicBezTo>
                    <a:pt x="8847" y="16420"/>
                    <a:pt x="8443" y="16091"/>
                    <a:pt x="8100" y="15668"/>
                  </a:cubicBezTo>
                  <a:cubicBezTo>
                    <a:pt x="7755" y="15245"/>
                    <a:pt x="7483" y="14754"/>
                    <a:pt x="7285" y="14199"/>
                  </a:cubicBezTo>
                  <a:cubicBezTo>
                    <a:pt x="7084" y="13641"/>
                    <a:pt x="6984" y="13044"/>
                    <a:pt x="6984" y="12421"/>
                  </a:cubicBezTo>
                  <a:cubicBezTo>
                    <a:pt x="6984" y="11781"/>
                    <a:pt x="7084" y="11184"/>
                    <a:pt x="7285" y="10623"/>
                  </a:cubicBezTo>
                  <a:cubicBezTo>
                    <a:pt x="7483" y="10068"/>
                    <a:pt x="7755" y="9583"/>
                    <a:pt x="8100" y="9169"/>
                  </a:cubicBezTo>
                  <a:cubicBezTo>
                    <a:pt x="8443" y="8755"/>
                    <a:pt x="8847" y="8431"/>
                    <a:pt x="9312" y="8191"/>
                  </a:cubicBezTo>
                  <a:cubicBezTo>
                    <a:pt x="9777" y="7953"/>
                    <a:pt x="10274" y="7832"/>
                    <a:pt x="10806" y="78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0" name="AutoShape 16">
              <a:extLst>
                <a:ext uri="{FF2B5EF4-FFF2-40B4-BE49-F238E27FC236}">
                  <a16:creationId xmlns:a16="http://schemas.microsoft.com/office/drawing/2014/main" id="{107ADB49-6DB9-7F19-804E-6C7E8168B869}"/>
                </a:ext>
              </a:extLst>
            </p:cNvPr>
            <p:cNvSpPr/>
            <p:nvPr/>
          </p:nvSpPr>
          <p:spPr bwMode="auto">
            <a:xfrm>
              <a:off x="5032177" y="2119371"/>
              <a:ext cx="267891" cy="223311"/>
            </a:xfrm>
            <a:custGeom>
              <a:avLst/>
              <a:gdLst>
                <a:gd name="T0" fmla="*/ 357188 w 21600"/>
                <a:gd name="T1" fmla="*/ 297642 h 21579"/>
                <a:gd name="T2" fmla="*/ 357188 w 21600"/>
                <a:gd name="T3" fmla="*/ 297642 h 21579"/>
                <a:gd name="T4" fmla="*/ 357188 w 21600"/>
                <a:gd name="T5" fmla="*/ 297642 h 21579"/>
                <a:gd name="T6" fmla="*/ 357188 w 21600"/>
                <a:gd name="T7" fmla="*/ 297642 h 215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79">
                  <a:moveTo>
                    <a:pt x="21600" y="9391"/>
                  </a:moveTo>
                  <a:cubicBezTo>
                    <a:pt x="21600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600" y="8895"/>
                    <a:pt x="21600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1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1" name="AutoShape 17">
              <a:extLst>
                <a:ext uri="{FF2B5EF4-FFF2-40B4-BE49-F238E27FC236}">
                  <a16:creationId xmlns:a16="http://schemas.microsoft.com/office/drawing/2014/main" id="{41E455A9-5573-29FF-EF26-DB4596EC9CD7}"/>
                </a:ext>
              </a:extLst>
            </p:cNvPr>
            <p:cNvSpPr/>
            <p:nvPr/>
          </p:nvSpPr>
          <p:spPr bwMode="auto">
            <a:xfrm>
              <a:off x="5579864" y="3069188"/>
              <a:ext cx="267891" cy="268569"/>
            </a:xfrm>
            <a:custGeom>
              <a:avLst/>
              <a:gdLst>
                <a:gd name="T0" fmla="*/ 357188 w 21600"/>
                <a:gd name="T1" fmla="*/ 357982 h 21600"/>
                <a:gd name="T2" fmla="*/ 357188 w 21600"/>
                <a:gd name="T3" fmla="*/ 357982 h 21600"/>
                <a:gd name="T4" fmla="*/ 357188 w 21600"/>
                <a:gd name="T5" fmla="*/ 357982 h 21600"/>
                <a:gd name="T6" fmla="*/ 357188 w 21600"/>
                <a:gd name="T7" fmla="*/ 357982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1357" y="18801"/>
                  </a:moveTo>
                  <a:cubicBezTo>
                    <a:pt x="21518" y="18965"/>
                    <a:pt x="21599" y="19177"/>
                    <a:pt x="21599" y="19436"/>
                  </a:cubicBezTo>
                  <a:cubicBezTo>
                    <a:pt x="21599" y="19580"/>
                    <a:pt x="21518" y="19775"/>
                    <a:pt x="21357" y="20018"/>
                  </a:cubicBezTo>
                  <a:cubicBezTo>
                    <a:pt x="21193" y="20261"/>
                    <a:pt x="20989" y="20504"/>
                    <a:pt x="20746" y="20741"/>
                  </a:cubicBezTo>
                  <a:cubicBezTo>
                    <a:pt x="20503" y="20978"/>
                    <a:pt x="20260" y="21184"/>
                    <a:pt x="20023" y="21348"/>
                  </a:cubicBezTo>
                  <a:cubicBezTo>
                    <a:pt x="19783" y="21518"/>
                    <a:pt x="19593" y="21599"/>
                    <a:pt x="19447" y="21599"/>
                  </a:cubicBezTo>
                  <a:cubicBezTo>
                    <a:pt x="19189" y="21599"/>
                    <a:pt x="18975" y="21515"/>
                    <a:pt x="18811" y="21343"/>
                  </a:cubicBezTo>
                  <a:lnTo>
                    <a:pt x="13957" y="16502"/>
                  </a:lnTo>
                  <a:cubicBezTo>
                    <a:pt x="13217" y="16980"/>
                    <a:pt x="12428" y="17350"/>
                    <a:pt x="11589" y="17604"/>
                  </a:cubicBezTo>
                  <a:cubicBezTo>
                    <a:pt x="10750" y="17864"/>
                    <a:pt x="9891" y="17991"/>
                    <a:pt x="9007" y="17991"/>
                  </a:cubicBezTo>
                  <a:cubicBezTo>
                    <a:pt x="7769" y="17991"/>
                    <a:pt x="6608" y="17759"/>
                    <a:pt x="5517" y="17290"/>
                  </a:cubicBezTo>
                  <a:cubicBezTo>
                    <a:pt x="4427" y="16822"/>
                    <a:pt x="3469" y="16175"/>
                    <a:pt x="2644" y="15353"/>
                  </a:cubicBezTo>
                  <a:cubicBezTo>
                    <a:pt x="1816" y="14534"/>
                    <a:pt x="1172" y="13580"/>
                    <a:pt x="700" y="12487"/>
                  </a:cubicBezTo>
                  <a:cubicBezTo>
                    <a:pt x="231" y="11400"/>
                    <a:pt x="0" y="10236"/>
                    <a:pt x="0" y="8999"/>
                  </a:cubicBezTo>
                  <a:cubicBezTo>
                    <a:pt x="0" y="7768"/>
                    <a:pt x="231" y="6602"/>
                    <a:pt x="700" y="5515"/>
                  </a:cubicBezTo>
                  <a:cubicBezTo>
                    <a:pt x="1169" y="4422"/>
                    <a:pt x="1816" y="3467"/>
                    <a:pt x="2644" y="2645"/>
                  </a:cubicBezTo>
                  <a:cubicBezTo>
                    <a:pt x="3469" y="1827"/>
                    <a:pt x="4424" y="1180"/>
                    <a:pt x="5512" y="708"/>
                  </a:cubicBezTo>
                  <a:cubicBezTo>
                    <a:pt x="6600" y="237"/>
                    <a:pt x="7764" y="0"/>
                    <a:pt x="9007" y="0"/>
                  </a:cubicBezTo>
                  <a:cubicBezTo>
                    <a:pt x="10244" y="0"/>
                    <a:pt x="11403" y="237"/>
                    <a:pt x="12488" y="708"/>
                  </a:cubicBezTo>
                  <a:cubicBezTo>
                    <a:pt x="13573" y="1180"/>
                    <a:pt x="14530" y="1827"/>
                    <a:pt x="15358" y="2645"/>
                  </a:cubicBezTo>
                  <a:cubicBezTo>
                    <a:pt x="16183" y="3467"/>
                    <a:pt x="16830" y="4422"/>
                    <a:pt x="17299" y="5515"/>
                  </a:cubicBezTo>
                  <a:cubicBezTo>
                    <a:pt x="17768" y="6602"/>
                    <a:pt x="18003" y="7768"/>
                    <a:pt x="18003" y="8999"/>
                  </a:cubicBezTo>
                  <a:cubicBezTo>
                    <a:pt x="18003" y="9886"/>
                    <a:pt x="17873" y="10747"/>
                    <a:pt x="17616" y="11589"/>
                  </a:cubicBezTo>
                  <a:cubicBezTo>
                    <a:pt x="17359" y="12433"/>
                    <a:pt x="16991" y="13218"/>
                    <a:pt x="16514" y="13947"/>
                  </a:cubicBezTo>
                  <a:lnTo>
                    <a:pt x="21357" y="18801"/>
                  </a:lnTo>
                  <a:close/>
                  <a:moveTo>
                    <a:pt x="3596" y="8999"/>
                  </a:moveTo>
                  <a:cubicBezTo>
                    <a:pt x="3596" y="9759"/>
                    <a:pt x="3740" y="10465"/>
                    <a:pt x="4028" y="11117"/>
                  </a:cubicBezTo>
                  <a:cubicBezTo>
                    <a:pt x="4317" y="11770"/>
                    <a:pt x="4707" y="12337"/>
                    <a:pt x="5193" y="12820"/>
                  </a:cubicBezTo>
                  <a:cubicBezTo>
                    <a:pt x="5679" y="13300"/>
                    <a:pt x="6252" y="13684"/>
                    <a:pt x="6908" y="13969"/>
                  </a:cubicBezTo>
                  <a:cubicBezTo>
                    <a:pt x="7566" y="14252"/>
                    <a:pt x="8264" y="14393"/>
                    <a:pt x="9004" y="14393"/>
                  </a:cubicBezTo>
                  <a:cubicBezTo>
                    <a:pt x="9744" y="14393"/>
                    <a:pt x="10439" y="14252"/>
                    <a:pt x="11092" y="13969"/>
                  </a:cubicBezTo>
                  <a:cubicBezTo>
                    <a:pt x="11745" y="13684"/>
                    <a:pt x="12318" y="13300"/>
                    <a:pt x="12801" y="12820"/>
                  </a:cubicBezTo>
                  <a:cubicBezTo>
                    <a:pt x="13290" y="12337"/>
                    <a:pt x="13677" y="11770"/>
                    <a:pt x="13965" y="11117"/>
                  </a:cubicBezTo>
                  <a:cubicBezTo>
                    <a:pt x="14254" y="10465"/>
                    <a:pt x="14398" y="9759"/>
                    <a:pt x="14398" y="8999"/>
                  </a:cubicBezTo>
                  <a:cubicBezTo>
                    <a:pt x="14398" y="8259"/>
                    <a:pt x="14254" y="7565"/>
                    <a:pt x="13965" y="6912"/>
                  </a:cubicBezTo>
                  <a:cubicBezTo>
                    <a:pt x="13674" y="6257"/>
                    <a:pt x="13290" y="5684"/>
                    <a:pt x="12801" y="5192"/>
                  </a:cubicBezTo>
                  <a:cubicBezTo>
                    <a:pt x="12315" y="4704"/>
                    <a:pt x="11745" y="4317"/>
                    <a:pt x="11092" y="4032"/>
                  </a:cubicBezTo>
                  <a:cubicBezTo>
                    <a:pt x="10439" y="3749"/>
                    <a:pt x="9741" y="3605"/>
                    <a:pt x="9004" y="3605"/>
                  </a:cubicBezTo>
                  <a:cubicBezTo>
                    <a:pt x="8267" y="3605"/>
                    <a:pt x="7566" y="3749"/>
                    <a:pt x="6908" y="4032"/>
                  </a:cubicBezTo>
                  <a:cubicBezTo>
                    <a:pt x="6252" y="4317"/>
                    <a:pt x="5676" y="4704"/>
                    <a:pt x="5193" y="5192"/>
                  </a:cubicBezTo>
                  <a:cubicBezTo>
                    <a:pt x="4707" y="5684"/>
                    <a:pt x="4317" y="6257"/>
                    <a:pt x="4028" y="6912"/>
                  </a:cubicBezTo>
                  <a:cubicBezTo>
                    <a:pt x="3740" y="7565"/>
                    <a:pt x="3596" y="8256"/>
                    <a:pt x="3596" y="8999"/>
                  </a:cubicBezTo>
                  <a:moveTo>
                    <a:pt x="9007" y="5591"/>
                  </a:moveTo>
                  <a:cubicBezTo>
                    <a:pt x="9185" y="5591"/>
                    <a:pt x="9343" y="5656"/>
                    <a:pt x="9473" y="5785"/>
                  </a:cubicBezTo>
                  <a:cubicBezTo>
                    <a:pt x="9603" y="5918"/>
                    <a:pt x="9668" y="6082"/>
                    <a:pt x="9668" y="6279"/>
                  </a:cubicBezTo>
                  <a:cubicBezTo>
                    <a:pt x="9668" y="6460"/>
                    <a:pt x="9603" y="6616"/>
                    <a:pt x="9473" y="6745"/>
                  </a:cubicBezTo>
                  <a:cubicBezTo>
                    <a:pt x="9343" y="6878"/>
                    <a:pt x="9185" y="6943"/>
                    <a:pt x="9007" y="6943"/>
                  </a:cubicBezTo>
                  <a:cubicBezTo>
                    <a:pt x="8439" y="6943"/>
                    <a:pt x="7953" y="7144"/>
                    <a:pt x="7552" y="7536"/>
                  </a:cubicBezTo>
                  <a:cubicBezTo>
                    <a:pt x="7151" y="7934"/>
                    <a:pt x="6950" y="8423"/>
                    <a:pt x="6950" y="8996"/>
                  </a:cubicBezTo>
                  <a:cubicBezTo>
                    <a:pt x="6950" y="9180"/>
                    <a:pt x="6885" y="9332"/>
                    <a:pt x="6755" y="9465"/>
                  </a:cubicBezTo>
                  <a:cubicBezTo>
                    <a:pt x="6622" y="9595"/>
                    <a:pt x="6467" y="9657"/>
                    <a:pt x="6289" y="9657"/>
                  </a:cubicBezTo>
                  <a:cubicBezTo>
                    <a:pt x="6080" y="9657"/>
                    <a:pt x="5913" y="9595"/>
                    <a:pt x="5786" y="9465"/>
                  </a:cubicBezTo>
                  <a:cubicBezTo>
                    <a:pt x="5659" y="9332"/>
                    <a:pt x="5599" y="9180"/>
                    <a:pt x="5599" y="8996"/>
                  </a:cubicBezTo>
                  <a:cubicBezTo>
                    <a:pt x="5599" y="8539"/>
                    <a:pt x="5684" y="8104"/>
                    <a:pt x="5862" y="7686"/>
                  </a:cubicBezTo>
                  <a:cubicBezTo>
                    <a:pt x="6037" y="7271"/>
                    <a:pt x="6280" y="6907"/>
                    <a:pt x="6597" y="6590"/>
                  </a:cubicBezTo>
                  <a:cubicBezTo>
                    <a:pt x="6905" y="6277"/>
                    <a:pt x="7264" y="6028"/>
                    <a:pt x="7676" y="5856"/>
                  </a:cubicBezTo>
                  <a:cubicBezTo>
                    <a:pt x="8086" y="5681"/>
                    <a:pt x="8529" y="5591"/>
                    <a:pt x="9007" y="55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2" name="AutoShape 18">
              <a:extLst>
                <a:ext uri="{FF2B5EF4-FFF2-40B4-BE49-F238E27FC236}">
                  <a16:creationId xmlns:a16="http://schemas.microsoft.com/office/drawing/2014/main" id="{6254A662-2E06-D588-0DED-49BBA1D38388}"/>
                </a:ext>
              </a:extLst>
            </p:cNvPr>
            <p:cNvSpPr/>
            <p:nvPr/>
          </p:nvSpPr>
          <p:spPr bwMode="auto">
            <a:xfrm>
              <a:off x="3889731" y="4091366"/>
              <a:ext cx="266782" cy="239967"/>
            </a:xfrm>
            <a:custGeom>
              <a:avLst/>
              <a:gdLst>
                <a:gd name="T0" fmla="*/ 0 w 6533"/>
                <a:gd name="T1" fmla="*/ 4559 h 5886"/>
                <a:gd name="T2" fmla="*/ 1468 w 6533"/>
                <a:gd name="T3" fmla="*/ 4559 h 5886"/>
                <a:gd name="T4" fmla="*/ 1468 w 6533"/>
                <a:gd name="T5" fmla="*/ 5886 h 5886"/>
                <a:gd name="T6" fmla="*/ 3098 w 6533"/>
                <a:gd name="T7" fmla="*/ 4559 h 5886"/>
                <a:gd name="T8" fmla="*/ 6533 w 6533"/>
                <a:gd name="T9" fmla="*/ 4559 h 5886"/>
                <a:gd name="T10" fmla="*/ 6533 w 6533"/>
                <a:gd name="T11" fmla="*/ 0 h 5886"/>
                <a:gd name="T12" fmla="*/ 0 w 6533"/>
                <a:gd name="T13" fmla="*/ 0 h 5886"/>
                <a:gd name="T14" fmla="*/ 0 w 6533"/>
                <a:gd name="T15" fmla="*/ 4559 h 5886"/>
                <a:gd name="T16" fmla="*/ 2261 w 6533"/>
                <a:gd name="T17" fmla="*/ 2213 h 5886"/>
                <a:gd name="T18" fmla="*/ 2993 w 6533"/>
                <a:gd name="T19" fmla="*/ 2813 h 5886"/>
                <a:gd name="T20" fmla="*/ 4199 w 6533"/>
                <a:gd name="T21" fmla="*/ 1143 h 5886"/>
                <a:gd name="T22" fmla="*/ 4530 w 6533"/>
                <a:gd name="T23" fmla="*/ 1382 h 5886"/>
                <a:gd name="T24" fmla="*/ 3069 w 6533"/>
                <a:gd name="T25" fmla="*/ 3405 h 5886"/>
                <a:gd name="T26" fmla="*/ 2002 w 6533"/>
                <a:gd name="T27" fmla="*/ 2529 h 5886"/>
                <a:gd name="T28" fmla="*/ 2261 w 6533"/>
                <a:gd name="T29" fmla="*/ 2213 h 5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33" h="5886">
                  <a:moveTo>
                    <a:pt x="0" y="4559"/>
                  </a:moveTo>
                  <a:lnTo>
                    <a:pt x="1468" y="4559"/>
                  </a:lnTo>
                  <a:lnTo>
                    <a:pt x="1468" y="5886"/>
                  </a:lnTo>
                  <a:lnTo>
                    <a:pt x="3098" y="4559"/>
                  </a:lnTo>
                  <a:lnTo>
                    <a:pt x="6533" y="4559"/>
                  </a:lnTo>
                  <a:lnTo>
                    <a:pt x="6533" y="0"/>
                  </a:lnTo>
                  <a:lnTo>
                    <a:pt x="0" y="0"/>
                  </a:lnTo>
                  <a:lnTo>
                    <a:pt x="0" y="4559"/>
                  </a:lnTo>
                  <a:close/>
                  <a:moveTo>
                    <a:pt x="2261" y="2213"/>
                  </a:moveTo>
                  <a:lnTo>
                    <a:pt x="2993" y="2813"/>
                  </a:lnTo>
                  <a:lnTo>
                    <a:pt x="4199" y="1143"/>
                  </a:lnTo>
                  <a:lnTo>
                    <a:pt x="4530" y="1382"/>
                  </a:lnTo>
                  <a:lnTo>
                    <a:pt x="3069" y="3405"/>
                  </a:lnTo>
                  <a:lnTo>
                    <a:pt x="2002" y="2529"/>
                  </a:lnTo>
                  <a:lnTo>
                    <a:pt x="2261" y="22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3" name="AutoShape 19">
              <a:extLst>
                <a:ext uri="{FF2B5EF4-FFF2-40B4-BE49-F238E27FC236}">
                  <a16:creationId xmlns:a16="http://schemas.microsoft.com/office/drawing/2014/main" id="{28A7FB9A-F825-76AA-E7C9-189CB5958785}"/>
                </a:ext>
              </a:extLst>
            </p:cNvPr>
            <p:cNvSpPr/>
            <p:nvPr/>
          </p:nvSpPr>
          <p:spPr bwMode="auto">
            <a:xfrm>
              <a:off x="4274344" y="2967954"/>
              <a:ext cx="571500" cy="476397"/>
            </a:xfrm>
            <a:custGeom>
              <a:avLst/>
              <a:gdLst>
                <a:gd name="T0" fmla="*/ 762000 w 21600"/>
                <a:gd name="T1" fmla="*/ 635000 h 21600"/>
                <a:gd name="T2" fmla="*/ 762000 w 21600"/>
                <a:gd name="T3" fmla="*/ 635000 h 21600"/>
                <a:gd name="T4" fmla="*/ 762000 w 21600"/>
                <a:gd name="T5" fmla="*/ 635000 h 21600"/>
                <a:gd name="T6" fmla="*/ 762000 w 21600"/>
                <a:gd name="T7" fmla="*/ 635000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263" y="0"/>
                  </a:moveTo>
                  <a:cubicBezTo>
                    <a:pt x="20630" y="0"/>
                    <a:pt x="20943" y="161"/>
                    <a:pt x="21205" y="478"/>
                  </a:cubicBezTo>
                  <a:cubicBezTo>
                    <a:pt x="21467" y="798"/>
                    <a:pt x="21600" y="1177"/>
                    <a:pt x="21600" y="1618"/>
                  </a:cubicBezTo>
                  <a:lnTo>
                    <a:pt x="21600" y="19981"/>
                  </a:lnTo>
                  <a:cubicBezTo>
                    <a:pt x="21600" y="20422"/>
                    <a:pt x="21467" y="20801"/>
                    <a:pt x="21205" y="21121"/>
                  </a:cubicBezTo>
                  <a:cubicBezTo>
                    <a:pt x="20943" y="21438"/>
                    <a:pt x="20630" y="21599"/>
                    <a:pt x="20263" y="21599"/>
                  </a:cubicBezTo>
                  <a:lnTo>
                    <a:pt x="1346" y="21599"/>
                  </a:lnTo>
                  <a:cubicBezTo>
                    <a:pt x="981" y="21599"/>
                    <a:pt x="663" y="21438"/>
                    <a:pt x="399" y="21121"/>
                  </a:cubicBezTo>
                  <a:cubicBezTo>
                    <a:pt x="132" y="20801"/>
                    <a:pt x="0" y="20422"/>
                    <a:pt x="0" y="19981"/>
                  </a:cubicBezTo>
                  <a:lnTo>
                    <a:pt x="0" y="1618"/>
                  </a:lnTo>
                  <a:cubicBezTo>
                    <a:pt x="0" y="1177"/>
                    <a:pt x="132" y="798"/>
                    <a:pt x="399" y="478"/>
                  </a:cubicBezTo>
                  <a:cubicBezTo>
                    <a:pt x="663" y="161"/>
                    <a:pt x="981" y="0"/>
                    <a:pt x="1346" y="0"/>
                  </a:cubicBezTo>
                  <a:lnTo>
                    <a:pt x="20263" y="0"/>
                  </a:lnTo>
                  <a:close/>
                  <a:moveTo>
                    <a:pt x="4051" y="2170"/>
                  </a:moveTo>
                  <a:cubicBezTo>
                    <a:pt x="4051" y="2020"/>
                    <a:pt x="4010" y="1891"/>
                    <a:pt x="3924" y="1782"/>
                  </a:cubicBezTo>
                  <a:cubicBezTo>
                    <a:pt x="3838" y="1677"/>
                    <a:pt x="3728" y="1621"/>
                    <a:pt x="3593" y="1621"/>
                  </a:cubicBezTo>
                  <a:lnTo>
                    <a:pt x="1801" y="1621"/>
                  </a:lnTo>
                  <a:cubicBezTo>
                    <a:pt x="1676" y="1621"/>
                    <a:pt x="1569" y="1674"/>
                    <a:pt x="1481" y="1776"/>
                  </a:cubicBezTo>
                  <a:cubicBezTo>
                    <a:pt x="1390" y="1879"/>
                    <a:pt x="1344" y="2011"/>
                    <a:pt x="1344" y="2170"/>
                  </a:cubicBezTo>
                  <a:lnTo>
                    <a:pt x="1344" y="4320"/>
                  </a:lnTo>
                  <a:cubicBezTo>
                    <a:pt x="1344" y="4470"/>
                    <a:pt x="1388" y="4602"/>
                    <a:pt x="1473" y="4708"/>
                  </a:cubicBezTo>
                  <a:cubicBezTo>
                    <a:pt x="1559" y="4816"/>
                    <a:pt x="1669" y="4866"/>
                    <a:pt x="1801" y="4866"/>
                  </a:cubicBezTo>
                  <a:lnTo>
                    <a:pt x="3593" y="4866"/>
                  </a:lnTo>
                  <a:cubicBezTo>
                    <a:pt x="3721" y="4866"/>
                    <a:pt x="3828" y="4819"/>
                    <a:pt x="3917" y="4717"/>
                  </a:cubicBezTo>
                  <a:cubicBezTo>
                    <a:pt x="4007" y="4614"/>
                    <a:pt x="4051" y="4482"/>
                    <a:pt x="4051" y="4320"/>
                  </a:cubicBezTo>
                  <a:lnTo>
                    <a:pt x="4051" y="2170"/>
                  </a:lnTo>
                  <a:close/>
                  <a:moveTo>
                    <a:pt x="4051" y="7201"/>
                  </a:moveTo>
                  <a:cubicBezTo>
                    <a:pt x="4051" y="7055"/>
                    <a:pt x="4010" y="6925"/>
                    <a:pt x="3924" y="6817"/>
                  </a:cubicBezTo>
                  <a:cubicBezTo>
                    <a:pt x="3838" y="6708"/>
                    <a:pt x="3728" y="6655"/>
                    <a:pt x="3593" y="6655"/>
                  </a:cubicBezTo>
                  <a:lnTo>
                    <a:pt x="1801" y="6655"/>
                  </a:lnTo>
                  <a:cubicBezTo>
                    <a:pt x="1676" y="6655"/>
                    <a:pt x="1569" y="6708"/>
                    <a:pt x="1481" y="6817"/>
                  </a:cubicBezTo>
                  <a:cubicBezTo>
                    <a:pt x="1390" y="6925"/>
                    <a:pt x="1344" y="7055"/>
                    <a:pt x="1344" y="7201"/>
                  </a:cubicBezTo>
                  <a:lnTo>
                    <a:pt x="1344" y="9369"/>
                  </a:lnTo>
                  <a:cubicBezTo>
                    <a:pt x="1344" y="9516"/>
                    <a:pt x="1388" y="9645"/>
                    <a:pt x="1473" y="9757"/>
                  </a:cubicBezTo>
                  <a:cubicBezTo>
                    <a:pt x="1559" y="9863"/>
                    <a:pt x="1669" y="9915"/>
                    <a:pt x="1801" y="9915"/>
                  </a:cubicBezTo>
                  <a:lnTo>
                    <a:pt x="3593" y="9915"/>
                  </a:lnTo>
                  <a:cubicBezTo>
                    <a:pt x="3721" y="9915"/>
                    <a:pt x="3828" y="9863"/>
                    <a:pt x="3917" y="9757"/>
                  </a:cubicBezTo>
                  <a:cubicBezTo>
                    <a:pt x="4007" y="9645"/>
                    <a:pt x="4051" y="9516"/>
                    <a:pt x="4051" y="9369"/>
                  </a:cubicBezTo>
                  <a:lnTo>
                    <a:pt x="4051" y="7201"/>
                  </a:lnTo>
                  <a:close/>
                  <a:moveTo>
                    <a:pt x="4051" y="12233"/>
                  </a:moveTo>
                  <a:cubicBezTo>
                    <a:pt x="4051" y="12083"/>
                    <a:pt x="4010" y="11957"/>
                    <a:pt x="3924" y="11845"/>
                  </a:cubicBezTo>
                  <a:cubicBezTo>
                    <a:pt x="3838" y="11739"/>
                    <a:pt x="3728" y="11687"/>
                    <a:pt x="3593" y="11687"/>
                  </a:cubicBezTo>
                  <a:lnTo>
                    <a:pt x="1801" y="11687"/>
                  </a:lnTo>
                  <a:cubicBezTo>
                    <a:pt x="1676" y="11687"/>
                    <a:pt x="1569" y="11739"/>
                    <a:pt x="1481" y="11845"/>
                  </a:cubicBezTo>
                  <a:cubicBezTo>
                    <a:pt x="1390" y="11957"/>
                    <a:pt x="1344" y="12083"/>
                    <a:pt x="1344" y="12233"/>
                  </a:cubicBezTo>
                  <a:lnTo>
                    <a:pt x="1344" y="14401"/>
                  </a:lnTo>
                  <a:cubicBezTo>
                    <a:pt x="1344" y="14547"/>
                    <a:pt x="1388" y="14677"/>
                    <a:pt x="1473" y="14785"/>
                  </a:cubicBezTo>
                  <a:cubicBezTo>
                    <a:pt x="1559" y="14894"/>
                    <a:pt x="1669" y="14947"/>
                    <a:pt x="1801" y="14947"/>
                  </a:cubicBezTo>
                  <a:lnTo>
                    <a:pt x="3593" y="14947"/>
                  </a:lnTo>
                  <a:cubicBezTo>
                    <a:pt x="3721" y="14947"/>
                    <a:pt x="3828" y="14894"/>
                    <a:pt x="3917" y="14785"/>
                  </a:cubicBezTo>
                  <a:cubicBezTo>
                    <a:pt x="4007" y="14677"/>
                    <a:pt x="4051" y="14547"/>
                    <a:pt x="4051" y="14401"/>
                  </a:cubicBezTo>
                  <a:lnTo>
                    <a:pt x="4051" y="12233"/>
                  </a:lnTo>
                  <a:close/>
                  <a:moveTo>
                    <a:pt x="4051" y="17285"/>
                  </a:moveTo>
                  <a:cubicBezTo>
                    <a:pt x="4051" y="17135"/>
                    <a:pt x="4010" y="17006"/>
                    <a:pt x="3924" y="16897"/>
                  </a:cubicBezTo>
                  <a:cubicBezTo>
                    <a:pt x="3838" y="16791"/>
                    <a:pt x="3728" y="16736"/>
                    <a:pt x="3593" y="16736"/>
                  </a:cubicBezTo>
                  <a:lnTo>
                    <a:pt x="1801" y="16736"/>
                  </a:lnTo>
                  <a:cubicBezTo>
                    <a:pt x="1676" y="16736"/>
                    <a:pt x="1569" y="16788"/>
                    <a:pt x="1481" y="16891"/>
                  </a:cubicBezTo>
                  <a:cubicBezTo>
                    <a:pt x="1390" y="16994"/>
                    <a:pt x="1344" y="17123"/>
                    <a:pt x="1344" y="17285"/>
                  </a:cubicBezTo>
                  <a:lnTo>
                    <a:pt x="1344" y="19435"/>
                  </a:lnTo>
                  <a:cubicBezTo>
                    <a:pt x="1344" y="19585"/>
                    <a:pt x="1388" y="19714"/>
                    <a:pt x="1473" y="19823"/>
                  </a:cubicBezTo>
                  <a:cubicBezTo>
                    <a:pt x="1559" y="19928"/>
                    <a:pt x="1669" y="19984"/>
                    <a:pt x="1801" y="19984"/>
                  </a:cubicBezTo>
                  <a:lnTo>
                    <a:pt x="3593" y="19984"/>
                  </a:lnTo>
                  <a:cubicBezTo>
                    <a:pt x="3721" y="19984"/>
                    <a:pt x="3828" y="19931"/>
                    <a:pt x="3917" y="19828"/>
                  </a:cubicBezTo>
                  <a:cubicBezTo>
                    <a:pt x="4007" y="19726"/>
                    <a:pt x="4051" y="19596"/>
                    <a:pt x="4051" y="19435"/>
                  </a:cubicBezTo>
                  <a:lnTo>
                    <a:pt x="4051" y="17285"/>
                  </a:lnTo>
                  <a:close/>
                  <a:moveTo>
                    <a:pt x="16194" y="2170"/>
                  </a:moveTo>
                  <a:cubicBezTo>
                    <a:pt x="16194" y="2020"/>
                    <a:pt x="16150" y="1891"/>
                    <a:pt x="16064" y="1782"/>
                  </a:cubicBezTo>
                  <a:cubicBezTo>
                    <a:pt x="15979" y="1677"/>
                    <a:pt x="15871" y="1621"/>
                    <a:pt x="15736" y="1621"/>
                  </a:cubicBezTo>
                  <a:lnTo>
                    <a:pt x="5858" y="1621"/>
                  </a:lnTo>
                  <a:cubicBezTo>
                    <a:pt x="5731" y="1621"/>
                    <a:pt x="5623" y="1674"/>
                    <a:pt x="5535" y="1776"/>
                  </a:cubicBezTo>
                  <a:cubicBezTo>
                    <a:pt x="5444" y="1879"/>
                    <a:pt x="5400" y="2011"/>
                    <a:pt x="5400" y="2170"/>
                  </a:cubicBezTo>
                  <a:lnTo>
                    <a:pt x="5400" y="9369"/>
                  </a:lnTo>
                  <a:cubicBezTo>
                    <a:pt x="5400" y="9516"/>
                    <a:pt x="5442" y="9645"/>
                    <a:pt x="5527" y="9757"/>
                  </a:cubicBezTo>
                  <a:cubicBezTo>
                    <a:pt x="5616" y="9863"/>
                    <a:pt x="5723" y="9915"/>
                    <a:pt x="5858" y="9915"/>
                  </a:cubicBezTo>
                  <a:lnTo>
                    <a:pt x="15736" y="9915"/>
                  </a:lnTo>
                  <a:cubicBezTo>
                    <a:pt x="15861" y="9915"/>
                    <a:pt x="15969" y="9863"/>
                    <a:pt x="16059" y="9757"/>
                  </a:cubicBezTo>
                  <a:cubicBezTo>
                    <a:pt x="16147" y="9645"/>
                    <a:pt x="16194" y="9516"/>
                    <a:pt x="16194" y="9369"/>
                  </a:cubicBezTo>
                  <a:lnTo>
                    <a:pt x="16194" y="2170"/>
                  </a:lnTo>
                  <a:close/>
                  <a:moveTo>
                    <a:pt x="16194" y="12233"/>
                  </a:moveTo>
                  <a:cubicBezTo>
                    <a:pt x="16194" y="12083"/>
                    <a:pt x="16150" y="11957"/>
                    <a:pt x="16064" y="11845"/>
                  </a:cubicBezTo>
                  <a:cubicBezTo>
                    <a:pt x="15979" y="11739"/>
                    <a:pt x="15871" y="11687"/>
                    <a:pt x="15736" y="11687"/>
                  </a:cubicBezTo>
                  <a:lnTo>
                    <a:pt x="5858" y="11687"/>
                  </a:lnTo>
                  <a:cubicBezTo>
                    <a:pt x="5731" y="11687"/>
                    <a:pt x="5623" y="11739"/>
                    <a:pt x="5535" y="11845"/>
                  </a:cubicBezTo>
                  <a:cubicBezTo>
                    <a:pt x="5444" y="11957"/>
                    <a:pt x="5400" y="12083"/>
                    <a:pt x="5400" y="12233"/>
                  </a:cubicBezTo>
                  <a:lnTo>
                    <a:pt x="5400" y="19432"/>
                  </a:lnTo>
                  <a:cubicBezTo>
                    <a:pt x="5400" y="19582"/>
                    <a:pt x="5442" y="19711"/>
                    <a:pt x="5527" y="19820"/>
                  </a:cubicBezTo>
                  <a:cubicBezTo>
                    <a:pt x="5616" y="19925"/>
                    <a:pt x="5723" y="19981"/>
                    <a:pt x="5858" y="19981"/>
                  </a:cubicBezTo>
                  <a:lnTo>
                    <a:pt x="15736" y="19981"/>
                  </a:lnTo>
                  <a:cubicBezTo>
                    <a:pt x="15861" y="19981"/>
                    <a:pt x="15969" y="19928"/>
                    <a:pt x="16059" y="19826"/>
                  </a:cubicBezTo>
                  <a:cubicBezTo>
                    <a:pt x="16147" y="19723"/>
                    <a:pt x="16194" y="19593"/>
                    <a:pt x="16194" y="19432"/>
                  </a:cubicBezTo>
                  <a:lnTo>
                    <a:pt x="16194" y="12233"/>
                  </a:lnTo>
                  <a:close/>
                  <a:moveTo>
                    <a:pt x="20263" y="2170"/>
                  </a:moveTo>
                  <a:cubicBezTo>
                    <a:pt x="20263" y="2020"/>
                    <a:pt x="20216" y="1891"/>
                    <a:pt x="20128" y="1782"/>
                  </a:cubicBezTo>
                  <a:cubicBezTo>
                    <a:pt x="20038" y="1677"/>
                    <a:pt x="19930" y="1621"/>
                    <a:pt x="19805" y="1621"/>
                  </a:cubicBezTo>
                  <a:lnTo>
                    <a:pt x="18001" y="1621"/>
                  </a:lnTo>
                  <a:cubicBezTo>
                    <a:pt x="17876" y="1621"/>
                    <a:pt x="17768" y="1674"/>
                    <a:pt x="17678" y="1776"/>
                  </a:cubicBezTo>
                  <a:cubicBezTo>
                    <a:pt x="17589" y="1879"/>
                    <a:pt x="17545" y="2011"/>
                    <a:pt x="17545" y="2170"/>
                  </a:cubicBezTo>
                  <a:lnTo>
                    <a:pt x="17545" y="4320"/>
                  </a:lnTo>
                  <a:cubicBezTo>
                    <a:pt x="17545" y="4470"/>
                    <a:pt x="17589" y="4602"/>
                    <a:pt x="17678" y="4708"/>
                  </a:cubicBezTo>
                  <a:cubicBezTo>
                    <a:pt x="17768" y="4816"/>
                    <a:pt x="17876" y="4866"/>
                    <a:pt x="18001" y="4866"/>
                  </a:cubicBezTo>
                  <a:lnTo>
                    <a:pt x="19805" y="4866"/>
                  </a:lnTo>
                  <a:cubicBezTo>
                    <a:pt x="19930" y="4866"/>
                    <a:pt x="20038" y="4819"/>
                    <a:pt x="20128" y="4717"/>
                  </a:cubicBezTo>
                  <a:cubicBezTo>
                    <a:pt x="20216" y="4614"/>
                    <a:pt x="20263" y="4482"/>
                    <a:pt x="20263" y="4320"/>
                  </a:cubicBezTo>
                  <a:lnTo>
                    <a:pt x="20263" y="2170"/>
                  </a:lnTo>
                  <a:close/>
                  <a:moveTo>
                    <a:pt x="20263" y="7201"/>
                  </a:moveTo>
                  <a:cubicBezTo>
                    <a:pt x="20263" y="7055"/>
                    <a:pt x="20216" y="6925"/>
                    <a:pt x="20128" y="6817"/>
                  </a:cubicBezTo>
                  <a:cubicBezTo>
                    <a:pt x="20038" y="6708"/>
                    <a:pt x="19930" y="6655"/>
                    <a:pt x="19805" y="6655"/>
                  </a:cubicBezTo>
                  <a:lnTo>
                    <a:pt x="18001" y="6655"/>
                  </a:lnTo>
                  <a:cubicBezTo>
                    <a:pt x="17876" y="6655"/>
                    <a:pt x="17768" y="6708"/>
                    <a:pt x="17678" y="6817"/>
                  </a:cubicBezTo>
                  <a:cubicBezTo>
                    <a:pt x="17589" y="6925"/>
                    <a:pt x="17545" y="7055"/>
                    <a:pt x="17545" y="7201"/>
                  </a:cubicBezTo>
                  <a:lnTo>
                    <a:pt x="17545" y="9369"/>
                  </a:lnTo>
                  <a:cubicBezTo>
                    <a:pt x="17545" y="9516"/>
                    <a:pt x="17589" y="9645"/>
                    <a:pt x="17678" y="9757"/>
                  </a:cubicBezTo>
                  <a:cubicBezTo>
                    <a:pt x="17768" y="9863"/>
                    <a:pt x="17876" y="9915"/>
                    <a:pt x="18001" y="9915"/>
                  </a:cubicBezTo>
                  <a:lnTo>
                    <a:pt x="19805" y="9915"/>
                  </a:lnTo>
                  <a:cubicBezTo>
                    <a:pt x="19930" y="9915"/>
                    <a:pt x="20038" y="9863"/>
                    <a:pt x="20128" y="9757"/>
                  </a:cubicBezTo>
                  <a:cubicBezTo>
                    <a:pt x="20216" y="9645"/>
                    <a:pt x="20263" y="9516"/>
                    <a:pt x="20263" y="9369"/>
                  </a:cubicBezTo>
                  <a:lnTo>
                    <a:pt x="20263" y="7201"/>
                  </a:lnTo>
                  <a:close/>
                  <a:moveTo>
                    <a:pt x="20263" y="12233"/>
                  </a:moveTo>
                  <a:cubicBezTo>
                    <a:pt x="20263" y="12083"/>
                    <a:pt x="20216" y="11957"/>
                    <a:pt x="20128" y="11845"/>
                  </a:cubicBezTo>
                  <a:cubicBezTo>
                    <a:pt x="20038" y="11739"/>
                    <a:pt x="19930" y="11687"/>
                    <a:pt x="19805" y="11687"/>
                  </a:cubicBezTo>
                  <a:lnTo>
                    <a:pt x="18001" y="11687"/>
                  </a:lnTo>
                  <a:cubicBezTo>
                    <a:pt x="17876" y="11687"/>
                    <a:pt x="17768" y="11739"/>
                    <a:pt x="17678" y="11845"/>
                  </a:cubicBezTo>
                  <a:cubicBezTo>
                    <a:pt x="17589" y="11957"/>
                    <a:pt x="17545" y="12083"/>
                    <a:pt x="17545" y="12233"/>
                  </a:cubicBezTo>
                  <a:lnTo>
                    <a:pt x="17545" y="14401"/>
                  </a:lnTo>
                  <a:cubicBezTo>
                    <a:pt x="17545" y="14547"/>
                    <a:pt x="17589" y="14677"/>
                    <a:pt x="17678" y="14785"/>
                  </a:cubicBezTo>
                  <a:cubicBezTo>
                    <a:pt x="17768" y="14894"/>
                    <a:pt x="17876" y="14947"/>
                    <a:pt x="18001" y="14947"/>
                  </a:cubicBezTo>
                  <a:lnTo>
                    <a:pt x="19805" y="14947"/>
                  </a:lnTo>
                  <a:cubicBezTo>
                    <a:pt x="19930" y="14947"/>
                    <a:pt x="20038" y="14894"/>
                    <a:pt x="20128" y="14785"/>
                  </a:cubicBezTo>
                  <a:cubicBezTo>
                    <a:pt x="20216" y="14677"/>
                    <a:pt x="20263" y="14547"/>
                    <a:pt x="20263" y="14401"/>
                  </a:cubicBezTo>
                  <a:lnTo>
                    <a:pt x="20263" y="12233"/>
                  </a:lnTo>
                  <a:close/>
                  <a:moveTo>
                    <a:pt x="20263" y="17285"/>
                  </a:moveTo>
                  <a:cubicBezTo>
                    <a:pt x="20263" y="17135"/>
                    <a:pt x="20216" y="17006"/>
                    <a:pt x="20128" y="16897"/>
                  </a:cubicBezTo>
                  <a:cubicBezTo>
                    <a:pt x="20038" y="16791"/>
                    <a:pt x="19930" y="16736"/>
                    <a:pt x="19805" y="16736"/>
                  </a:cubicBezTo>
                  <a:lnTo>
                    <a:pt x="18001" y="16736"/>
                  </a:lnTo>
                  <a:cubicBezTo>
                    <a:pt x="17876" y="16736"/>
                    <a:pt x="17768" y="16788"/>
                    <a:pt x="17678" y="16891"/>
                  </a:cubicBezTo>
                  <a:cubicBezTo>
                    <a:pt x="17589" y="16994"/>
                    <a:pt x="17545" y="17123"/>
                    <a:pt x="17545" y="17285"/>
                  </a:cubicBezTo>
                  <a:lnTo>
                    <a:pt x="17545" y="19435"/>
                  </a:lnTo>
                  <a:cubicBezTo>
                    <a:pt x="17545" y="19585"/>
                    <a:pt x="17589" y="19714"/>
                    <a:pt x="17678" y="19823"/>
                  </a:cubicBezTo>
                  <a:cubicBezTo>
                    <a:pt x="17768" y="19928"/>
                    <a:pt x="17876" y="19984"/>
                    <a:pt x="18001" y="19984"/>
                  </a:cubicBezTo>
                  <a:lnTo>
                    <a:pt x="19805" y="19984"/>
                  </a:lnTo>
                  <a:cubicBezTo>
                    <a:pt x="19930" y="19984"/>
                    <a:pt x="20038" y="19931"/>
                    <a:pt x="20128" y="19828"/>
                  </a:cubicBezTo>
                  <a:cubicBezTo>
                    <a:pt x="20216" y="19726"/>
                    <a:pt x="20263" y="19596"/>
                    <a:pt x="20263" y="19435"/>
                  </a:cubicBezTo>
                  <a:lnTo>
                    <a:pt x="20263" y="1728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937B6337-5E50-A9AF-9661-23DDCC14F741}"/>
              </a:ext>
            </a:extLst>
          </p:cNvPr>
          <p:cNvGrpSpPr/>
          <p:nvPr/>
        </p:nvGrpSpPr>
        <p:grpSpPr>
          <a:xfrm>
            <a:off x="7466627" y="1044480"/>
            <a:ext cx="3345269" cy="947039"/>
            <a:chOff x="6094413" y="1682063"/>
            <a:chExt cx="3345269" cy="947039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049E3FB5-077E-F61C-2CA0-2DB69E0A87C5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65D20B93-E947-0EA3-C39F-EB4C8FC49433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FD745B88-84F0-DA6F-581D-7F0013933765}"/>
              </a:ext>
            </a:extLst>
          </p:cNvPr>
          <p:cNvGrpSpPr/>
          <p:nvPr/>
        </p:nvGrpSpPr>
        <p:grpSpPr>
          <a:xfrm>
            <a:off x="7466627" y="4837955"/>
            <a:ext cx="3345269" cy="947039"/>
            <a:chOff x="6094413" y="1682063"/>
            <a:chExt cx="3345269" cy="947039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2B93E1C-82A1-B5B7-499F-2D4CE38511C4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D7EE0320-CA99-3D5D-17A6-3F86AE581C41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00D5866D-DBA4-6977-7C33-D95483BCE0CD}"/>
              </a:ext>
            </a:extLst>
          </p:cNvPr>
          <p:cNvGrpSpPr/>
          <p:nvPr/>
        </p:nvGrpSpPr>
        <p:grpSpPr>
          <a:xfrm>
            <a:off x="8177734" y="2784030"/>
            <a:ext cx="3345269" cy="947039"/>
            <a:chOff x="6094413" y="1682063"/>
            <a:chExt cx="3345269" cy="947039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3B1A2992-0683-707A-1ED6-AC31CFD46C5D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228507AF-B94F-9D2B-FF86-94C3D14D7CCC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BEF6998B-9DE4-BE20-7C51-D740204F568C}"/>
              </a:ext>
            </a:extLst>
          </p:cNvPr>
          <p:cNvGrpSpPr/>
          <p:nvPr/>
        </p:nvGrpSpPr>
        <p:grpSpPr>
          <a:xfrm>
            <a:off x="660647" y="2839593"/>
            <a:ext cx="3376480" cy="947039"/>
            <a:chOff x="6096000" y="1682063"/>
            <a:chExt cx="3376480" cy="947039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A2EACB3-135A-53C2-5EFC-3E5201C8A379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524933DC-D874-B456-5098-53C1F4C177AD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8B69E501-BF72-A79A-04B6-9E5532F812A6}"/>
              </a:ext>
            </a:extLst>
          </p:cNvPr>
          <p:cNvGrpSpPr/>
          <p:nvPr/>
        </p:nvGrpSpPr>
        <p:grpSpPr>
          <a:xfrm>
            <a:off x="1203513" y="1230163"/>
            <a:ext cx="3376480" cy="947039"/>
            <a:chOff x="6096000" y="1682063"/>
            <a:chExt cx="3376480" cy="947039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9426B4E3-D016-A174-BC52-31A1B0E02FD3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8D5019AD-38E5-C340-F08E-A960298E3BA0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2CC3ABD7-2AAF-4A57-5862-2A2733D3A122}"/>
              </a:ext>
            </a:extLst>
          </p:cNvPr>
          <p:cNvGrpSpPr/>
          <p:nvPr/>
        </p:nvGrpSpPr>
        <p:grpSpPr>
          <a:xfrm>
            <a:off x="1474127" y="4908105"/>
            <a:ext cx="3376480" cy="947039"/>
            <a:chOff x="6096000" y="1682063"/>
            <a:chExt cx="3376480" cy="947039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F4C21864-6750-E706-8A79-F497FFBBC126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EF53B5B-A7E9-7408-0BAE-0C694F5E9E72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custDataLst>
      <p:tags r:id="rId2"/>
    </p:custDataLst>
    <p:extLst>
      <p:ext uri="{BB962C8B-B14F-4D97-AF65-F5344CB8AC3E}">
        <p14:creationId xmlns:p14="http://schemas.microsoft.com/office/powerpoint/2010/main" val="967992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101341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02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AutoShape 6">
            <a:extLst>
              <a:ext uri="{FF2B5EF4-FFF2-40B4-BE49-F238E27FC236}">
                <a16:creationId xmlns:a16="http://schemas.microsoft.com/office/drawing/2014/main" id="{6E2A39DC-2D2A-5C3C-B625-63CD3BC7CDDF}"/>
              </a:ext>
            </a:extLst>
          </p:cNvPr>
          <p:cNvSpPr/>
          <p:nvPr/>
        </p:nvSpPr>
        <p:spPr bwMode="auto">
          <a:xfrm flipH="1">
            <a:off x="7576902" y="3613150"/>
            <a:ext cx="1826181" cy="1824831"/>
          </a:xfrm>
          <a:custGeom>
            <a:avLst/>
            <a:gdLst>
              <a:gd name="T0" fmla="*/ 1826419 w 21600"/>
              <a:gd name="T1" fmla="*/ 1824832 h 21600"/>
              <a:gd name="T2" fmla="*/ 1826419 w 21600"/>
              <a:gd name="T3" fmla="*/ 1824832 h 21600"/>
              <a:gd name="T4" fmla="*/ 1826419 w 21600"/>
              <a:gd name="T5" fmla="*/ 1824832 h 21600"/>
              <a:gd name="T6" fmla="*/ 1826419 w 21600"/>
              <a:gd name="T7" fmla="*/ 1824832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3006" y="6511"/>
                </a:moveTo>
                <a:cubicBezTo>
                  <a:pt x="5261" y="14770"/>
                  <a:pt x="12461" y="20845"/>
                  <a:pt x="21125" y="21600"/>
                </a:cubicBezTo>
                <a:cubicBezTo>
                  <a:pt x="21600" y="15922"/>
                  <a:pt x="21600" y="15922"/>
                  <a:pt x="21600" y="15922"/>
                </a:cubicBezTo>
                <a:cubicBezTo>
                  <a:pt x="15349" y="15405"/>
                  <a:pt x="10325" y="11117"/>
                  <a:pt x="8545" y="5479"/>
                </a:cubicBezTo>
                <a:cubicBezTo>
                  <a:pt x="11907" y="4844"/>
                  <a:pt x="11907" y="4844"/>
                  <a:pt x="11907" y="4844"/>
                </a:cubicBezTo>
                <a:cubicBezTo>
                  <a:pt x="4826" y="0"/>
                  <a:pt x="4826" y="0"/>
                  <a:pt x="4826" y="0"/>
                </a:cubicBezTo>
                <a:cubicBezTo>
                  <a:pt x="0" y="7107"/>
                  <a:pt x="0" y="7107"/>
                  <a:pt x="0" y="7107"/>
                </a:cubicBezTo>
                <a:lnTo>
                  <a:pt x="3006" y="65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lIns="22854" tIns="22854" rIns="22854" bIns="22854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AutoShape 7">
            <a:extLst>
              <a:ext uri="{FF2B5EF4-FFF2-40B4-BE49-F238E27FC236}">
                <a16:creationId xmlns:a16="http://schemas.microsoft.com/office/drawing/2014/main" id="{F4CB8900-1045-B370-6F48-406E50FC32E6}"/>
              </a:ext>
            </a:extLst>
          </p:cNvPr>
          <p:cNvSpPr/>
          <p:nvPr/>
        </p:nvSpPr>
        <p:spPr bwMode="auto">
          <a:xfrm flipH="1">
            <a:off x="7627697" y="1543050"/>
            <a:ext cx="1696023" cy="1885950"/>
          </a:xfrm>
          <a:custGeom>
            <a:avLst/>
            <a:gdLst>
              <a:gd name="T0" fmla="*/ 1696244 w 21600"/>
              <a:gd name="T1" fmla="*/ 1885950 h 21600"/>
              <a:gd name="T2" fmla="*/ 1696244 w 21600"/>
              <a:gd name="T3" fmla="*/ 1885950 h 21600"/>
              <a:gd name="T4" fmla="*/ 1696244 w 21600"/>
              <a:gd name="T5" fmla="*/ 1885950 h 21600"/>
              <a:gd name="T6" fmla="*/ 1696244 w 21600"/>
              <a:gd name="T7" fmla="*/ 188595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4485" y="2877"/>
                </a:moveTo>
                <a:cubicBezTo>
                  <a:pt x="5836" y="5754"/>
                  <a:pt x="0" y="13197"/>
                  <a:pt x="0" y="21599"/>
                </a:cubicBezTo>
                <a:cubicBezTo>
                  <a:pt x="6049" y="21599"/>
                  <a:pt x="6049" y="21599"/>
                  <a:pt x="6049" y="21599"/>
                </a:cubicBezTo>
                <a:cubicBezTo>
                  <a:pt x="6049" y="15538"/>
                  <a:pt x="10224" y="10320"/>
                  <a:pt x="16104" y="8171"/>
                </a:cubicBezTo>
                <a:cubicBezTo>
                  <a:pt x="17084" y="11356"/>
                  <a:pt x="17084" y="11356"/>
                  <a:pt x="17084" y="11356"/>
                </a:cubicBezTo>
                <a:cubicBezTo>
                  <a:pt x="21599" y="4105"/>
                  <a:pt x="21599" y="4105"/>
                  <a:pt x="21599" y="4105"/>
                </a:cubicBezTo>
                <a:cubicBezTo>
                  <a:pt x="13590" y="0"/>
                  <a:pt x="13590" y="0"/>
                  <a:pt x="13590" y="0"/>
                </a:cubicBezTo>
                <a:lnTo>
                  <a:pt x="14485" y="28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lIns="22854" tIns="22854" rIns="22854" bIns="22854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AutoShape 8">
            <a:extLst>
              <a:ext uri="{FF2B5EF4-FFF2-40B4-BE49-F238E27FC236}">
                <a16:creationId xmlns:a16="http://schemas.microsoft.com/office/drawing/2014/main" id="{034BFD8B-36F5-8CE6-4483-DECBE407DF97}"/>
              </a:ext>
            </a:extLst>
          </p:cNvPr>
          <p:cNvSpPr/>
          <p:nvPr/>
        </p:nvSpPr>
        <p:spPr bwMode="auto">
          <a:xfrm flipH="1">
            <a:off x="5694372" y="3613149"/>
            <a:ext cx="1696023" cy="1888332"/>
          </a:xfrm>
          <a:custGeom>
            <a:avLst/>
            <a:gdLst>
              <a:gd name="T0" fmla="*/ 1696244 w 21600"/>
              <a:gd name="T1" fmla="*/ 1888332 h 21600"/>
              <a:gd name="T2" fmla="*/ 1696244 w 21600"/>
              <a:gd name="T3" fmla="*/ 1888332 h 21600"/>
              <a:gd name="T4" fmla="*/ 1696244 w 21600"/>
              <a:gd name="T5" fmla="*/ 1888332 h 21600"/>
              <a:gd name="T6" fmla="*/ 1696244 w 21600"/>
              <a:gd name="T7" fmla="*/ 1888332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7114" y="18722"/>
                </a:moveTo>
                <a:cubicBezTo>
                  <a:pt x="15763" y="15845"/>
                  <a:pt x="21599" y="8402"/>
                  <a:pt x="21599" y="0"/>
                </a:cubicBezTo>
                <a:cubicBezTo>
                  <a:pt x="15507" y="0"/>
                  <a:pt x="15507" y="0"/>
                  <a:pt x="15507" y="0"/>
                </a:cubicBezTo>
                <a:cubicBezTo>
                  <a:pt x="15507" y="6061"/>
                  <a:pt x="11375" y="11279"/>
                  <a:pt x="5495" y="13428"/>
                </a:cubicBezTo>
                <a:cubicBezTo>
                  <a:pt x="4515" y="10282"/>
                  <a:pt x="4515" y="10282"/>
                  <a:pt x="4515" y="10282"/>
                </a:cubicBezTo>
                <a:cubicBezTo>
                  <a:pt x="0" y="17494"/>
                  <a:pt x="0" y="17494"/>
                  <a:pt x="0" y="17494"/>
                </a:cubicBezTo>
                <a:cubicBezTo>
                  <a:pt x="8009" y="21600"/>
                  <a:pt x="8009" y="21600"/>
                  <a:pt x="8009" y="21600"/>
                </a:cubicBezTo>
                <a:lnTo>
                  <a:pt x="7114" y="1872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lIns="22854" tIns="22854" rIns="22854" bIns="22854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AutoShape 9">
            <a:extLst>
              <a:ext uri="{FF2B5EF4-FFF2-40B4-BE49-F238E27FC236}">
                <a16:creationId xmlns:a16="http://schemas.microsoft.com/office/drawing/2014/main" id="{2B5830BD-236B-51B5-8A1D-73D7235CF67F}"/>
              </a:ext>
            </a:extLst>
          </p:cNvPr>
          <p:cNvSpPr/>
          <p:nvPr/>
        </p:nvSpPr>
        <p:spPr bwMode="auto">
          <a:xfrm flipH="1">
            <a:off x="4426124" y="1598613"/>
            <a:ext cx="1882530" cy="1830387"/>
          </a:xfrm>
          <a:custGeom>
            <a:avLst/>
            <a:gdLst>
              <a:gd name="T0" fmla="*/ 1882775 w 21600"/>
              <a:gd name="T1" fmla="*/ 1887972 h 21265"/>
              <a:gd name="T2" fmla="*/ 1882775 w 21600"/>
              <a:gd name="T3" fmla="*/ 1887972 h 21265"/>
              <a:gd name="T4" fmla="*/ 1882775 w 21600"/>
              <a:gd name="T5" fmla="*/ 1887972 h 21265"/>
              <a:gd name="T6" fmla="*/ 1882775 w 21600"/>
              <a:gd name="T7" fmla="*/ 1887972 h 212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265">
                <a:moveTo>
                  <a:pt x="2762" y="13987"/>
                </a:moveTo>
                <a:cubicBezTo>
                  <a:pt x="5908" y="5308"/>
                  <a:pt x="13389" y="-335"/>
                  <a:pt x="21599" y="15"/>
                </a:cubicBezTo>
                <a:cubicBezTo>
                  <a:pt x="21369" y="6164"/>
                  <a:pt x="21369" y="6164"/>
                  <a:pt x="21369" y="6164"/>
                </a:cubicBezTo>
                <a:cubicBezTo>
                  <a:pt x="15461" y="5930"/>
                  <a:pt x="10205" y="9939"/>
                  <a:pt x="7865" y="15816"/>
                </a:cubicBezTo>
                <a:cubicBezTo>
                  <a:pt x="10934" y="16944"/>
                  <a:pt x="10934" y="16944"/>
                  <a:pt x="10934" y="16944"/>
                </a:cubicBezTo>
                <a:cubicBezTo>
                  <a:pt x="3683" y="21264"/>
                  <a:pt x="3683" y="21264"/>
                  <a:pt x="3683" y="21264"/>
                </a:cubicBezTo>
                <a:cubicBezTo>
                  <a:pt x="0" y="12975"/>
                  <a:pt x="0" y="12975"/>
                  <a:pt x="0" y="12975"/>
                </a:cubicBezTo>
                <a:lnTo>
                  <a:pt x="2762" y="1398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22854" tIns="22854" rIns="22854" bIns="22854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AutoShape 10">
            <a:extLst>
              <a:ext uri="{FF2B5EF4-FFF2-40B4-BE49-F238E27FC236}">
                <a16:creationId xmlns:a16="http://schemas.microsoft.com/office/drawing/2014/main" id="{E37BD552-B3C7-9AC4-D050-88F6637CB795}"/>
              </a:ext>
            </a:extLst>
          </p:cNvPr>
          <p:cNvSpPr/>
          <p:nvPr/>
        </p:nvSpPr>
        <p:spPr bwMode="auto">
          <a:xfrm flipH="1">
            <a:off x="2358674" y="1589882"/>
            <a:ext cx="1886498" cy="1839119"/>
          </a:xfrm>
          <a:custGeom>
            <a:avLst/>
            <a:gdLst>
              <a:gd name="T0" fmla="*/ 1886744 w 21600"/>
              <a:gd name="T1" fmla="*/ 1839119 h 21600"/>
              <a:gd name="T2" fmla="*/ 1886744 w 21600"/>
              <a:gd name="T3" fmla="*/ 1839119 h 21600"/>
              <a:gd name="T4" fmla="*/ 1886744 w 21600"/>
              <a:gd name="T5" fmla="*/ 1839119 h 21600"/>
              <a:gd name="T6" fmla="*/ 1886744 w 21600"/>
              <a:gd name="T7" fmla="*/ 1839119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7161" y="2832"/>
                </a:moveTo>
                <a:cubicBezTo>
                  <a:pt x="15778" y="5744"/>
                  <a:pt x="21600" y="13180"/>
                  <a:pt x="21600" y="21600"/>
                </a:cubicBezTo>
                <a:cubicBezTo>
                  <a:pt x="15548" y="21600"/>
                  <a:pt x="15548" y="21600"/>
                  <a:pt x="15548" y="21600"/>
                </a:cubicBezTo>
                <a:cubicBezTo>
                  <a:pt x="15510" y="15540"/>
                  <a:pt x="11374" y="10308"/>
                  <a:pt x="5514" y="8144"/>
                </a:cubicBezTo>
                <a:cubicBezTo>
                  <a:pt x="4557" y="11331"/>
                  <a:pt x="4557" y="11331"/>
                  <a:pt x="4557" y="11331"/>
                </a:cubicBezTo>
                <a:cubicBezTo>
                  <a:pt x="0" y="4091"/>
                  <a:pt x="0" y="4091"/>
                  <a:pt x="0" y="4091"/>
                </a:cubicBezTo>
                <a:cubicBezTo>
                  <a:pt x="8004" y="0"/>
                  <a:pt x="8004" y="0"/>
                  <a:pt x="8004" y="0"/>
                </a:cubicBezTo>
                <a:lnTo>
                  <a:pt x="7161" y="28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lIns="22854" tIns="22854" rIns="22854" bIns="22854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AutoShape 11">
            <a:extLst>
              <a:ext uri="{FF2B5EF4-FFF2-40B4-BE49-F238E27FC236}">
                <a16:creationId xmlns:a16="http://schemas.microsoft.com/office/drawing/2014/main" id="{C939F2B0-9972-A0E3-F9BD-943DA6E6C404}"/>
              </a:ext>
            </a:extLst>
          </p:cNvPr>
          <p:cNvSpPr/>
          <p:nvPr/>
        </p:nvSpPr>
        <p:spPr bwMode="auto">
          <a:xfrm flipH="1">
            <a:off x="2178518" y="3613150"/>
            <a:ext cx="1837293" cy="1892300"/>
          </a:xfrm>
          <a:custGeom>
            <a:avLst/>
            <a:gdLst>
              <a:gd name="T0" fmla="*/ 1837532 w 21600"/>
              <a:gd name="T1" fmla="*/ 1892300 h 21600"/>
              <a:gd name="T2" fmla="*/ 1837532 w 21600"/>
              <a:gd name="T3" fmla="*/ 1892300 h 21600"/>
              <a:gd name="T4" fmla="*/ 1837532 w 21600"/>
              <a:gd name="T5" fmla="*/ 1892300 h 21600"/>
              <a:gd name="T6" fmla="*/ 1837532 w 21600"/>
              <a:gd name="T7" fmla="*/ 18923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8767" y="7123"/>
                </a:moveTo>
                <a:cubicBezTo>
                  <a:pt x="15895" y="15778"/>
                  <a:pt x="8419" y="21600"/>
                  <a:pt x="0" y="21600"/>
                </a:cubicBezTo>
                <a:cubicBezTo>
                  <a:pt x="0" y="15510"/>
                  <a:pt x="0" y="15510"/>
                  <a:pt x="0" y="15510"/>
                </a:cubicBezTo>
                <a:cubicBezTo>
                  <a:pt x="6059" y="15510"/>
                  <a:pt x="11291" y="11374"/>
                  <a:pt x="13455" y="5514"/>
                </a:cubicBezTo>
                <a:cubicBezTo>
                  <a:pt x="10268" y="4557"/>
                  <a:pt x="10268" y="4557"/>
                  <a:pt x="10268" y="4557"/>
                </a:cubicBezTo>
                <a:cubicBezTo>
                  <a:pt x="17508" y="0"/>
                  <a:pt x="17508" y="0"/>
                  <a:pt x="17508" y="0"/>
                </a:cubicBezTo>
                <a:cubicBezTo>
                  <a:pt x="21599" y="8004"/>
                  <a:pt x="21599" y="8004"/>
                  <a:pt x="21599" y="8004"/>
                </a:cubicBezTo>
                <a:lnTo>
                  <a:pt x="18767" y="71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lIns="22854" tIns="22854" rIns="22854" bIns="22854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AutoShape 14">
            <a:extLst>
              <a:ext uri="{FF2B5EF4-FFF2-40B4-BE49-F238E27FC236}">
                <a16:creationId xmlns:a16="http://schemas.microsoft.com/office/drawing/2014/main" id="{DAF41AFE-5066-14CF-3484-6F7C0D694B06}"/>
              </a:ext>
            </a:extLst>
          </p:cNvPr>
          <p:cNvSpPr/>
          <p:nvPr/>
        </p:nvSpPr>
        <p:spPr bwMode="auto">
          <a:xfrm>
            <a:off x="4295967" y="4983163"/>
            <a:ext cx="634917" cy="635000"/>
          </a:xfrm>
          <a:custGeom>
            <a:avLst/>
            <a:gdLst>
              <a:gd name="T0" fmla="*/ 635000 w 21600"/>
              <a:gd name="T1" fmla="*/ 635000 h 21600"/>
              <a:gd name="T2" fmla="*/ 635000 w 21600"/>
              <a:gd name="T3" fmla="*/ 635000 h 21600"/>
              <a:gd name="T4" fmla="*/ 635000 w 21600"/>
              <a:gd name="T5" fmla="*/ 635000 h 21600"/>
              <a:gd name="T6" fmla="*/ 635000 w 21600"/>
              <a:gd name="T7" fmla="*/ 6350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21357" y="18801"/>
                </a:moveTo>
                <a:cubicBezTo>
                  <a:pt x="21518" y="18965"/>
                  <a:pt x="21600" y="19177"/>
                  <a:pt x="21600" y="19436"/>
                </a:cubicBezTo>
                <a:cubicBezTo>
                  <a:pt x="21600" y="19580"/>
                  <a:pt x="21518" y="19775"/>
                  <a:pt x="21357" y="20018"/>
                </a:cubicBezTo>
                <a:cubicBezTo>
                  <a:pt x="21193" y="20261"/>
                  <a:pt x="20989" y="20504"/>
                  <a:pt x="20746" y="20741"/>
                </a:cubicBezTo>
                <a:cubicBezTo>
                  <a:pt x="20503" y="20978"/>
                  <a:pt x="20260" y="21184"/>
                  <a:pt x="20023" y="21348"/>
                </a:cubicBezTo>
                <a:cubicBezTo>
                  <a:pt x="19783" y="21518"/>
                  <a:pt x="19593" y="21600"/>
                  <a:pt x="19447" y="21600"/>
                </a:cubicBezTo>
                <a:cubicBezTo>
                  <a:pt x="19189" y="21600"/>
                  <a:pt x="18975" y="21515"/>
                  <a:pt x="18811" y="21343"/>
                </a:cubicBezTo>
                <a:lnTo>
                  <a:pt x="13957" y="16502"/>
                </a:lnTo>
                <a:cubicBezTo>
                  <a:pt x="13217" y="16980"/>
                  <a:pt x="12428" y="17350"/>
                  <a:pt x="11589" y="17604"/>
                </a:cubicBezTo>
                <a:cubicBezTo>
                  <a:pt x="10750" y="17864"/>
                  <a:pt x="9891" y="17991"/>
                  <a:pt x="9007" y="17991"/>
                </a:cubicBezTo>
                <a:cubicBezTo>
                  <a:pt x="7769" y="17991"/>
                  <a:pt x="6608" y="17759"/>
                  <a:pt x="5517" y="17290"/>
                </a:cubicBezTo>
                <a:cubicBezTo>
                  <a:pt x="4427" y="16822"/>
                  <a:pt x="3469" y="16175"/>
                  <a:pt x="2644" y="15353"/>
                </a:cubicBezTo>
                <a:cubicBezTo>
                  <a:pt x="1816" y="14534"/>
                  <a:pt x="1172" y="13580"/>
                  <a:pt x="700" y="12487"/>
                </a:cubicBezTo>
                <a:cubicBezTo>
                  <a:pt x="231" y="11400"/>
                  <a:pt x="0" y="10236"/>
                  <a:pt x="0" y="8999"/>
                </a:cubicBezTo>
                <a:cubicBezTo>
                  <a:pt x="0" y="7768"/>
                  <a:pt x="231" y="6602"/>
                  <a:pt x="700" y="5515"/>
                </a:cubicBezTo>
                <a:cubicBezTo>
                  <a:pt x="1169" y="4422"/>
                  <a:pt x="1816" y="3467"/>
                  <a:pt x="2644" y="2645"/>
                </a:cubicBezTo>
                <a:cubicBezTo>
                  <a:pt x="3469" y="1827"/>
                  <a:pt x="4424" y="1180"/>
                  <a:pt x="5512" y="708"/>
                </a:cubicBezTo>
                <a:cubicBezTo>
                  <a:pt x="6600" y="237"/>
                  <a:pt x="7764" y="0"/>
                  <a:pt x="9007" y="0"/>
                </a:cubicBezTo>
                <a:cubicBezTo>
                  <a:pt x="10244" y="0"/>
                  <a:pt x="11403" y="237"/>
                  <a:pt x="12488" y="708"/>
                </a:cubicBezTo>
                <a:cubicBezTo>
                  <a:pt x="13573" y="1180"/>
                  <a:pt x="14530" y="1827"/>
                  <a:pt x="15358" y="2645"/>
                </a:cubicBezTo>
                <a:cubicBezTo>
                  <a:pt x="16183" y="3467"/>
                  <a:pt x="16830" y="4422"/>
                  <a:pt x="17299" y="5515"/>
                </a:cubicBezTo>
                <a:cubicBezTo>
                  <a:pt x="17768" y="6602"/>
                  <a:pt x="18003" y="7768"/>
                  <a:pt x="18003" y="8999"/>
                </a:cubicBezTo>
                <a:cubicBezTo>
                  <a:pt x="18003" y="9886"/>
                  <a:pt x="17873" y="10747"/>
                  <a:pt x="17616" y="11589"/>
                </a:cubicBezTo>
                <a:cubicBezTo>
                  <a:pt x="17359" y="12433"/>
                  <a:pt x="16991" y="13218"/>
                  <a:pt x="16514" y="13947"/>
                </a:cubicBezTo>
                <a:lnTo>
                  <a:pt x="21357" y="18801"/>
                </a:lnTo>
                <a:close/>
                <a:moveTo>
                  <a:pt x="3596" y="8999"/>
                </a:moveTo>
                <a:cubicBezTo>
                  <a:pt x="3596" y="9759"/>
                  <a:pt x="3740" y="10465"/>
                  <a:pt x="4028" y="11117"/>
                </a:cubicBezTo>
                <a:cubicBezTo>
                  <a:pt x="4317" y="11770"/>
                  <a:pt x="4707" y="12337"/>
                  <a:pt x="5193" y="12820"/>
                </a:cubicBezTo>
                <a:cubicBezTo>
                  <a:pt x="5679" y="13300"/>
                  <a:pt x="6252" y="13684"/>
                  <a:pt x="6908" y="13969"/>
                </a:cubicBezTo>
                <a:cubicBezTo>
                  <a:pt x="7566" y="14252"/>
                  <a:pt x="8264" y="14393"/>
                  <a:pt x="9004" y="14393"/>
                </a:cubicBezTo>
                <a:cubicBezTo>
                  <a:pt x="9744" y="14393"/>
                  <a:pt x="10439" y="14252"/>
                  <a:pt x="11092" y="13969"/>
                </a:cubicBezTo>
                <a:cubicBezTo>
                  <a:pt x="11745" y="13684"/>
                  <a:pt x="12318" y="13300"/>
                  <a:pt x="12801" y="12820"/>
                </a:cubicBezTo>
                <a:cubicBezTo>
                  <a:pt x="13290" y="12337"/>
                  <a:pt x="13677" y="11770"/>
                  <a:pt x="13965" y="11117"/>
                </a:cubicBezTo>
                <a:cubicBezTo>
                  <a:pt x="14254" y="10465"/>
                  <a:pt x="14398" y="9759"/>
                  <a:pt x="14398" y="8999"/>
                </a:cubicBezTo>
                <a:cubicBezTo>
                  <a:pt x="14398" y="8259"/>
                  <a:pt x="14254" y="7565"/>
                  <a:pt x="13965" y="6912"/>
                </a:cubicBezTo>
                <a:cubicBezTo>
                  <a:pt x="13674" y="6257"/>
                  <a:pt x="13290" y="5684"/>
                  <a:pt x="12801" y="5192"/>
                </a:cubicBezTo>
                <a:cubicBezTo>
                  <a:pt x="12315" y="4704"/>
                  <a:pt x="11745" y="4317"/>
                  <a:pt x="11092" y="4032"/>
                </a:cubicBezTo>
                <a:cubicBezTo>
                  <a:pt x="10439" y="3749"/>
                  <a:pt x="9741" y="3605"/>
                  <a:pt x="9004" y="3605"/>
                </a:cubicBezTo>
                <a:cubicBezTo>
                  <a:pt x="8267" y="3605"/>
                  <a:pt x="7566" y="3749"/>
                  <a:pt x="6908" y="4032"/>
                </a:cubicBezTo>
                <a:cubicBezTo>
                  <a:pt x="6252" y="4317"/>
                  <a:pt x="5676" y="4704"/>
                  <a:pt x="5193" y="5192"/>
                </a:cubicBezTo>
                <a:cubicBezTo>
                  <a:pt x="4707" y="5684"/>
                  <a:pt x="4317" y="6257"/>
                  <a:pt x="4028" y="6912"/>
                </a:cubicBezTo>
                <a:cubicBezTo>
                  <a:pt x="3740" y="7565"/>
                  <a:pt x="3596" y="8256"/>
                  <a:pt x="3596" y="8999"/>
                </a:cubicBezTo>
                <a:moveTo>
                  <a:pt x="9007" y="5591"/>
                </a:moveTo>
                <a:cubicBezTo>
                  <a:pt x="9185" y="5591"/>
                  <a:pt x="9343" y="5656"/>
                  <a:pt x="9473" y="5785"/>
                </a:cubicBezTo>
                <a:cubicBezTo>
                  <a:pt x="9603" y="5918"/>
                  <a:pt x="9668" y="6082"/>
                  <a:pt x="9668" y="6279"/>
                </a:cubicBezTo>
                <a:cubicBezTo>
                  <a:pt x="9668" y="6460"/>
                  <a:pt x="9603" y="6616"/>
                  <a:pt x="9473" y="6745"/>
                </a:cubicBezTo>
                <a:cubicBezTo>
                  <a:pt x="9343" y="6878"/>
                  <a:pt x="9185" y="6943"/>
                  <a:pt x="9007" y="6943"/>
                </a:cubicBezTo>
                <a:cubicBezTo>
                  <a:pt x="8439" y="6943"/>
                  <a:pt x="7953" y="7144"/>
                  <a:pt x="7552" y="7536"/>
                </a:cubicBezTo>
                <a:cubicBezTo>
                  <a:pt x="7151" y="7934"/>
                  <a:pt x="6950" y="8423"/>
                  <a:pt x="6950" y="8996"/>
                </a:cubicBezTo>
                <a:cubicBezTo>
                  <a:pt x="6950" y="9180"/>
                  <a:pt x="6885" y="9332"/>
                  <a:pt x="6755" y="9465"/>
                </a:cubicBezTo>
                <a:cubicBezTo>
                  <a:pt x="6622" y="9595"/>
                  <a:pt x="6467" y="9657"/>
                  <a:pt x="6289" y="9657"/>
                </a:cubicBezTo>
                <a:cubicBezTo>
                  <a:pt x="6080" y="9657"/>
                  <a:pt x="5913" y="9595"/>
                  <a:pt x="5786" y="9465"/>
                </a:cubicBezTo>
                <a:cubicBezTo>
                  <a:pt x="5659" y="9332"/>
                  <a:pt x="5599" y="9180"/>
                  <a:pt x="5599" y="8996"/>
                </a:cubicBezTo>
                <a:cubicBezTo>
                  <a:pt x="5599" y="8539"/>
                  <a:pt x="5684" y="8104"/>
                  <a:pt x="5862" y="7686"/>
                </a:cubicBezTo>
                <a:cubicBezTo>
                  <a:pt x="6037" y="7271"/>
                  <a:pt x="6280" y="6907"/>
                  <a:pt x="6597" y="6590"/>
                </a:cubicBezTo>
                <a:cubicBezTo>
                  <a:pt x="6905" y="6277"/>
                  <a:pt x="7264" y="6028"/>
                  <a:pt x="7676" y="5856"/>
                </a:cubicBezTo>
                <a:cubicBezTo>
                  <a:pt x="8086" y="5681"/>
                  <a:pt x="8529" y="5591"/>
                  <a:pt x="9007" y="5591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lIns="19046" tIns="19046" rIns="19046" bIns="19046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AutoShape 15">
            <a:extLst>
              <a:ext uri="{FF2B5EF4-FFF2-40B4-BE49-F238E27FC236}">
                <a16:creationId xmlns:a16="http://schemas.microsoft.com/office/drawing/2014/main" id="{0BBE1FC0-A986-4FCC-C077-C6C5E604C9B1}"/>
              </a:ext>
            </a:extLst>
          </p:cNvPr>
          <p:cNvSpPr/>
          <p:nvPr/>
        </p:nvSpPr>
        <p:spPr bwMode="auto">
          <a:xfrm>
            <a:off x="6784843" y="1597026"/>
            <a:ext cx="634917" cy="529431"/>
          </a:xfrm>
          <a:custGeom>
            <a:avLst/>
            <a:gdLst>
              <a:gd name="T0" fmla="*/ 635000 w 21600"/>
              <a:gd name="T1" fmla="*/ 529407 h 21579"/>
              <a:gd name="T2" fmla="*/ 635000 w 21600"/>
              <a:gd name="T3" fmla="*/ 529407 h 21579"/>
              <a:gd name="T4" fmla="*/ 635000 w 21600"/>
              <a:gd name="T5" fmla="*/ 529407 h 21579"/>
              <a:gd name="T6" fmla="*/ 635000 w 21600"/>
              <a:gd name="T7" fmla="*/ 529407 h 215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579">
                <a:moveTo>
                  <a:pt x="21600" y="9391"/>
                </a:moveTo>
                <a:cubicBezTo>
                  <a:pt x="21600" y="9887"/>
                  <a:pt x="21472" y="10321"/>
                  <a:pt x="21218" y="10697"/>
                </a:cubicBezTo>
                <a:cubicBezTo>
                  <a:pt x="20963" y="11072"/>
                  <a:pt x="20647" y="11313"/>
                  <a:pt x="20263" y="11427"/>
                </a:cubicBezTo>
                <a:lnTo>
                  <a:pt x="20263" y="16610"/>
                </a:lnTo>
                <a:cubicBezTo>
                  <a:pt x="20263" y="17200"/>
                  <a:pt x="20087" y="17708"/>
                  <a:pt x="19729" y="18128"/>
                </a:cubicBezTo>
                <a:cubicBezTo>
                  <a:pt x="19374" y="18550"/>
                  <a:pt x="18951" y="18758"/>
                  <a:pt x="18459" y="18758"/>
                </a:cubicBezTo>
                <a:cubicBezTo>
                  <a:pt x="17927" y="18122"/>
                  <a:pt x="17286" y="17505"/>
                  <a:pt x="16537" y="16904"/>
                </a:cubicBezTo>
                <a:cubicBezTo>
                  <a:pt x="15785" y="16305"/>
                  <a:pt x="14980" y="15756"/>
                  <a:pt x="14116" y="15254"/>
                </a:cubicBezTo>
                <a:cubicBezTo>
                  <a:pt x="13254" y="14755"/>
                  <a:pt x="12363" y="14324"/>
                  <a:pt x="11449" y="13969"/>
                </a:cubicBezTo>
                <a:cubicBezTo>
                  <a:pt x="10536" y="13614"/>
                  <a:pt x="9648" y="13379"/>
                  <a:pt x="8788" y="13267"/>
                </a:cubicBezTo>
                <a:cubicBezTo>
                  <a:pt x="8453" y="13379"/>
                  <a:pt x="8179" y="13564"/>
                  <a:pt x="7968" y="13828"/>
                </a:cubicBezTo>
                <a:cubicBezTo>
                  <a:pt x="7758" y="14092"/>
                  <a:pt x="7613" y="14386"/>
                  <a:pt x="7535" y="14706"/>
                </a:cubicBezTo>
                <a:cubicBezTo>
                  <a:pt x="7457" y="15028"/>
                  <a:pt x="7449" y="15360"/>
                  <a:pt x="7510" y="15698"/>
                </a:cubicBezTo>
                <a:cubicBezTo>
                  <a:pt x="7574" y="16035"/>
                  <a:pt x="7719" y="16340"/>
                  <a:pt x="7946" y="16610"/>
                </a:cubicBezTo>
                <a:cubicBezTo>
                  <a:pt x="7750" y="16992"/>
                  <a:pt x="7660" y="17347"/>
                  <a:pt x="7677" y="17673"/>
                </a:cubicBezTo>
                <a:cubicBezTo>
                  <a:pt x="7692" y="17993"/>
                  <a:pt x="7772" y="18307"/>
                  <a:pt x="7917" y="18606"/>
                </a:cubicBezTo>
                <a:cubicBezTo>
                  <a:pt x="8059" y="18908"/>
                  <a:pt x="8255" y="19193"/>
                  <a:pt x="8497" y="19469"/>
                </a:cubicBezTo>
                <a:cubicBezTo>
                  <a:pt x="8737" y="19745"/>
                  <a:pt x="8996" y="20021"/>
                  <a:pt x="9271" y="20291"/>
                </a:cubicBezTo>
                <a:cubicBezTo>
                  <a:pt x="9114" y="20696"/>
                  <a:pt x="8842" y="21001"/>
                  <a:pt x="8455" y="21212"/>
                </a:cubicBezTo>
                <a:cubicBezTo>
                  <a:pt x="8069" y="21423"/>
                  <a:pt x="7655" y="21541"/>
                  <a:pt x="7212" y="21570"/>
                </a:cubicBezTo>
                <a:cubicBezTo>
                  <a:pt x="6771" y="21599"/>
                  <a:pt x="6340" y="21550"/>
                  <a:pt x="5917" y="21423"/>
                </a:cubicBezTo>
                <a:cubicBezTo>
                  <a:pt x="5496" y="21294"/>
                  <a:pt x="5163" y="21092"/>
                  <a:pt x="4923" y="20810"/>
                </a:cubicBezTo>
                <a:cubicBezTo>
                  <a:pt x="4781" y="20241"/>
                  <a:pt x="4624" y="19657"/>
                  <a:pt x="4453" y="19055"/>
                </a:cubicBezTo>
                <a:cubicBezTo>
                  <a:pt x="4281" y="18453"/>
                  <a:pt x="4139" y="17843"/>
                  <a:pt x="4032" y="17224"/>
                </a:cubicBezTo>
                <a:cubicBezTo>
                  <a:pt x="3921" y="16599"/>
                  <a:pt x="3868" y="15953"/>
                  <a:pt x="3868" y="15281"/>
                </a:cubicBezTo>
                <a:cubicBezTo>
                  <a:pt x="3868" y="14615"/>
                  <a:pt x="3961" y="13905"/>
                  <a:pt x="4149" y="13153"/>
                </a:cubicBezTo>
                <a:lnTo>
                  <a:pt x="1804" y="13153"/>
                </a:lnTo>
                <a:cubicBezTo>
                  <a:pt x="1312" y="13153"/>
                  <a:pt x="888" y="12945"/>
                  <a:pt x="533" y="12522"/>
                </a:cubicBezTo>
                <a:cubicBezTo>
                  <a:pt x="176" y="12100"/>
                  <a:pt x="0" y="11592"/>
                  <a:pt x="0" y="10990"/>
                </a:cubicBezTo>
                <a:lnTo>
                  <a:pt x="0" y="7774"/>
                </a:lnTo>
                <a:cubicBezTo>
                  <a:pt x="0" y="7184"/>
                  <a:pt x="176" y="6676"/>
                  <a:pt x="526" y="6245"/>
                </a:cubicBezTo>
                <a:cubicBezTo>
                  <a:pt x="878" y="5819"/>
                  <a:pt x="1304" y="5605"/>
                  <a:pt x="1804" y="5605"/>
                </a:cubicBezTo>
                <a:lnTo>
                  <a:pt x="7652" y="5605"/>
                </a:lnTo>
                <a:cubicBezTo>
                  <a:pt x="8551" y="5605"/>
                  <a:pt x="9508" y="5449"/>
                  <a:pt x="10524" y="5135"/>
                </a:cubicBezTo>
                <a:cubicBezTo>
                  <a:pt x="11540" y="4821"/>
                  <a:pt x="12536" y="4399"/>
                  <a:pt x="13511" y="3873"/>
                </a:cubicBezTo>
                <a:cubicBezTo>
                  <a:pt x="14488" y="3342"/>
                  <a:pt x="15408" y="2744"/>
                  <a:pt x="16272" y="2071"/>
                </a:cubicBezTo>
                <a:cubicBezTo>
                  <a:pt x="17134" y="1405"/>
                  <a:pt x="17864" y="713"/>
                  <a:pt x="18459" y="0"/>
                </a:cubicBezTo>
                <a:cubicBezTo>
                  <a:pt x="18951" y="0"/>
                  <a:pt x="19374" y="214"/>
                  <a:pt x="19729" y="633"/>
                </a:cubicBezTo>
                <a:cubicBezTo>
                  <a:pt x="20087" y="1056"/>
                  <a:pt x="20263" y="1567"/>
                  <a:pt x="20263" y="2165"/>
                </a:cubicBezTo>
                <a:lnTo>
                  <a:pt x="20263" y="7334"/>
                </a:lnTo>
                <a:cubicBezTo>
                  <a:pt x="20647" y="7445"/>
                  <a:pt x="20963" y="7692"/>
                  <a:pt x="21218" y="8070"/>
                </a:cubicBezTo>
                <a:cubicBezTo>
                  <a:pt x="21472" y="8454"/>
                  <a:pt x="21600" y="8895"/>
                  <a:pt x="21600" y="9391"/>
                </a:cubicBezTo>
                <a:moveTo>
                  <a:pt x="18459" y="2855"/>
                </a:moveTo>
                <a:cubicBezTo>
                  <a:pt x="17864" y="3407"/>
                  <a:pt x="17215" y="3941"/>
                  <a:pt x="16512" y="4451"/>
                </a:cubicBezTo>
                <a:cubicBezTo>
                  <a:pt x="15810" y="4962"/>
                  <a:pt x="15065" y="5423"/>
                  <a:pt x="14280" y="5834"/>
                </a:cubicBezTo>
                <a:cubicBezTo>
                  <a:pt x="13494" y="6245"/>
                  <a:pt x="12693" y="6609"/>
                  <a:pt x="11878" y="6923"/>
                </a:cubicBezTo>
                <a:cubicBezTo>
                  <a:pt x="11060" y="7237"/>
                  <a:pt x="10255" y="7462"/>
                  <a:pt x="9457" y="7603"/>
                </a:cubicBezTo>
                <a:lnTo>
                  <a:pt x="9457" y="11172"/>
                </a:lnTo>
                <a:cubicBezTo>
                  <a:pt x="10255" y="11325"/>
                  <a:pt x="11060" y="11554"/>
                  <a:pt x="11878" y="11862"/>
                </a:cubicBezTo>
                <a:cubicBezTo>
                  <a:pt x="12693" y="12170"/>
                  <a:pt x="13494" y="12537"/>
                  <a:pt x="14280" y="12956"/>
                </a:cubicBezTo>
                <a:cubicBezTo>
                  <a:pt x="15065" y="13379"/>
                  <a:pt x="15812" y="13843"/>
                  <a:pt x="16524" y="14347"/>
                </a:cubicBezTo>
                <a:cubicBezTo>
                  <a:pt x="17234" y="14855"/>
                  <a:pt x="17881" y="15380"/>
                  <a:pt x="18459" y="15921"/>
                </a:cubicBezTo>
                <a:lnTo>
                  <a:pt x="18459" y="28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lIns="19046" tIns="19046" rIns="19046" bIns="19046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23A7047-FEAF-381E-DD86-E2BCD8A01932}"/>
              </a:ext>
            </a:extLst>
          </p:cNvPr>
          <p:cNvSpPr txBox="1"/>
          <p:nvPr/>
        </p:nvSpPr>
        <p:spPr>
          <a:xfrm>
            <a:off x="3400950" y="3129453"/>
            <a:ext cx="1782386" cy="11744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500DAFA6-950F-5BD0-5316-3F15BB95E267}"/>
              </a:ext>
            </a:extLst>
          </p:cNvPr>
          <p:cNvSpPr txBox="1"/>
          <p:nvPr/>
        </p:nvSpPr>
        <p:spPr>
          <a:xfrm>
            <a:off x="6632536" y="3025937"/>
            <a:ext cx="1782386" cy="11744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9EDE2E46-F1C4-D008-F393-A51554CDB32A}"/>
              </a:ext>
            </a:extLst>
          </p:cNvPr>
          <p:cNvSpPr txBox="1"/>
          <p:nvPr/>
        </p:nvSpPr>
        <p:spPr>
          <a:xfrm>
            <a:off x="2103631" y="5300663"/>
            <a:ext cx="18343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zh-CN" altLang="en-US" dirty="0"/>
              <a:t>添加标题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BC6D65DD-35A5-0EE1-F10E-84CDC6AD3145}"/>
              </a:ext>
            </a:extLst>
          </p:cNvPr>
          <p:cNvSpPr txBox="1"/>
          <p:nvPr/>
        </p:nvSpPr>
        <p:spPr>
          <a:xfrm>
            <a:off x="1655653" y="2018791"/>
            <a:ext cx="18343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zh-CN" altLang="en-US" dirty="0"/>
              <a:t>添加标题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028C4B8F-3D3A-A87C-BD03-C7757D4BA7BA}"/>
              </a:ext>
            </a:extLst>
          </p:cNvPr>
          <p:cNvSpPr txBox="1"/>
          <p:nvPr/>
        </p:nvSpPr>
        <p:spPr>
          <a:xfrm>
            <a:off x="5416802" y="1645889"/>
            <a:ext cx="18343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zh-CN" altLang="en-US" dirty="0"/>
              <a:t>添加标题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C4C9F262-540B-3D49-289E-86C145B4EC1F}"/>
              </a:ext>
            </a:extLst>
          </p:cNvPr>
          <p:cNvSpPr txBox="1"/>
          <p:nvPr/>
        </p:nvSpPr>
        <p:spPr>
          <a:xfrm>
            <a:off x="5178846" y="5026411"/>
            <a:ext cx="18343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zh-CN" altLang="en-US" dirty="0"/>
              <a:t>添加标题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87709FEF-37EE-D29D-970D-72B970D3FEA1}"/>
              </a:ext>
            </a:extLst>
          </p:cNvPr>
          <p:cNvSpPr txBox="1"/>
          <p:nvPr/>
        </p:nvSpPr>
        <p:spPr>
          <a:xfrm>
            <a:off x="9068956" y="4624774"/>
            <a:ext cx="18343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zh-CN" altLang="en-US" dirty="0"/>
              <a:t>添加标题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D8B0C566-1A95-A446-A537-A34C8140B518}"/>
              </a:ext>
            </a:extLst>
          </p:cNvPr>
          <p:cNvSpPr txBox="1"/>
          <p:nvPr/>
        </p:nvSpPr>
        <p:spPr>
          <a:xfrm>
            <a:off x="8848325" y="1941791"/>
            <a:ext cx="18343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zh-CN" altLang="en-US" dirty="0"/>
              <a:t>添加标题</a:t>
            </a:r>
          </a:p>
        </p:txBody>
      </p:sp>
    </p:spTree>
    <p:extLst>
      <p:ext uri="{BB962C8B-B14F-4D97-AF65-F5344CB8AC3E}">
        <p14:creationId xmlns:p14="http://schemas.microsoft.com/office/powerpoint/2010/main" val="9940992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6963095" y="649586"/>
            <a:ext cx="7563666" cy="756366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3476759" y="6096294"/>
            <a:ext cx="2908726" cy="2908726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8110483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1773463" y="338136"/>
            <a:ext cx="3868367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70BF43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03</a:t>
            </a:r>
            <a:endParaRPr lang="zh-CN" altLang="en-US" sz="19900" dirty="0">
              <a:solidFill>
                <a:srgbClr val="70BF43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 rot="4975690">
            <a:off x="3097032" y="4646811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7301149" y="3606023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7486721" y="4482674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83126" y="-681884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02F0D932-61C8-201A-243C-87CC7B87BDC8}"/>
              </a:ext>
            </a:extLst>
          </p:cNvPr>
          <p:cNvGrpSpPr/>
          <p:nvPr/>
        </p:nvGrpSpPr>
        <p:grpSpPr>
          <a:xfrm>
            <a:off x="1196145" y="2916628"/>
            <a:ext cx="4899856" cy="650019"/>
            <a:chOff x="695326" y="2053437"/>
            <a:chExt cx="3383377" cy="650019"/>
          </a:xfrm>
        </p:grpSpPr>
        <p:sp>
          <p:nvSpPr>
            <p:cNvPr id="2" name="矩形: 对角圆角 1">
              <a:extLst>
                <a:ext uri="{FF2B5EF4-FFF2-40B4-BE49-F238E27FC236}">
                  <a16:creationId xmlns:a16="http://schemas.microsoft.com/office/drawing/2014/main" id="{192D23D0-02C3-37CE-0801-BF56A5FD17DC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5313692-DAE8-9F9C-4678-AC52BAAD8D62}"/>
                </a:ext>
              </a:extLst>
            </p:cNvPr>
            <p:cNvSpPr txBox="1"/>
            <p:nvPr/>
          </p:nvSpPr>
          <p:spPr>
            <a:xfrm>
              <a:off x="954582" y="2185917"/>
              <a:ext cx="286486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786C8E75-716E-3D4C-0143-B026988D51E4}"/>
              </a:ext>
            </a:extLst>
          </p:cNvPr>
          <p:cNvSpPr txBox="1"/>
          <p:nvPr/>
        </p:nvSpPr>
        <p:spPr>
          <a:xfrm>
            <a:off x="1880634" y="3730244"/>
            <a:ext cx="3566370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20375723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899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AutoShape 2">
            <a:extLst>
              <a:ext uri="{FF2B5EF4-FFF2-40B4-BE49-F238E27FC236}">
                <a16:creationId xmlns:a16="http://schemas.microsoft.com/office/drawing/2014/main" id="{4602F84E-36F5-3185-F852-54E4B203163D}"/>
              </a:ext>
            </a:extLst>
          </p:cNvPr>
          <p:cNvSpPr>
            <a:spLocks noChangeArrowheads="1"/>
          </p:cNvSpPr>
          <p:nvPr/>
        </p:nvSpPr>
        <p:spPr bwMode="gray">
          <a:xfrm>
            <a:off x="6096000" y="2005077"/>
            <a:ext cx="3968270" cy="3727450"/>
          </a:xfrm>
          <a:prstGeom prst="roundRect">
            <a:avLst>
              <a:gd name="adj" fmla="val 2259"/>
            </a:avLst>
          </a:prstGeom>
          <a:solidFill>
            <a:schemeClr val="accent1"/>
          </a:solidFill>
          <a:ln w="3175" cap="flat" cmpd="sng">
            <a:noFill/>
            <a:bevel/>
          </a:ln>
        </p:spPr>
        <p:txBody>
          <a:bodyPr anchor="ctr"/>
          <a:lstStyle/>
          <a:p>
            <a:pPr>
              <a:lnSpc>
                <a:spcPct val="150000"/>
              </a:lnSpc>
            </a:pP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" name="Oval 4">
            <a:extLst>
              <a:ext uri="{FF2B5EF4-FFF2-40B4-BE49-F238E27FC236}">
                <a16:creationId xmlns:a16="http://schemas.microsoft.com/office/drawing/2014/main" id="{9A6F8C16-DB06-B86E-3CFE-00C5F867E41C}"/>
              </a:ext>
            </a:extLst>
          </p:cNvPr>
          <p:cNvSpPr>
            <a:spLocks noChangeArrowheads="1"/>
          </p:cNvSpPr>
          <p:nvPr/>
        </p:nvSpPr>
        <p:spPr bwMode="gray">
          <a:xfrm>
            <a:off x="1789711" y="1895541"/>
            <a:ext cx="3354228" cy="3355975"/>
          </a:xfrm>
          <a:prstGeom prst="ellipse">
            <a:avLst/>
          </a:prstGeom>
          <a:noFill/>
          <a:ln w="12700" algn="ctr">
            <a:solidFill>
              <a:srgbClr val="2B2E30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>
              <a:defRPr/>
            </a:pPr>
            <a:endParaRPr lang="zh-CN" altLang="en-US" kern="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sp>
        <p:nvSpPr>
          <p:cNvPr id="5" name="Oval 5">
            <a:extLst>
              <a:ext uri="{FF2B5EF4-FFF2-40B4-BE49-F238E27FC236}">
                <a16:creationId xmlns:a16="http://schemas.microsoft.com/office/drawing/2014/main" id="{E795A831-79E1-E7D9-8FD3-C4A6835F49FF}"/>
              </a:ext>
            </a:extLst>
          </p:cNvPr>
          <p:cNvSpPr>
            <a:spLocks noChangeArrowheads="1"/>
          </p:cNvSpPr>
          <p:nvPr/>
        </p:nvSpPr>
        <p:spPr bwMode="gray">
          <a:xfrm>
            <a:off x="1477136" y="2143189"/>
            <a:ext cx="1142405" cy="1143000"/>
          </a:xfrm>
          <a:prstGeom prst="ellipse">
            <a:avLst/>
          </a:prstGeom>
          <a:solidFill>
            <a:schemeClr val="tx2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dirty="0">
                <a:solidFill>
                  <a:srgbClr val="F8F8F8"/>
                </a:solidFill>
                <a:cs typeface="+mn-ea"/>
                <a:sym typeface="+mn-lt"/>
              </a:rPr>
              <a:t>添加文本</a:t>
            </a: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495038B7-73C7-374B-D5B0-82195A5549CB}"/>
              </a:ext>
            </a:extLst>
          </p:cNvPr>
          <p:cNvSpPr>
            <a:spLocks noChangeArrowheads="1"/>
          </p:cNvSpPr>
          <p:nvPr/>
        </p:nvSpPr>
        <p:spPr bwMode="gray">
          <a:xfrm>
            <a:off x="4271269" y="2143189"/>
            <a:ext cx="1142405" cy="1143000"/>
          </a:xfrm>
          <a:prstGeom prst="ellipse">
            <a:avLst/>
          </a:prstGeom>
          <a:solidFill>
            <a:schemeClr val="accent2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dirty="0">
                <a:solidFill>
                  <a:srgbClr val="F8F8F8"/>
                </a:solidFill>
                <a:cs typeface="+mn-ea"/>
                <a:sym typeface="+mn-lt"/>
              </a:rPr>
              <a:t>添加文本</a:t>
            </a: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DF17C82E-4345-5A99-2501-BDD7F89EA94F}"/>
              </a:ext>
            </a:extLst>
          </p:cNvPr>
          <p:cNvSpPr>
            <a:spLocks noChangeArrowheads="1"/>
          </p:cNvSpPr>
          <p:nvPr/>
        </p:nvSpPr>
        <p:spPr bwMode="gray">
          <a:xfrm>
            <a:off x="2925769" y="4656202"/>
            <a:ext cx="1142405" cy="1143000"/>
          </a:xfrm>
          <a:prstGeom prst="ellipse">
            <a:avLst/>
          </a:prstGeom>
          <a:solidFill>
            <a:schemeClr val="accent4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dirty="0">
                <a:solidFill>
                  <a:srgbClr val="F8F8F8"/>
                </a:solidFill>
                <a:cs typeface="+mn-ea"/>
                <a:sym typeface="+mn-lt"/>
              </a:rPr>
              <a:t>添加文本</a:t>
            </a: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F29AC3C1-8F88-8167-EC8D-07A691C2F829}"/>
              </a:ext>
            </a:extLst>
          </p:cNvPr>
          <p:cNvSpPr>
            <a:spLocks noChangeArrowheads="1"/>
          </p:cNvSpPr>
          <p:nvPr/>
        </p:nvSpPr>
        <p:spPr bwMode="gray">
          <a:xfrm>
            <a:off x="3059050" y="1554229"/>
            <a:ext cx="777470" cy="777875"/>
          </a:xfrm>
          <a:prstGeom prst="ellipse">
            <a:avLst/>
          </a:prstGeom>
          <a:solidFill>
            <a:schemeClr val="accent1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sz="1600" dirty="0">
                <a:solidFill>
                  <a:srgbClr val="F8F8F8"/>
                </a:solidFill>
                <a:cs typeface="+mn-ea"/>
                <a:sym typeface="+mn-lt"/>
              </a:rPr>
              <a:t>文本</a:t>
            </a:r>
          </a:p>
        </p:txBody>
      </p:sp>
      <p:sp>
        <p:nvSpPr>
          <p:cNvPr id="9" name="Oval 9">
            <a:extLst>
              <a:ext uri="{FF2B5EF4-FFF2-40B4-BE49-F238E27FC236}">
                <a16:creationId xmlns:a16="http://schemas.microsoft.com/office/drawing/2014/main" id="{70F930BC-D80F-9AB9-6EB8-A43B2C94E904}"/>
              </a:ext>
            </a:extLst>
          </p:cNvPr>
          <p:cNvSpPr>
            <a:spLocks noChangeArrowheads="1"/>
          </p:cNvSpPr>
          <p:nvPr/>
        </p:nvSpPr>
        <p:spPr bwMode="gray">
          <a:xfrm>
            <a:off x="4515616" y="3925954"/>
            <a:ext cx="777470" cy="777875"/>
          </a:xfrm>
          <a:prstGeom prst="ellipse">
            <a:avLst/>
          </a:prstGeom>
          <a:solidFill>
            <a:schemeClr val="accent3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sz="1600" dirty="0">
                <a:solidFill>
                  <a:srgbClr val="F8F8F8"/>
                </a:solidFill>
                <a:cs typeface="+mn-ea"/>
                <a:sym typeface="+mn-lt"/>
              </a:rPr>
              <a:t>文本</a:t>
            </a:r>
          </a:p>
        </p:txBody>
      </p:sp>
      <p:sp>
        <p:nvSpPr>
          <p:cNvPr id="10" name="Oval 10">
            <a:extLst>
              <a:ext uri="{FF2B5EF4-FFF2-40B4-BE49-F238E27FC236}">
                <a16:creationId xmlns:a16="http://schemas.microsoft.com/office/drawing/2014/main" id="{2020F54C-7262-7CAC-28A1-4695462C35EB}"/>
              </a:ext>
            </a:extLst>
          </p:cNvPr>
          <p:cNvSpPr>
            <a:spLocks noChangeArrowheads="1"/>
          </p:cNvSpPr>
          <p:nvPr/>
        </p:nvSpPr>
        <p:spPr bwMode="gray">
          <a:xfrm>
            <a:off x="1594549" y="3964054"/>
            <a:ext cx="777470" cy="777875"/>
          </a:xfrm>
          <a:prstGeom prst="ellipse">
            <a:avLst/>
          </a:prstGeom>
          <a:solidFill>
            <a:schemeClr val="accent5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文本</a:t>
            </a:r>
          </a:p>
        </p:txBody>
      </p:sp>
      <p:cxnSp>
        <p:nvCxnSpPr>
          <p:cNvPr id="12" name="AutoShape 11">
            <a:extLst>
              <a:ext uri="{FF2B5EF4-FFF2-40B4-BE49-F238E27FC236}">
                <a16:creationId xmlns:a16="http://schemas.microsoft.com/office/drawing/2014/main" id="{7366901C-A14B-5169-651E-8CC91C990363}"/>
              </a:ext>
            </a:extLst>
          </p:cNvPr>
          <p:cNvCxnSpPr>
            <a:cxnSpLocks noChangeShapeType="1"/>
            <a:stCxn id="7" idx="0"/>
          </p:cNvCxnSpPr>
          <p:nvPr/>
        </p:nvCxnSpPr>
        <p:spPr bwMode="gray">
          <a:xfrm flipH="1" flipV="1">
            <a:off x="3487451" y="4184714"/>
            <a:ext cx="9520" cy="452438"/>
          </a:xfrm>
          <a:prstGeom prst="straightConnector1">
            <a:avLst/>
          </a:prstGeom>
          <a:noFill/>
          <a:ln w="9525">
            <a:solidFill>
              <a:srgbClr val="2B2E3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AutoShape 12">
            <a:extLst>
              <a:ext uri="{FF2B5EF4-FFF2-40B4-BE49-F238E27FC236}">
                <a16:creationId xmlns:a16="http://schemas.microsoft.com/office/drawing/2014/main" id="{9E32D7DD-3CE4-C4CB-3A67-E45A571F7918}"/>
              </a:ext>
            </a:extLst>
          </p:cNvPr>
          <p:cNvCxnSpPr>
            <a:cxnSpLocks noChangeShapeType="1"/>
          </p:cNvCxnSpPr>
          <p:nvPr/>
        </p:nvCxnSpPr>
        <p:spPr bwMode="gray">
          <a:xfrm flipH="1">
            <a:off x="4026922" y="3004070"/>
            <a:ext cx="356357" cy="244021"/>
          </a:xfrm>
          <a:prstGeom prst="straightConnector1">
            <a:avLst/>
          </a:prstGeom>
          <a:noFill/>
          <a:ln w="9525">
            <a:solidFill>
              <a:srgbClr val="2B2E3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AutoShape 13">
            <a:extLst>
              <a:ext uri="{FF2B5EF4-FFF2-40B4-BE49-F238E27FC236}">
                <a16:creationId xmlns:a16="http://schemas.microsoft.com/office/drawing/2014/main" id="{0B5FE6BE-2E52-4382-3E63-51C0BAC82AB0}"/>
              </a:ext>
            </a:extLst>
          </p:cNvPr>
          <p:cNvCxnSpPr>
            <a:cxnSpLocks noChangeShapeType="1"/>
          </p:cNvCxnSpPr>
          <p:nvPr/>
        </p:nvCxnSpPr>
        <p:spPr bwMode="gray">
          <a:xfrm>
            <a:off x="2534228" y="3004070"/>
            <a:ext cx="413755" cy="244021"/>
          </a:xfrm>
          <a:prstGeom prst="straightConnector1">
            <a:avLst/>
          </a:prstGeom>
          <a:noFill/>
          <a:ln w="9525">
            <a:solidFill>
              <a:srgbClr val="2B2E3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AutoShape 22">
            <a:extLst>
              <a:ext uri="{FF2B5EF4-FFF2-40B4-BE49-F238E27FC236}">
                <a16:creationId xmlns:a16="http://schemas.microsoft.com/office/drawing/2014/main" id="{E3919BD7-9CB6-3DA8-BD13-57FA44D7B8FE}"/>
              </a:ext>
            </a:extLst>
          </p:cNvPr>
          <p:cNvSpPr>
            <a:spLocks noChangeArrowheads="1"/>
          </p:cNvSpPr>
          <p:nvPr/>
        </p:nvSpPr>
        <p:spPr bwMode="gray">
          <a:xfrm>
            <a:off x="6237213" y="1727264"/>
            <a:ext cx="3684256" cy="501650"/>
          </a:xfrm>
          <a:prstGeom prst="roundRect">
            <a:avLst>
              <a:gd name="adj" fmla="val 0"/>
            </a:avLst>
          </a:prstGeom>
          <a:solidFill>
            <a:schemeClr val="tx2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dirty="0">
                <a:solidFill>
                  <a:srgbClr val="F8F8F8"/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6" name="Oval 16">
            <a:extLst>
              <a:ext uri="{FF2B5EF4-FFF2-40B4-BE49-F238E27FC236}">
                <a16:creationId xmlns:a16="http://schemas.microsoft.com/office/drawing/2014/main" id="{CFCC9A63-52AB-F8CD-F795-67EE0F47F3E1}"/>
              </a:ext>
            </a:extLst>
          </p:cNvPr>
          <p:cNvSpPr>
            <a:spLocks noChangeArrowheads="1"/>
          </p:cNvSpPr>
          <p:nvPr/>
        </p:nvSpPr>
        <p:spPr bwMode="gray">
          <a:xfrm>
            <a:off x="2731154" y="2762066"/>
            <a:ext cx="1471588" cy="1440160"/>
          </a:xfrm>
          <a:prstGeom prst="ellipse">
            <a:avLst/>
          </a:prstGeom>
          <a:solidFill>
            <a:schemeClr val="accent6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r>
              <a:rPr lang="zh-CN" altLang="en-US" sz="2000" b="1" dirty="0">
                <a:solidFill>
                  <a:srgbClr val="FFFFFF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892CB81E-340A-D32C-99D6-A62440C4866B}"/>
              </a:ext>
            </a:extLst>
          </p:cNvPr>
          <p:cNvSpPr txBox="1"/>
          <p:nvPr/>
        </p:nvSpPr>
        <p:spPr>
          <a:xfrm>
            <a:off x="6748786" y="2591529"/>
            <a:ext cx="2661109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200</a:t>
            </a: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5</a:t>
            </a: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分钟之内。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51PPT</a:t>
            </a: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模板网，幻灯片演示模板及素材免费 下载！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51PPT</a:t>
            </a: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模板网 唯一 访问网址：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www.51pptmoban.com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971624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899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矩形: 对角圆角 2">
            <a:extLst>
              <a:ext uri="{FF2B5EF4-FFF2-40B4-BE49-F238E27FC236}">
                <a16:creationId xmlns:a16="http://schemas.microsoft.com/office/drawing/2014/main" id="{A5A268B8-2E60-E0CB-6A2D-5690E269361A}"/>
              </a:ext>
            </a:extLst>
          </p:cNvPr>
          <p:cNvSpPr/>
          <p:nvPr/>
        </p:nvSpPr>
        <p:spPr>
          <a:xfrm flipV="1">
            <a:off x="2333424" y="1653920"/>
            <a:ext cx="3693755" cy="1738568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04944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4" name="矩形: 对角圆角 3">
            <a:extLst>
              <a:ext uri="{FF2B5EF4-FFF2-40B4-BE49-F238E27FC236}">
                <a16:creationId xmlns:a16="http://schemas.microsoft.com/office/drawing/2014/main" id="{B879291C-8035-86B4-BC13-49C33D6BF43D}"/>
              </a:ext>
            </a:extLst>
          </p:cNvPr>
          <p:cNvSpPr/>
          <p:nvPr/>
        </p:nvSpPr>
        <p:spPr>
          <a:xfrm flipH="1" flipV="1">
            <a:off x="6197600" y="1653920"/>
            <a:ext cx="3693756" cy="1738568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5" name="矩形: 对角圆角 4">
            <a:extLst>
              <a:ext uri="{FF2B5EF4-FFF2-40B4-BE49-F238E27FC236}">
                <a16:creationId xmlns:a16="http://schemas.microsoft.com/office/drawing/2014/main" id="{A92A8007-D6B5-40FB-638A-AF092D82F2A0}"/>
              </a:ext>
            </a:extLst>
          </p:cNvPr>
          <p:cNvSpPr/>
          <p:nvPr/>
        </p:nvSpPr>
        <p:spPr>
          <a:xfrm>
            <a:off x="2333424" y="3555292"/>
            <a:ext cx="3693755" cy="1738568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01391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6" name="矩形: 对角圆角 5">
            <a:extLst>
              <a:ext uri="{FF2B5EF4-FFF2-40B4-BE49-F238E27FC236}">
                <a16:creationId xmlns:a16="http://schemas.microsoft.com/office/drawing/2014/main" id="{2E662285-FD60-F4DE-B6A3-ADD317A1D1C1}"/>
              </a:ext>
            </a:extLst>
          </p:cNvPr>
          <p:cNvSpPr/>
          <p:nvPr/>
        </p:nvSpPr>
        <p:spPr>
          <a:xfrm flipH="1">
            <a:off x="6197600" y="3555292"/>
            <a:ext cx="3693756" cy="1738568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0BB79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978A2C2C-DEC9-0EAC-49B6-DC228D5601B3}"/>
              </a:ext>
            </a:extLst>
          </p:cNvPr>
          <p:cNvSpPr/>
          <p:nvPr/>
        </p:nvSpPr>
        <p:spPr>
          <a:xfrm>
            <a:off x="5065485" y="2524777"/>
            <a:ext cx="2061029" cy="2061029"/>
          </a:xfrm>
          <a:prstGeom prst="ellipse">
            <a:avLst/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69EDE090-F1F8-312C-638E-6B916CA81298}"/>
              </a:ext>
            </a:extLst>
          </p:cNvPr>
          <p:cNvGrpSpPr/>
          <p:nvPr/>
        </p:nvGrpSpPr>
        <p:grpSpPr>
          <a:xfrm>
            <a:off x="7238983" y="1900199"/>
            <a:ext cx="2539904" cy="1224038"/>
            <a:chOff x="6094413" y="1682063"/>
            <a:chExt cx="2539904" cy="1224038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AC967F7B-A756-0C4F-C16F-F1165D48A01F}"/>
                </a:ext>
              </a:extLst>
            </p:cNvPr>
            <p:cNvSpPr txBox="1"/>
            <p:nvPr/>
          </p:nvSpPr>
          <p:spPr>
            <a:xfrm>
              <a:off x="6096000" y="2008676"/>
              <a:ext cx="2433179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21DFD54D-0EE8-424C-FEE2-3F61A5061452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471F7969-FA0F-836F-3E85-FCE659F7CE06}"/>
              </a:ext>
            </a:extLst>
          </p:cNvPr>
          <p:cNvGrpSpPr/>
          <p:nvPr/>
        </p:nvGrpSpPr>
        <p:grpSpPr>
          <a:xfrm>
            <a:off x="2387645" y="1895826"/>
            <a:ext cx="2572702" cy="1224038"/>
            <a:chOff x="6899778" y="1682063"/>
            <a:chExt cx="2572702" cy="1224038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9557D9F-FA84-957B-12BE-D262182679DE}"/>
                </a:ext>
              </a:extLst>
            </p:cNvPr>
            <p:cNvSpPr txBox="1"/>
            <p:nvPr/>
          </p:nvSpPr>
          <p:spPr>
            <a:xfrm>
              <a:off x="6899778" y="2008676"/>
              <a:ext cx="2539904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DBEF3E4E-16AD-20DE-90AB-84A004B29AD3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28D94764-17FC-9B62-F88E-8C7DE5E3F4D9}"/>
              </a:ext>
            </a:extLst>
          </p:cNvPr>
          <p:cNvGrpSpPr/>
          <p:nvPr/>
        </p:nvGrpSpPr>
        <p:grpSpPr>
          <a:xfrm>
            <a:off x="7238983" y="3816084"/>
            <a:ext cx="2539904" cy="1496164"/>
            <a:chOff x="6094413" y="1682063"/>
            <a:chExt cx="2539904" cy="1496164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A7FB698B-6A6A-80DE-46AC-A0F5613211D5}"/>
                </a:ext>
              </a:extLst>
            </p:cNvPr>
            <p:cNvSpPr txBox="1"/>
            <p:nvPr/>
          </p:nvSpPr>
          <p:spPr>
            <a:xfrm>
              <a:off x="6096001" y="2008676"/>
              <a:ext cx="2309830" cy="11695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/>
                  </a:solidFill>
                </a:rPr>
                <a:t>模板网，幻灯片演示模板及素材免费下载！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/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/>
                  </a:solidFill>
                </a:rPr>
                <a:t>模板网 唯一访问网址：</a:t>
              </a:r>
              <a:r>
                <a:rPr lang="en-US" altLang="zh-CN" sz="1200" dirty="0">
                  <a:solidFill>
                    <a:schemeClr val="bg1"/>
                  </a:solidFill>
                </a:rPr>
                <a:t>www.51pptmoban.com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E5065E9B-4E24-94ED-6EB1-94B4F4986482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8A9D3B63-4159-E516-B05C-36FED9099599}"/>
              </a:ext>
            </a:extLst>
          </p:cNvPr>
          <p:cNvGrpSpPr/>
          <p:nvPr/>
        </p:nvGrpSpPr>
        <p:grpSpPr>
          <a:xfrm>
            <a:off x="2387645" y="3811711"/>
            <a:ext cx="2572702" cy="1224038"/>
            <a:chOff x="6899778" y="1682063"/>
            <a:chExt cx="2572702" cy="1224038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796BBD04-C56A-A23F-0063-529808CE8220}"/>
                </a:ext>
              </a:extLst>
            </p:cNvPr>
            <p:cNvSpPr txBox="1"/>
            <p:nvPr/>
          </p:nvSpPr>
          <p:spPr>
            <a:xfrm>
              <a:off x="6899778" y="2008676"/>
              <a:ext cx="2539904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4ACE07BD-6C9E-664A-F5DD-E15D7F69A4CD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909531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899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860BB652-4109-A97F-A824-D7A7676FCED2}"/>
              </a:ext>
            </a:extLst>
          </p:cNvPr>
          <p:cNvSpPr/>
          <p:nvPr/>
        </p:nvSpPr>
        <p:spPr bwMode="auto">
          <a:xfrm>
            <a:off x="4078702" y="1405290"/>
            <a:ext cx="4046739" cy="4047419"/>
          </a:xfrm>
          <a:custGeom>
            <a:avLst/>
            <a:gdLst>
              <a:gd name="connsiteX0" fmla="*/ 2023369 w 4046739"/>
              <a:gd name="connsiteY0" fmla="*/ 0 h 4047419"/>
              <a:gd name="connsiteX1" fmla="*/ 3454164 w 4046739"/>
              <a:gd name="connsiteY1" fmla="*/ 592651 h 4047419"/>
              <a:gd name="connsiteX2" fmla="*/ 3454164 w 4046739"/>
              <a:gd name="connsiteY2" fmla="*/ 3454613 h 4047419"/>
              <a:gd name="connsiteX3" fmla="*/ 592574 w 4046739"/>
              <a:gd name="connsiteY3" fmla="*/ 3454613 h 4047419"/>
              <a:gd name="connsiteX4" fmla="*/ 592574 w 4046739"/>
              <a:gd name="connsiteY4" fmla="*/ 592651 h 4047419"/>
              <a:gd name="connsiteX5" fmla="*/ 2023369 w 4046739"/>
              <a:gd name="connsiteY5" fmla="*/ 0 h 4047419"/>
              <a:gd name="connsiteX6" fmla="*/ 2023444 w 4046739"/>
              <a:gd name="connsiteY6" fmla="*/ 725415 h 4047419"/>
              <a:gd name="connsiteX7" fmla="*/ 1105495 w 4046739"/>
              <a:gd name="connsiteY7" fmla="*/ 1105639 h 4047419"/>
              <a:gd name="connsiteX8" fmla="*/ 1105495 w 4046739"/>
              <a:gd name="connsiteY8" fmla="*/ 2941774 h 4047419"/>
              <a:gd name="connsiteX9" fmla="*/ 2941392 w 4046739"/>
              <a:gd name="connsiteY9" fmla="*/ 2941774 h 4047419"/>
              <a:gd name="connsiteX10" fmla="*/ 2941392 w 4046739"/>
              <a:gd name="connsiteY10" fmla="*/ 1105639 h 4047419"/>
              <a:gd name="connsiteX11" fmla="*/ 2023444 w 4046739"/>
              <a:gd name="connsiteY11" fmla="*/ 725415 h 404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46739" h="4047419">
                <a:moveTo>
                  <a:pt x="2023369" y="0"/>
                </a:moveTo>
                <a:cubicBezTo>
                  <a:pt x="2541190" y="-1"/>
                  <a:pt x="3059012" y="197550"/>
                  <a:pt x="3454164" y="592651"/>
                </a:cubicBezTo>
                <a:cubicBezTo>
                  <a:pt x="4244264" y="1383058"/>
                  <a:pt x="4244264" y="2664206"/>
                  <a:pt x="3454164" y="3454613"/>
                </a:cubicBezTo>
                <a:cubicBezTo>
                  <a:pt x="2663859" y="4245021"/>
                  <a:pt x="1382879" y="4245021"/>
                  <a:pt x="592574" y="3454613"/>
                </a:cubicBezTo>
                <a:cubicBezTo>
                  <a:pt x="-197525" y="2664206"/>
                  <a:pt x="-197525" y="1383058"/>
                  <a:pt x="592574" y="592651"/>
                </a:cubicBezTo>
                <a:cubicBezTo>
                  <a:pt x="987727" y="197550"/>
                  <a:pt x="1505548" y="-1"/>
                  <a:pt x="2023369" y="0"/>
                </a:cubicBezTo>
                <a:close/>
                <a:moveTo>
                  <a:pt x="2023444" y="725415"/>
                </a:moveTo>
                <a:cubicBezTo>
                  <a:pt x="1691227" y="725414"/>
                  <a:pt x="1359011" y="852156"/>
                  <a:pt x="1105495" y="1105639"/>
                </a:cubicBezTo>
                <a:cubicBezTo>
                  <a:pt x="598594" y="1612737"/>
                  <a:pt x="598594" y="2434676"/>
                  <a:pt x="1105495" y="2941774"/>
                </a:cubicBezTo>
                <a:cubicBezTo>
                  <a:pt x="1612527" y="3448872"/>
                  <a:pt x="2434360" y="3448872"/>
                  <a:pt x="2941392" y="2941774"/>
                </a:cubicBezTo>
                <a:cubicBezTo>
                  <a:pt x="3448292" y="2434676"/>
                  <a:pt x="3448292" y="1612737"/>
                  <a:pt x="2941392" y="1105639"/>
                </a:cubicBezTo>
                <a:cubicBezTo>
                  <a:pt x="2687876" y="852156"/>
                  <a:pt x="2355660" y="725414"/>
                  <a:pt x="2023444" y="725415"/>
                </a:cubicBez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txBody>
          <a:bodyPr wrap="square" lIns="0" tIns="0" rIns="0" bIns="0" anchor="ctr">
            <a:noAutofit/>
          </a:bodyPr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D20055D-D888-F3FA-55A1-2DF6C0F300EB}"/>
              </a:ext>
            </a:extLst>
          </p:cNvPr>
          <p:cNvSpPr txBox="1"/>
          <p:nvPr/>
        </p:nvSpPr>
        <p:spPr>
          <a:xfrm>
            <a:off x="5775834" y="3069322"/>
            <a:ext cx="63991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/>
              <a:t>添加</a:t>
            </a:r>
            <a:endParaRPr lang="en-US" altLang="zh-CN" dirty="0"/>
          </a:p>
          <a:p>
            <a:r>
              <a:rPr lang="zh-CN" altLang="en-US" dirty="0"/>
              <a:t>标题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672F7C24-A053-5BDC-4187-135F5E599674}"/>
              </a:ext>
            </a:extLst>
          </p:cNvPr>
          <p:cNvCxnSpPr/>
          <p:nvPr/>
        </p:nvCxnSpPr>
        <p:spPr>
          <a:xfrm>
            <a:off x="695325" y="1841500"/>
            <a:ext cx="3173510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ED5D6EF2-4B54-22C8-BBA9-E152BB0EC51D}"/>
              </a:ext>
            </a:extLst>
          </p:cNvPr>
          <p:cNvCxnSpPr>
            <a:cxnSpLocks/>
          </p:cNvCxnSpPr>
          <p:nvPr/>
        </p:nvCxnSpPr>
        <p:spPr>
          <a:xfrm>
            <a:off x="3868835" y="1841500"/>
            <a:ext cx="785715" cy="650875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3F61CF9E-B1C4-6F2F-BF1C-A42FEED1192D}"/>
              </a:ext>
            </a:extLst>
          </p:cNvPr>
          <p:cNvCxnSpPr>
            <a:cxnSpLocks/>
          </p:cNvCxnSpPr>
          <p:nvPr/>
        </p:nvCxnSpPr>
        <p:spPr>
          <a:xfrm>
            <a:off x="695325" y="3383642"/>
            <a:ext cx="3775075" cy="0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005EEB99-DCC8-06BD-343B-B54B6EAAAF25}"/>
              </a:ext>
            </a:extLst>
          </p:cNvPr>
          <p:cNvCxnSpPr/>
          <p:nvPr/>
        </p:nvCxnSpPr>
        <p:spPr>
          <a:xfrm>
            <a:off x="695325" y="4962071"/>
            <a:ext cx="3173510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69F95B1C-87D6-8671-9E8E-0988E66FB4A0}"/>
              </a:ext>
            </a:extLst>
          </p:cNvPr>
          <p:cNvCxnSpPr>
            <a:cxnSpLocks/>
          </p:cNvCxnSpPr>
          <p:nvPr/>
        </p:nvCxnSpPr>
        <p:spPr>
          <a:xfrm flipV="1">
            <a:off x="3868835" y="4365626"/>
            <a:ext cx="785715" cy="596445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9DE9AA32-73A8-7146-FAA8-FA76823873A3}"/>
              </a:ext>
            </a:extLst>
          </p:cNvPr>
          <p:cNvCxnSpPr/>
          <p:nvPr/>
        </p:nvCxnSpPr>
        <p:spPr>
          <a:xfrm>
            <a:off x="8323165" y="1841500"/>
            <a:ext cx="3173510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84ECB634-12CA-1840-7487-D964990AB70E}"/>
              </a:ext>
            </a:extLst>
          </p:cNvPr>
          <p:cNvCxnSpPr/>
          <p:nvPr/>
        </p:nvCxnSpPr>
        <p:spPr>
          <a:xfrm>
            <a:off x="8323165" y="4962071"/>
            <a:ext cx="3173510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9443DEE3-F7D9-2976-3F1B-A42B45E64A7B}"/>
              </a:ext>
            </a:extLst>
          </p:cNvPr>
          <p:cNvCxnSpPr>
            <a:cxnSpLocks/>
          </p:cNvCxnSpPr>
          <p:nvPr/>
        </p:nvCxnSpPr>
        <p:spPr>
          <a:xfrm flipH="1">
            <a:off x="7732778" y="3383642"/>
            <a:ext cx="3763897" cy="0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5791F90B-C1A1-D955-F580-123FD29AD2CE}"/>
              </a:ext>
            </a:extLst>
          </p:cNvPr>
          <p:cNvCxnSpPr>
            <a:cxnSpLocks/>
          </p:cNvCxnSpPr>
          <p:nvPr/>
        </p:nvCxnSpPr>
        <p:spPr>
          <a:xfrm flipH="1">
            <a:off x="7561943" y="1841500"/>
            <a:ext cx="773365" cy="709096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6CDCA21C-129A-C89A-6494-8BF9A8AE1E4E}"/>
              </a:ext>
            </a:extLst>
          </p:cNvPr>
          <p:cNvCxnSpPr>
            <a:cxnSpLocks/>
          </p:cNvCxnSpPr>
          <p:nvPr/>
        </p:nvCxnSpPr>
        <p:spPr>
          <a:xfrm flipH="1" flipV="1">
            <a:off x="7352076" y="4365626"/>
            <a:ext cx="971089" cy="596445"/>
          </a:xfrm>
          <a:prstGeom prst="line">
            <a:avLst/>
          </a:prstGeom>
          <a:ln w="25400"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7111A8DA-94A0-3667-6680-DD62DAF98F19}"/>
              </a:ext>
            </a:extLst>
          </p:cNvPr>
          <p:cNvGrpSpPr/>
          <p:nvPr/>
        </p:nvGrpSpPr>
        <p:grpSpPr>
          <a:xfrm>
            <a:off x="8263413" y="1472092"/>
            <a:ext cx="3345269" cy="947039"/>
            <a:chOff x="6094413" y="1682063"/>
            <a:chExt cx="3345269" cy="947039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1A1927FB-0142-574D-DCC0-1C64B6EB5EAF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06AD70E5-120A-BC44-FC0C-85E055CEF6CC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1E3DF404-F3DE-00EB-38F7-452CC2439C8C}"/>
              </a:ext>
            </a:extLst>
          </p:cNvPr>
          <p:cNvGrpSpPr/>
          <p:nvPr/>
        </p:nvGrpSpPr>
        <p:grpSpPr>
          <a:xfrm>
            <a:off x="492355" y="1482340"/>
            <a:ext cx="3376480" cy="947039"/>
            <a:chOff x="6096000" y="1682063"/>
            <a:chExt cx="3376480" cy="947039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64C84B4F-89F1-FFA1-F327-0CABEFA1B7D0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214C687-ED7C-80CB-F8BD-D69FDA05D0D1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F5C6010E-B84A-394C-5CB7-2D2A33088412}"/>
              </a:ext>
            </a:extLst>
          </p:cNvPr>
          <p:cNvGrpSpPr/>
          <p:nvPr/>
        </p:nvGrpSpPr>
        <p:grpSpPr>
          <a:xfrm>
            <a:off x="8263413" y="3030314"/>
            <a:ext cx="3345269" cy="1219165"/>
            <a:chOff x="6094413" y="1682063"/>
            <a:chExt cx="3345269" cy="1219165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85073E8E-83EE-1F56-6CB5-3FDCE7355A08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8925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 板网，幻灯片演示模板及素材免费下载！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模板网 唯一访问网址：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www.51pptmoban.com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B448AC84-4EBC-D817-E1DD-97078A7CDB68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75A18703-2078-E0A4-91B6-EFA9CC91F233}"/>
              </a:ext>
            </a:extLst>
          </p:cNvPr>
          <p:cNvGrpSpPr/>
          <p:nvPr/>
        </p:nvGrpSpPr>
        <p:grpSpPr>
          <a:xfrm>
            <a:off x="492355" y="3040562"/>
            <a:ext cx="3376480" cy="947039"/>
            <a:chOff x="6096000" y="1682063"/>
            <a:chExt cx="3376480" cy="947039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06A97BA9-A925-0F1D-D0CA-0817C913C8DB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F096122A-901C-72B5-1016-4A937485556C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2B84CE0A-E5C0-DD25-19D4-859028F706CD}"/>
              </a:ext>
            </a:extLst>
          </p:cNvPr>
          <p:cNvGrpSpPr/>
          <p:nvPr/>
        </p:nvGrpSpPr>
        <p:grpSpPr>
          <a:xfrm>
            <a:off x="8263413" y="4601607"/>
            <a:ext cx="3345269" cy="947039"/>
            <a:chOff x="6094413" y="1682063"/>
            <a:chExt cx="3345269" cy="947039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D6253C4C-8ACD-A017-1268-A0DD4A958B6E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11DC688-D3A8-5F36-441E-F07350F697F6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584EC785-60D3-51B8-EF92-1294DB9BF383}"/>
              </a:ext>
            </a:extLst>
          </p:cNvPr>
          <p:cNvGrpSpPr/>
          <p:nvPr/>
        </p:nvGrpSpPr>
        <p:grpSpPr>
          <a:xfrm>
            <a:off x="492355" y="4611855"/>
            <a:ext cx="3376480" cy="947039"/>
            <a:chOff x="6096000" y="1682063"/>
            <a:chExt cx="3376480" cy="947039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FD9D48E0-47AE-4509-CEA5-D6FF77EE488F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2864D654-3E8B-230B-41DB-FF7563FD58A8}"/>
                </a:ext>
              </a:extLst>
            </p:cNvPr>
            <p:cNvSpPr txBox="1"/>
            <p:nvPr/>
          </p:nvSpPr>
          <p:spPr>
            <a:xfrm>
              <a:off x="693257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728233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899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03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AutoShape 1">
            <a:extLst>
              <a:ext uri="{FF2B5EF4-FFF2-40B4-BE49-F238E27FC236}">
                <a16:creationId xmlns:a16="http://schemas.microsoft.com/office/drawing/2014/main" id="{A8C2A248-01BB-2A44-C271-6F904B363D1C}"/>
              </a:ext>
            </a:extLst>
          </p:cNvPr>
          <p:cNvSpPr/>
          <p:nvPr/>
        </p:nvSpPr>
        <p:spPr bwMode="auto">
          <a:xfrm>
            <a:off x="1088978" y="1381354"/>
            <a:ext cx="2253957" cy="2255837"/>
          </a:xfrm>
          <a:custGeom>
            <a:avLst/>
            <a:gdLst>
              <a:gd name="T0" fmla="*/ 2254135 w 19679"/>
              <a:gd name="T1" fmla="*/ 2476045 h 19679"/>
              <a:gd name="T2" fmla="*/ 2254135 w 19679"/>
              <a:gd name="T3" fmla="*/ 2476045 h 19679"/>
              <a:gd name="T4" fmla="*/ 2254135 w 19679"/>
              <a:gd name="T5" fmla="*/ 2476045 h 19679"/>
              <a:gd name="T6" fmla="*/ 2254135 w 19679"/>
              <a:gd name="T7" fmla="*/ 2476045 h 196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lIns="22854" tIns="22854" rIns="22854" bIns="22854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AutoShape 2">
            <a:extLst>
              <a:ext uri="{FF2B5EF4-FFF2-40B4-BE49-F238E27FC236}">
                <a16:creationId xmlns:a16="http://schemas.microsoft.com/office/drawing/2014/main" id="{E929D8A5-8125-FF68-0039-AF4E589A185D}"/>
              </a:ext>
            </a:extLst>
          </p:cNvPr>
          <p:cNvSpPr/>
          <p:nvPr/>
        </p:nvSpPr>
        <p:spPr bwMode="auto">
          <a:xfrm>
            <a:off x="1589771" y="1879034"/>
            <a:ext cx="1240469" cy="75564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22854" tIns="22854" rIns="22854" bIns="22854"/>
          <a:lstStyle/>
          <a:p>
            <a:pPr algn="ctr" defTabSz="457086"/>
            <a:r>
              <a:rPr lang="es-ES" altLang="zh-CN" sz="3100">
                <a:solidFill>
                  <a:schemeClr val="bg1"/>
                </a:solidFill>
                <a:cs typeface="+mn-ea"/>
                <a:sym typeface="+mn-lt"/>
              </a:rPr>
              <a:t>70%</a:t>
            </a:r>
            <a:endParaRPr lang="es-ES" altLang="zh-CN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BC0D08D2-06B8-EC6E-E5E7-EF49AFEB2159}"/>
              </a:ext>
            </a:extLst>
          </p:cNvPr>
          <p:cNvSpPr/>
          <p:nvPr/>
        </p:nvSpPr>
        <p:spPr bwMode="auto">
          <a:xfrm>
            <a:off x="1563979" y="2324329"/>
            <a:ext cx="1239676" cy="5611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  <a:endParaRPr lang="es-E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98945404-8918-D1FF-B100-9B30E01E8ABA}"/>
              </a:ext>
            </a:extLst>
          </p:cNvPr>
          <p:cNvSpPr/>
          <p:nvPr/>
        </p:nvSpPr>
        <p:spPr bwMode="auto">
          <a:xfrm>
            <a:off x="3656427" y="1374210"/>
            <a:ext cx="2253957" cy="2255837"/>
          </a:xfrm>
          <a:custGeom>
            <a:avLst/>
            <a:gdLst>
              <a:gd name="T0" fmla="*/ 2254135 w 19679"/>
              <a:gd name="T1" fmla="*/ 2476045 h 19679"/>
              <a:gd name="T2" fmla="*/ 2254135 w 19679"/>
              <a:gd name="T3" fmla="*/ 2476045 h 19679"/>
              <a:gd name="T4" fmla="*/ 2254135 w 19679"/>
              <a:gd name="T5" fmla="*/ 2476045 h 19679"/>
              <a:gd name="T6" fmla="*/ 2254135 w 19679"/>
              <a:gd name="T7" fmla="*/ 2476045 h 196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lIns="22854" tIns="22854" rIns="22854" bIns="22854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AutoShape 5">
            <a:extLst>
              <a:ext uri="{FF2B5EF4-FFF2-40B4-BE49-F238E27FC236}">
                <a16:creationId xmlns:a16="http://schemas.microsoft.com/office/drawing/2014/main" id="{AF8B375E-0ADC-7F10-DFD1-D4C380C6CDD0}"/>
              </a:ext>
            </a:extLst>
          </p:cNvPr>
          <p:cNvSpPr/>
          <p:nvPr/>
        </p:nvSpPr>
        <p:spPr bwMode="auto">
          <a:xfrm>
            <a:off x="4175470" y="1875065"/>
            <a:ext cx="1239676" cy="75644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22854" tIns="22854" rIns="22854" bIns="22854"/>
          <a:lstStyle/>
          <a:p>
            <a:pPr algn="ctr" defTabSz="457086"/>
            <a:r>
              <a:rPr lang="es-ES" altLang="zh-CN" sz="3100">
                <a:solidFill>
                  <a:schemeClr val="bg1"/>
                </a:solidFill>
                <a:cs typeface="+mn-ea"/>
                <a:sym typeface="+mn-lt"/>
              </a:rPr>
              <a:t>80%</a:t>
            </a:r>
            <a:endParaRPr lang="es-ES" altLang="zh-CN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AutoShape 6">
            <a:extLst>
              <a:ext uri="{FF2B5EF4-FFF2-40B4-BE49-F238E27FC236}">
                <a16:creationId xmlns:a16="http://schemas.microsoft.com/office/drawing/2014/main" id="{125558F2-2789-DAE6-B432-590649E1A7B0}"/>
              </a:ext>
            </a:extLst>
          </p:cNvPr>
          <p:cNvSpPr/>
          <p:nvPr/>
        </p:nvSpPr>
        <p:spPr bwMode="auto">
          <a:xfrm>
            <a:off x="4167933" y="2324329"/>
            <a:ext cx="1239676" cy="5611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  <a:endParaRPr lang="es-E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AutoShape 7">
            <a:extLst>
              <a:ext uri="{FF2B5EF4-FFF2-40B4-BE49-F238E27FC236}">
                <a16:creationId xmlns:a16="http://schemas.microsoft.com/office/drawing/2014/main" id="{FA5DB16B-1477-3EA7-2A72-9479B8C4584E}"/>
              </a:ext>
            </a:extLst>
          </p:cNvPr>
          <p:cNvSpPr/>
          <p:nvPr/>
        </p:nvSpPr>
        <p:spPr bwMode="auto">
          <a:xfrm>
            <a:off x="6203238" y="1367065"/>
            <a:ext cx="2253957" cy="2256631"/>
          </a:xfrm>
          <a:custGeom>
            <a:avLst/>
            <a:gdLst>
              <a:gd name="T0" fmla="*/ 2254135 w 19679"/>
              <a:gd name="T1" fmla="*/ 2476916 h 19679"/>
              <a:gd name="T2" fmla="*/ 2254135 w 19679"/>
              <a:gd name="T3" fmla="*/ 2476916 h 19679"/>
              <a:gd name="T4" fmla="*/ 2254135 w 19679"/>
              <a:gd name="T5" fmla="*/ 2476916 h 19679"/>
              <a:gd name="T6" fmla="*/ 2254135 w 19679"/>
              <a:gd name="T7" fmla="*/ 2476916 h 196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22854" tIns="22854" rIns="22854" bIns="22854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AutoShape 8">
            <a:extLst>
              <a:ext uri="{FF2B5EF4-FFF2-40B4-BE49-F238E27FC236}">
                <a16:creationId xmlns:a16="http://schemas.microsoft.com/office/drawing/2014/main" id="{81B96AC0-8780-6702-44E1-74D70FD35BEC}"/>
              </a:ext>
            </a:extLst>
          </p:cNvPr>
          <p:cNvSpPr/>
          <p:nvPr/>
        </p:nvSpPr>
        <p:spPr bwMode="auto">
          <a:xfrm>
            <a:off x="6722283" y="1875065"/>
            <a:ext cx="1240471" cy="75644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22854" tIns="22854" rIns="22854" bIns="22854"/>
          <a:lstStyle/>
          <a:p>
            <a:pPr algn="ctr" defTabSz="457086"/>
            <a:r>
              <a:rPr lang="es-ES" altLang="zh-CN" sz="3100">
                <a:solidFill>
                  <a:schemeClr val="bg1"/>
                </a:solidFill>
                <a:cs typeface="+mn-ea"/>
                <a:sym typeface="+mn-lt"/>
              </a:rPr>
              <a:t>90%</a:t>
            </a:r>
            <a:endParaRPr lang="es-ES" altLang="zh-CN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AutoShape 9">
            <a:extLst>
              <a:ext uri="{FF2B5EF4-FFF2-40B4-BE49-F238E27FC236}">
                <a16:creationId xmlns:a16="http://schemas.microsoft.com/office/drawing/2014/main" id="{671C6BCD-0D3A-CB78-BACC-C2F7A081BC0B}"/>
              </a:ext>
            </a:extLst>
          </p:cNvPr>
          <p:cNvSpPr/>
          <p:nvPr/>
        </p:nvSpPr>
        <p:spPr bwMode="auto">
          <a:xfrm>
            <a:off x="6696886" y="2323535"/>
            <a:ext cx="1239676" cy="56197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  <a:endParaRPr lang="es-E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AutoShape 10">
            <a:extLst>
              <a:ext uri="{FF2B5EF4-FFF2-40B4-BE49-F238E27FC236}">
                <a16:creationId xmlns:a16="http://schemas.microsoft.com/office/drawing/2014/main" id="{0D6B9BBB-90F0-2499-915D-96C40F6172A3}"/>
              </a:ext>
            </a:extLst>
          </p:cNvPr>
          <p:cNvSpPr/>
          <p:nvPr/>
        </p:nvSpPr>
        <p:spPr bwMode="auto">
          <a:xfrm>
            <a:off x="8547670" y="1360717"/>
            <a:ext cx="2253957" cy="2255837"/>
          </a:xfrm>
          <a:custGeom>
            <a:avLst/>
            <a:gdLst>
              <a:gd name="T0" fmla="*/ 2254135 w 19679"/>
              <a:gd name="T1" fmla="*/ 2476045 h 19679"/>
              <a:gd name="T2" fmla="*/ 2254135 w 19679"/>
              <a:gd name="T3" fmla="*/ 2476045 h 19679"/>
              <a:gd name="T4" fmla="*/ 2254135 w 19679"/>
              <a:gd name="T5" fmla="*/ 2476045 h 19679"/>
              <a:gd name="T6" fmla="*/ 2254135 w 19679"/>
              <a:gd name="T7" fmla="*/ 2476045 h 196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lIns="22854" tIns="22854" rIns="22854" bIns="22854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AutoShape 11">
            <a:extLst>
              <a:ext uri="{FF2B5EF4-FFF2-40B4-BE49-F238E27FC236}">
                <a16:creationId xmlns:a16="http://schemas.microsoft.com/office/drawing/2014/main" id="{666BED18-E3CC-C47A-560E-91054406D05A}"/>
              </a:ext>
            </a:extLst>
          </p:cNvPr>
          <p:cNvSpPr/>
          <p:nvPr/>
        </p:nvSpPr>
        <p:spPr bwMode="auto">
          <a:xfrm>
            <a:off x="9066715" y="1875065"/>
            <a:ext cx="1240471" cy="75644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22854" tIns="22854" rIns="22854" bIns="22854"/>
          <a:lstStyle/>
          <a:p>
            <a:pPr algn="ctr" defTabSz="457086"/>
            <a:r>
              <a:rPr lang="es-ES" altLang="zh-CN" sz="3100" dirty="0">
                <a:solidFill>
                  <a:schemeClr val="bg1"/>
                </a:solidFill>
                <a:cs typeface="+mn-ea"/>
                <a:sym typeface="+mn-lt"/>
              </a:rPr>
              <a:t>99%</a:t>
            </a:r>
            <a:endParaRPr lang="es-E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AutoShape 12">
            <a:extLst>
              <a:ext uri="{FF2B5EF4-FFF2-40B4-BE49-F238E27FC236}">
                <a16:creationId xmlns:a16="http://schemas.microsoft.com/office/drawing/2014/main" id="{2BB4B0F0-CDAB-6546-4989-7B80FB1900C1}"/>
              </a:ext>
            </a:extLst>
          </p:cNvPr>
          <p:cNvSpPr/>
          <p:nvPr/>
        </p:nvSpPr>
        <p:spPr bwMode="auto">
          <a:xfrm>
            <a:off x="9050713" y="2323535"/>
            <a:ext cx="1239676" cy="56197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  <a:endParaRPr lang="es-ES" altLang="zh-CN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E006993-5968-0035-76E6-B10EE3DE0479}"/>
              </a:ext>
            </a:extLst>
          </p:cNvPr>
          <p:cNvGrpSpPr/>
          <p:nvPr/>
        </p:nvGrpSpPr>
        <p:grpSpPr>
          <a:xfrm>
            <a:off x="8019101" y="2014766"/>
            <a:ext cx="895234" cy="893763"/>
            <a:chOff x="6123384" y="2509302"/>
            <a:chExt cx="671513" cy="670529"/>
          </a:xfrm>
        </p:grpSpPr>
        <p:sp>
          <p:nvSpPr>
            <p:cNvPr id="17" name="AutoShape 13">
              <a:extLst>
                <a:ext uri="{FF2B5EF4-FFF2-40B4-BE49-F238E27FC236}">
                  <a16:creationId xmlns:a16="http://schemas.microsoft.com/office/drawing/2014/main" id="{CC385E4E-129B-D55F-D085-83EA46BE398D}"/>
                </a:ext>
              </a:extLst>
            </p:cNvPr>
            <p:cNvSpPr/>
            <p:nvPr/>
          </p:nvSpPr>
          <p:spPr bwMode="auto">
            <a:xfrm>
              <a:off x="6123384" y="2509302"/>
              <a:ext cx="671513" cy="670529"/>
            </a:xfrm>
            <a:custGeom>
              <a:avLst/>
              <a:gdLst>
                <a:gd name="T0" fmla="*/ 895305 w 19679"/>
                <a:gd name="T1" fmla="*/ 981009 h 19679"/>
                <a:gd name="T2" fmla="*/ 895305 w 19679"/>
                <a:gd name="T3" fmla="*/ 981009 h 19679"/>
                <a:gd name="T4" fmla="*/ 895305 w 19679"/>
                <a:gd name="T5" fmla="*/ 981009 h 19679"/>
                <a:gd name="T6" fmla="*/ 895305 w 19679"/>
                <a:gd name="T7" fmla="*/ 981009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lIns="17145" tIns="17145" rIns="17145" bIns="17145" anchor="ctr"/>
            <a:lstStyle/>
            <a:p>
              <a:endParaRPr lang="zh-CN" altLang="en-US">
                <a:solidFill>
                  <a:schemeClr val="tx1">
                    <a:lumMod val="10000"/>
                    <a:lumOff val="9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AutoShape 14">
              <a:extLst>
                <a:ext uri="{FF2B5EF4-FFF2-40B4-BE49-F238E27FC236}">
                  <a16:creationId xmlns:a16="http://schemas.microsoft.com/office/drawing/2014/main" id="{0A66EACE-68B6-C330-8844-27FE16027312}"/>
                </a:ext>
              </a:extLst>
            </p:cNvPr>
            <p:cNvSpPr/>
            <p:nvPr/>
          </p:nvSpPr>
          <p:spPr bwMode="auto">
            <a:xfrm>
              <a:off x="6361509" y="2740950"/>
              <a:ext cx="206574" cy="172099"/>
            </a:xfrm>
            <a:custGeom>
              <a:avLst/>
              <a:gdLst>
                <a:gd name="T0" fmla="*/ 275432 w 21600"/>
                <a:gd name="T1" fmla="*/ 229394 h 21600"/>
                <a:gd name="T2" fmla="*/ 275432 w 21600"/>
                <a:gd name="T3" fmla="*/ 229394 h 21600"/>
                <a:gd name="T4" fmla="*/ 275432 w 21600"/>
                <a:gd name="T5" fmla="*/ 229394 h 21600"/>
                <a:gd name="T6" fmla="*/ 275432 w 21600"/>
                <a:gd name="T7" fmla="*/ 22939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263" y="3222"/>
                  </a:moveTo>
                  <a:cubicBezTo>
                    <a:pt x="20632" y="3222"/>
                    <a:pt x="20946" y="3384"/>
                    <a:pt x="21208" y="3713"/>
                  </a:cubicBezTo>
                  <a:cubicBezTo>
                    <a:pt x="21470" y="4042"/>
                    <a:pt x="21600" y="4427"/>
                    <a:pt x="21600" y="4865"/>
                  </a:cubicBezTo>
                  <a:lnTo>
                    <a:pt x="21600" y="19984"/>
                  </a:lnTo>
                  <a:cubicBezTo>
                    <a:pt x="21600" y="20421"/>
                    <a:pt x="21470" y="20803"/>
                    <a:pt x="21208" y="21121"/>
                  </a:cubicBezTo>
                  <a:cubicBezTo>
                    <a:pt x="20946" y="21441"/>
                    <a:pt x="20632" y="21599"/>
                    <a:pt x="20263" y="21599"/>
                  </a:cubicBezTo>
                  <a:lnTo>
                    <a:pt x="1348" y="21599"/>
                  </a:lnTo>
                  <a:cubicBezTo>
                    <a:pt x="981" y="21599"/>
                    <a:pt x="663" y="21441"/>
                    <a:pt x="399" y="21121"/>
                  </a:cubicBezTo>
                  <a:cubicBezTo>
                    <a:pt x="134" y="20803"/>
                    <a:pt x="0" y="20421"/>
                    <a:pt x="0" y="19984"/>
                  </a:cubicBezTo>
                  <a:lnTo>
                    <a:pt x="0" y="4865"/>
                  </a:lnTo>
                  <a:cubicBezTo>
                    <a:pt x="0" y="4427"/>
                    <a:pt x="134" y="4042"/>
                    <a:pt x="399" y="3713"/>
                  </a:cubicBezTo>
                  <a:cubicBezTo>
                    <a:pt x="663" y="3384"/>
                    <a:pt x="981" y="3222"/>
                    <a:pt x="1348" y="3222"/>
                  </a:cubicBezTo>
                  <a:lnTo>
                    <a:pt x="5638" y="3222"/>
                  </a:lnTo>
                  <a:lnTo>
                    <a:pt x="6318" y="1460"/>
                  </a:lnTo>
                  <a:cubicBezTo>
                    <a:pt x="6458" y="1057"/>
                    <a:pt x="6717" y="713"/>
                    <a:pt x="7089" y="425"/>
                  </a:cubicBezTo>
                  <a:cubicBezTo>
                    <a:pt x="7466" y="143"/>
                    <a:pt x="7838" y="0"/>
                    <a:pt x="8203" y="0"/>
                  </a:cubicBezTo>
                  <a:lnTo>
                    <a:pt x="13396" y="0"/>
                  </a:lnTo>
                  <a:cubicBezTo>
                    <a:pt x="13763" y="0"/>
                    <a:pt x="14135" y="143"/>
                    <a:pt x="14510" y="425"/>
                  </a:cubicBezTo>
                  <a:cubicBezTo>
                    <a:pt x="14884" y="713"/>
                    <a:pt x="15146" y="1057"/>
                    <a:pt x="15293" y="1460"/>
                  </a:cubicBezTo>
                  <a:lnTo>
                    <a:pt x="15961" y="3222"/>
                  </a:lnTo>
                  <a:lnTo>
                    <a:pt x="20263" y="3222"/>
                  </a:lnTo>
                  <a:close/>
                  <a:moveTo>
                    <a:pt x="10806" y="19185"/>
                  </a:moveTo>
                  <a:cubicBezTo>
                    <a:pt x="11572" y="19185"/>
                    <a:pt x="12299" y="19002"/>
                    <a:pt x="12987" y="18650"/>
                  </a:cubicBezTo>
                  <a:cubicBezTo>
                    <a:pt x="13672" y="18294"/>
                    <a:pt x="14270" y="17810"/>
                    <a:pt x="14774" y="17196"/>
                  </a:cubicBezTo>
                  <a:cubicBezTo>
                    <a:pt x="15278" y="16582"/>
                    <a:pt x="15677" y="15862"/>
                    <a:pt x="15974" y="15048"/>
                  </a:cubicBezTo>
                  <a:cubicBezTo>
                    <a:pt x="16270" y="14234"/>
                    <a:pt x="16419" y="13356"/>
                    <a:pt x="16419" y="12421"/>
                  </a:cubicBezTo>
                  <a:cubicBezTo>
                    <a:pt x="16419" y="11499"/>
                    <a:pt x="16270" y="10623"/>
                    <a:pt x="15974" y="9795"/>
                  </a:cubicBezTo>
                  <a:cubicBezTo>
                    <a:pt x="15677" y="8966"/>
                    <a:pt x="15278" y="8249"/>
                    <a:pt x="14774" y="7644"/>
                  </a:cubicBezTo>
                  <a:cubicBezTo>
                    <a:pt x="14270" y="7036"/>
                    <a:pt x="13672" y="6557"/>
                    <a:pt x="12987" y="6199"/>
                  </a:cubicBezTo>
                  <a:cubicBezTo>
                    <a:pt x="12299" y="5843"/>
                    <a:pt x="11572" y="5667"/>
                    <a:pt x="10806" y="5667"/>
                  </a:cubicBezTo>
                  <a:cubicBezTo>
                    <a:pt x="10039" y="5667"/>
                    <a:pt x="9312" y="5846"/>
                    <a:pt x="8619" y="6199"/>
                  </a:cubicBezTo>
                  <a:cubicBezTo>
                    <a:pt x="7929" y="6557"/>
                    <a:pt x="7332" y="7036"/>
                    <a:pt x="6827" y="7644"/>
                  </a:cubicBezTo>
                  <a:cubicBezTo>
                    <a:pt x="6323" y="8249"/>
                    <a:pt x="5922" y="8963"/>
                    <a:pt x="5625" y="9789"/>
                  </a:cubicBezTo>
                  <a:cubicBezTo>
                    <a:pt x="5329" y="10612"/>
                    <a:pt x="5180" y="11490"/>
                    <a:pt x="5180" y="12421"/>
                  </a:cubicBezTo>
                  <a:cubicBezTo>
                    <a:pt x="5180" y="13356"/>
                    <a:pt x="5329" y="14234"/>
                    <a:pt x="5625" y="15048"/>
                  </a:cubicBezTo>
                  <a:cubicBezTo>
                    <a:pt x="5922" y="15862"/>
                    <a:pt x="6323" y="16582"/>
                    <a:pt x="6827" y="17196"/>
                  </a:cubicBezTo>
                  <a:cubicBezTo>
                    <a:pt x="7332" y="17810"/>
                    <a:pt x="7929" y="18294"/>
                    <a:pt x="8619" y="18650"/>
                  </a:cubicBezTo>
                  <a:cubicBezTo>
                    <a:pt x="9312" y="19005"/>
                    <a:pt x="10039" y="19185"/>
                    <a:pt x="10806" y="19185"/>
                  </a:cubicBezTo>
                  <a:moveTo>
                    <a:pt x="10806" y="7832"/>
                  </a:moveTo>
                  <a:cubicBezTo>
                    <a:pt x="11337" y="7832"/>
                    <a:pt x="11834" y="7953"/>
                    <a:pt x="12294" y="8191"/>
                  </a:cubicBezTo>
                  <a:cubicBezTo>
                    <a:pt x="12754" y="8432"/>
                    <a:pt x="13158" y="8755"/>
                    <a:pt x="13501" y="9169"/>
                  </a:cubicBezTo>
                  <a:cubicBezTo>
                    <a:pt x="13846" y="9583"/>
                    <a:pt x="14118" y="10068"/>
                    <a:pt x="14316" y="10623"/>
                  </a:cubicBezTo>
                  <a:cubicBezTo>
                    <a:pt x="14515" y="11184"/>
                    <a:pt x="14615" y="11781"/>
                    <a:pt x="14615" y="12421"/>
                  </a:cubicBezTo>
                  <a:cubicBezTo>
                    <a:pt x="14615" y="13056"/>
                    <a:pt x="14515" y="13649"/>
                    <a:pt x="14316" y="14205"/>
                  </a:cubicBezTo>
                  <a:cubicBezTo>
                    <a:pt x="14118" y="14757"/>
                    <a:pt x="13846" y="15245"/>
                    <a:pt x="13501" y="15668"/>
                  </a:cubicBezTo>
                  <a:cubicBezTo>
                    <a:pt x="13158" y="16091"/>
                    <a:pt x="12752" y="16420"/>
                    <a:pt x="12289" y="16661"/>
                  </a:cubicBezTo>
                  <a:cubicBezTo>
                    <a:pt x="11824" y="16899"/>
                    <a:pt x="11330" y="17016"/>
                    <a:pt x="10806" y="17016"/>
                  </a:cubicBezTo>
                  <a:cubicBezTo>
                    <a:pt x="10274" y="17016"/>
                    <a:pt x="9777" y="16899"/>
                    <a:pt x="9312" y="16661"/>
                  </a:cubicBezTo>
                  <a:cubicBezTo>
                    <a:pt x="8847" y="16420"/>
                    <a:pt x="8443" y="16091"/>
                    <a:pt x="8100" y="15668"/>
                  </a:cubicBezTo>
                  <a:cubicBezTo>
                    <a:pt x="7755" y="15245"/>
                    <a:pt x="7483" y="14754"/>
                    <a:pt x="7285" y="14199"/>
                  </a:cubicBezTo>
                  <a:cubicBezTo>
                    <a:pt x="7084" y="13641"/>
                    <a:pt x="6984" y="13044"/>
                    <a:pt x="6984" y="12421"/>
                  </a:cubicBezTo>
                  <a:cubicBezTo>
                    <a:pt x="6984" y="11781"/>
                    <a:pt x="7084" y="11184"/>
                    <a:pt x="7285" y="10623"/>
                  </a:cubicBezTo>
                  <a:cubicBezTo>
                    <a:pt x="7483" y="10068"/>
                    <a:pt x="7755" y="9583"/>
                    <a:pt x="8100" y="9169"/>
                  </a:cubicBezTo>
                  <a:cubicBezTo>
                    <a:pt x="8443" y="8755"/>
                    <a:pt x="8847" y="8431"/>
                    <a:pt x="9312" y="8191"/>
                  </a:cubicBezTo>
                  <a:cubicBezTo>
                    <a:pt x="9777" y="7953"/>
                    <a:pt x="10274" y="7832"/>
                    <a:pt x="10806" y="78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tx1">
                    <a:lumMod val="10000"/>
                    <a:lumOff val="90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20" name="AutoShape 15">
            <a:extLst>
              <a:ext uri="{FF2B5EF4-FFF2-40B4-BE49-F238E27FC236}">
                <a16:creationId xmlns:a16="http://schemas.microsoft.com/office/drawing/2014/main" id="{D5099585-3D61-9B96-DA4E-60FDB016E270}"/>
              </a:ext>
            </a:extLst>
          </p:cNvPr>
          <p:cNvSpPr/>
          <p:nvPr/>
        </p:nvSpPr>
        <p:spPr bwMode="auto">
          <a:xfrm>
            <a:off x="5649272" y="2021907"/>
            <a:ext cx="895234" cy="892970"/>
          </a:xfrm>
          <a:custGeom>
            <a:avLst/>
            <a:gdLst>
              <a:gd name="T0" fmla="*/ 895305 w 19679"/>
              <a:gd name="T1" fmla="*/ 980138 h 19679"/>
              <a:gd name="T2" fmla="*/ 895305 w 19679"/>
              <a:gd name="T3" fmla="*/ 980138 h 19679"/>
              <a:gd name="T4" fmla="*/ 895305 w 19679"/>
              <a:gd name="T5" fmla="*/ 980138 h 19679"/>
              <a:gd name="T6" fmla="*/ 895305 w 19679"/>
              <a:gd name="T7" fmla="*/ 980138 h 196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lIns="17145" tIns="17145" rIns="17145" bIns="17145" anchor="ctr"/>
          <a:lstStyle/>
          <a:p>
            <a:endParaRPr lang="zh-CN" altLang="en-US">
              <a:solidFill>
                <a:schemeClr val="tx1">
                  <a:lumMod val="10000"/>
                  <a:lumOff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AutoShape 16">
            <a:extLst>
              <a:ext uri="{FF2B5EF4-FFF2-40B4-BE49-F238E27FC236}">
                <a16:creationId xmlns:a16="http://schemas.microsoft.com/office/drawing/2014/main" id="{DE40C53E-0C03-9C24-B6D4-1D5140112181}"/>
              </a:ext>
            </a:extLst>
          </p:cNvPr>
          <p:cNvSpPr/>
          <p:nvPr/>
        </p:nvSpPr>
        <p:spPr bwMode="auto">
          <a:xfrm>
            <a:off x="5960364" y="2343646"/>
            <a:ext cx="273844" cy="246319"/>
          </a:xfrm>
          <a:custGeom>
            <a:avLst/>
            <a:gdLst>
              <a:gd name="T0" fmla="*/ 0 w 6533"/>
              <a:gd name="T1" fmla="*/ 4559 h 5886"/>
              <a:gd name="T2" fmla="*/ 1468 w 6533"/>
              <a:gd name="T3" fmla="*/ 4559 h 5886"/>
              <a:gd name="T4" fmla="*/ 1468 w 6533"/>
              <a:gd name="T5" fmla="*/ 5886 h 5886"/>
              <a:gd name="T6" fmla="*/ 3098 w 6533"/>
              <a:gd name="T7" fmla="*/ 4559 h 5886"/>
              <a:gd name="T8" fmla="*/ 6533 w 6533"/>
              <a:gd name="T9" fmla="*/ 4559 h 5886"/>
              <a:gd name="T10" fmla="*/ 6533 w 6533"/>
              <a:gd name="T11" fmla="*/ 0 h 5886"/>
              <a:gd name="T12" fmla="*/ 0 w 6533"/>
              <a:gd name="T13" fmla="*/ 0 h 5886"/>
              <a:gd name="T14" fmla="*/ 0 w 6533"/>
              <a:gd name="T15" fmla="*/ 4559 h 5886"/>
              <a:gd name="T16" fmla="*/ 2261 w 6533"/>
              <a:gd name="T17" fmla="*/ 2213 h 5886"/>
              <a:gd name="T18" fmla="*/ 2993 w 6533"/>
              <a:gd name="T19" fmla="*/ 2813 h 5886"/>
              <a:gd name="T20" fmla="*/ 4199 w 6533"/>
              <a:gd name="T21" fmla="*/ 1143 h 5886"/>
              <a:gd name="T22" fmla="*/ 4530 w 6533"/>
              <a:gd name="T23" fmla="*/ 1382 h 5886"/>
              <a:gd name="T24" fmla="*/ 3069 w 6533"/>
              <a:gd name="T25" fmla="*/ 3405 h 5886"/>
              <a:gd name="T26" fmla="*/ 2002 w 6533"/>
              <a:gd name="T27" fmla="*/ 2529 h 5886"/>
              <a:gd name="T28" fmla="*/ 2261 w 6533"/>
              <a:gd name="T29" fmla="*/ 2213 h 5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33" h="5886">
                <a:moveTo>
                  <a:pt x="0" y="4559"/>
                </a:moveTo>
                <a:lnTo>
                  <a:pt x="1468" y="4559"/>
                </a:lnTo>
                <a:lnTo>
                  <a:pt x="1468" y="5886"/>
                </a:lnTo>
                <a:lnTo>
                  <a:pt x="3098" y="4559"/>
                </a:lnTo>
                <a:lnTo>
                  <a:pt x="6533" y="4559"/>
                </a:lnTo>
                <a:lnTo>
                  <a:pt x="6533" y="0"/>
                </a:lnTo>
                <a:lnTo>
                  <a:pt x="0" y="0"/>
                </a:lnTo>
                <a:lnTo>
                  <a:pt x="0" y="4559"/>
                </a:lnTo>
                <a:close/>
                <a:moveTo>
                  <a:pt x="2261" y="2213"/>
                </a:moveTo>
                <a:lnTo>
                  <a:pt x="2993" y="2813"/>
                </a:lnTo>
                <a:lnTo>
                  <a:pt x="4199" y="1143"/>
                </a:lnTo>
                <a:lnTo>
                  <a:pt x="4530" y="1382"/>
                </a:lnTo>
                <a:lnTo>
                  <a:pt x="3069" y="3405"/>
                </a:lnTo>
                <a:lnTo>
                  <a:pt x="2002" y="2529"/>
                </a:lnTo>
                <a:lnTo>
                  <a:pt x="2261" y="22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14288" tIns="14288" rIns="14288" bIns="14288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schemeClr val="tx1">
                  <a:lumMod val="10000"/>
                  <a:lumOff val="9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A2100FB-DF8E-1D08-4DA2-F885939BF1CA}"/>
              </a:ext>
            </a:extLst>
          </p:cNvPr>
          <p:cNvGrpSpPr/>
          <p:nvPr/>
        </p:nvGrpSpPr>
        <p:grpSpPr>
          <a:xfrm>
            <a:off x="3045318" y="2028259"/>
            <a:ext cx="895234" cy="893763"/>
            <a:chOff x="2392561" y="2519425"/>
            <a:chExt cx="671513" cy="670529"/>
          </a:xfrm>
        </p:grpSpPr>
        <p:sp>
          <p:nvSpPr>
            <p:cNvPr id="23" name="AutoShape 17">
              <a:extLst>
                <a:ext uri="{FF2B5EF4-FFF2-40B4-BE49-F238E27FC236}">
                  <a16:creationId xmlns:a16="http://schemas.microsoft.com/office/drawing/2014/main" id="{AE78A836-A23E-78CA-EC7B-F0A4CB03E3F5}"/>
                </a:ext>
              </a:extLst>
            </p:cNvPr>
            <p:cNvSpPr/>
            <p:nvPr/>
          </p:nvSpPr>
          <p:spPr bwMode="auto">
            <a:xfrm>
              <a:off x="2392561" y="2519425"/>
              <a:ext cx="671513" cy="670529"/>
            </a:xfrm>
            <a:custGeom>
              <a:avLst/>
              <a:gdLst>
                <a:gd name="T0" fmla="*/ 895305 w 19679"/>
                <a:gd name="T1" fmla="*/ 981009 h 19679"/>
                <a:gd name="T2" fmla="*/ 895305 w 19679"/>
                <a:gd name="T3" fmla="*/ 981009 h 19679"/>
                <a:gd name="T4" fmla="*/ 895305 w 19679"/>
                <a:gd name="T5" fmla="*/ 981009 h 19679"/>
                <a:gd name="T6" fmla="*/ 895305 w 19679"/>
                <a:gd name="T7" fmla="*/ 981009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lIns="17145" tIns="17145" rIns="17145" bIns="17145" anchor="ctr"/>
            <a:lstStyle/>
            <a:p>
              <a:endParaRPr lang="zh-CN" altLang="en-US">
                <a:solidFill>
                  <a:schemeClr val="tx1">
                    <a:lumMod val="10000"/>
                    <a:lumOff val="9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AutoShape 18">
              <a:extLst>
                <a:ext uri="{FF2B5EF4-FFF2-40B4-BE49-F238E27FC236}">
                  <a16:creationId xmlns:a16="http://schemas.microsoft.com/office/drawing/2014/main" id="{ADACF056-375F-9517-D846-AFC1A58C4E5D}"/>
                </a:ext>
              </a:extLst>
            </p:cNvPr>
            <p:cNvSpPr/>
            <p:nvPr/>
          </p:nvSpPr>
          <p:spPr bwMode="auto">
            <a:xfrm>
              <a:off x="2637234" y="2730827"/>
              <a:ext cx="206574" cy="206637"/>
            </a:xfrm>
            <a:custGeom>
              <a:avLst/>
              <a:gdLst>
                <a:gd name="T0" fmla="*/ 275432 w 21600"/>
                <a:gd name="T1" fmla="*/ 275431 h 21600"/>
                <a:gd name="T2" fmla="*/ 275432 w 21600"/>
                <a:gd name="T3" fmla="*/ 275431 h 21600"/>
                <a:gd name="T4" fmla="*/ 275432 w 21600"/>
                <a:gd name="T5" fmla="*/ 275431 h 21600"/>
                <a:gd name="T6" fmla="*/ 275432 w 21600"/>
                <a:gd name="T7" fmla="*/ 275431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1328" y="11543"/>
                  </a:moveTo>
                  <a:cubicBezTo>
                    <a:pt x="21492" y="11930"/>
                    <a:pt x="21571" y="12337"/>
                    <a:pt x="21571" y="12758"/>
                  </a:cubicBezTo>
                  <a:cubicBezTo>
                    <a:pt x="21571" y="13464"/>
                    <a:pt x="21388" y="14105"/>
                    <a:pt x="21017" y="14678"/>
                  </a:cubicBezTo>
                  <a:cubicBezTo>
                    <a:pt x="21111" y="15215"/>
                    <a:pt x="21077" y="15745"/>
                    <a:pt x="20924" y="16285"/>
                  </a:cubicBezTo>
                  <a:cubicBezTo>
                    <a:pt x="20769" y="16819"/>
                    <a:pt x="20512" y="17287"/>
                    <a:pt x="20141" y="17697"/>
                  </a:cubicBezTo>
                  <a:cubicBezTo>
                    <a:pt x="20105" y="18451"/>
                    <a:pt x="19901" y="19081"/>
                    <a:pt x="19531" y="19580"/>
                  </a:cubicBezTo>
                  <a:cubicBezTo>
                    <a:pt x="19161" y="20080"/>
                    <a:pt x="18700" y="20481"/>
                    <a:pt x="18146" y="20783"/>
                  </a:cubicBezTo>
                  <a:cubicBezTo>
                    <a:pt x="17593" y="21088"/>
                    <a:pt x="16982" y="21297"/>
                    <a:pt x="16321" y="21419"/>
                  </a:cubicBezTo>
                  <a:cubicBezTo>
                    <a:pt x="15660" y="21540"/>
                    <a:pt x="15010" y="21599"/>
                    <a:pt x="14380" y="21599"/>
                  </a:cubicBezTo>
                  <a:cubicBezTo>
                    <a:pt x="13730" y="21599"/>
                    <a:pt x="13077" y="21554"/>
                    <a:pt x="12424" y="21461"/>
                  </a:cubicBezTo>
                  <a:cubicBezTo>
                    <a:pt x="11772" y="21362"/>
                    <a:pt x="11127" y="21235"/>
                    <a:pt x="10497" y="21074"/>
                  </a:cubicBezTo>
                  <a:cubicBezTo>
                    <a:pt x="9864" y="20894"/>
                    <a:pt x="9237" y="20701"/>
                    <a:pt x="8610" y="20493"/>
                  </a:cubicBezTo>
                  <a:cubicBezTo>
                    <a:pt x="7982" y="20286"/>
                    <a:pt x="7341" y="20182"/>
                    <a:pt x="6680" y="20182"/>
                  </a:cubicBezTo>
                  <a:lnTo>
                    <a:pt x="1607" y="20182"/>
                  </a:lnTo>
                  <a:cubicBezTo>
                    <a:pt x="1167" y="20182"/>
                    <a:pt x="785" y="20029"/>
                    <a:pt x="471" y="19713"/>
                  </a:cubicBezTo>
                  <a:cubicBezTo>
                    <a:pt x="158" y="19405"/>
                    <a:pt x="0" y="19024"/>
                    <a:pt x="0" y="18572"/>
                  </a:cubicBezTo>
                  <a:lnTo>
                    <a:pt x="0" y="9880"/>
                  </a:lnTo>
                  <a:cubicBezTo>
                    <a:pt x="0" y="9440"/>
                    <a:pt x="158" y="9064"/>
                    <a:pt x="471" y="8753"/>
                  </a:cubicBezTo>
                  <a:cubicBezTo>
                    <a:pt x="785" y="8440"/>
                    <a:pt x="1167" y="8285"/>
                    <a:pt x="1607" y="8285"/>
                  </a:cubicBezTo>
                  <a:lnTo>
                    <a:pt x="6315" y="8285"/>
                  </a:lnTo>
                  <a:cubicBezTo>
                    <a:pt x="6558" y="8160"/>
                    <a:pt x="6750" y="8022"/>
                    <a:pt x="6897" y="7872"/>
                  </a:cubicBezTo>
                  <a:cubicBezTo>
                    <a:pt x="7041" y="7723"/>
                    <a:pt x="7197" y="7548"/>
                    <a:pt x="7369" y="7342"/>
                  </a:cubicBezTo>
                  <a:cubicBezTo>
                    <a:pt x="7513" y="7161"/>
                    <a:pt x="7663" y="6986"/>
                    <a:pt x="7810" y="6819"/>
                  </a:cubicBezTo>
                  <a:cubicBezTo>
                    <a:pt x="7957" y="6653"/>
                    <a:pt x="8112" y="6483"/>
                    <a:pt x="8276" y="6311"/>
                  </a:cubicBezTo>
                  <a:cubicBezTo>
                    <a:pt x="8570" y="5997"/>
                    <a:pt x="8918" y="5690"/>
                    <a:pt x="9302" y="5385"/>
                  </a:cubicBezTo>
                  <a:cubicBezTo>
                    <a:pt x="9692" y="5085"/>
                    <a:pt x="9989" y="4749"/>
                    <a:pt x="10195" y="4379"/>
                  </a:cubicBezTo>
                  <a:cubicBezTo>
                    <a:pt x="10339" y="4117"/>
                    <a:pt x="10443" y="3826"/>
                    <a:pt x="10506" y="3507"/>
                  </a:cubicBezTo>
                  <a:cubicBezTo>
                    <a:pt x="10565" y="3188"/>
                    <a:pt x="10627" y="2866"/>
                    <a:pt x="10675" y="2538"/>
                  </a:cubicBezTo>
                  <a:cubicBezTo>
                    <a:pt x="10726" y="2216"/>
                    <a:pt x="10780" y="1900"/>
                    <a:pt x="10845" y="1592"/>
                  </a:cubicBezTo>
                  <a:cubicBezTo>
                    <a:pt x="10907" y="1287"/>
                    <a:pt x="11014" y="1016"/>
                    <a:pt x="11161" y="776"/>
                  </a:cubicBezTo>
                  <a:cubicBezTo>
                    <a:pt x="11311" y="536"/>
                    <a:pt x="11523" y="350"/>
                    <a:pt x="11800" y="208"/>
                  </a:cubicBezTo>
                  <a:cubicBezTo>
                    <a:pt x="12074" y="67"/>
                    <a:pt x="12441" y="0"/>
                    <a:pt x="12902" y="0"/>
                  </a:cubicBezTo>
                  <a:cubicBezTo>
                    <a:pt x="13450" y="0"/>
                    <a:pt x="13956" y="112"/>
                    <a:pt x="14411" y="344"/>
                  </a:cubicBezTo>
                  <a:cubicBezTo>
                    <a:pt x="14869" y="573"/>
                    <a:pt x="15250" y="881"/>
                    <a:pt x="15567" y="1270"/>
                  </a:cubicBezTo>
                  <a:cubicBezTo>
                    <a:pt x="15880" y="1657"/>
                    <a:pt x="16126" y="2101"/>
                    <a:pt x="16304" y="2600"/>
                  </a:cubicBezTo>
                  <a:cubicBezTo>
                    <a:pt x="16479" y="3103"/>
                    <a:pt x="16570" y="3609"/>
                    <a:pt x="16570" y="4123"/>
                  </a:cubicBezTo>
                  <a:cubicBezTo>
                    <a:pt x="16570" y="4653"/>
                    <a:pt x="16491" y="5162"/>
                    <a:pt x="16332" y="5645"/>
                  </a:cubicBezTo>
                  <a:cubicBezTo>
                    <a:pt x="16174" y="6125"/>
                    <a:pt x="15982" y="6610"/>
                    <a:pt x="15759" y="7096"/>
                  </a:cubicBezTo>
                  <a:cubicBezTo>
                    <a:pt x="16072" y="7079"/>
                    <a:pt x="16389" y="7057"/>
                    <a:pt x="16705" y="7034"/>
                  </a:cubicBezTo>
                  <a:cubicBezTo>
                    <a:pt x="17019" y="7011"/>
                    <a:pt x="17335" y="7000"/>
                    <a:pt x="17652" y="7000"/>
                  </a:cubicBezTo>
                  <a:cubicBezTo>
                    <a:pt x="18149" y="7000"/>
                    <a:pt x="18630" y="7048"/>
                    <a:pt x="19099" y="7144"/>
                  </a:cubicBezTo>
                  <a:cubicBezTo>
                    <a:pt x="19568" y="7237"/>
                    <a:pt x="19986" y="7395"/>
                    <a:pt x="20356" y="7616"/>
                  </a:cubicBezTo>
                  <a:cubicBezTo>
                    <a:pt x="20726" y="7839"/>
                    <a:pt x="21026" y="8144"/>
                    <a:pt x="21255" y="8528"/>
                  </a:cubicBezTo>
                  <a:cubicBezTo>
                    <a:pt x="21486" y="8918"/>
                    <a:pt x="21600" y="9409"/>
                    <a:pt x="21600" y="10002"/>
                  </a:cubicBezTo>
                  <a:cubicBezTo>
                    <a:pt x="21600" y="10265"/>
                    <a:pt x="21580" y="10519"/>
                    <a:pt x="21535" y="10773"/>
                  </a:cubicBezTo>
                  <a:cubicBezTo>
                    <a:pt x="21484" y="11030"/>
                    <a:pt x="21419" y="11284"/>
                    <a:pt x="21328" y="11543"/>
                  </a:cubicBezTo>
                  <a:moveTo>
                    <a:pt x="4258" y="18519"/>
                  </a:moveTo>
                  <a:cubicBezTo>
                    <a:pt x="4555" y="18519"/>
                    <a:pt x="4809" y="18417"/>
                    <a:pt x="5024" y="18214"/>
                  </a:cubicBezTo>
                  <a:cubicBezTo>
                    <a:pt x="5233" y="18013"/>
                    <a:pt x="5340" y="17759"/>
                    <a:pt x="5340" y="17454"/>
                  </a:cubicBezTo>
                  <a:cubicBezTo>
                    <a:pt x="5340" y="17155"/>
                    <a:pt x="5233" y="16900"/>
                    <a:pt x="5024" y="16686"/>
                  </a:cubicBezTo>
                  <a:cubicBezTo>
                    <a:pt x="4812" y="16477"/>
                    <a:pt x="4557" y="16372"/>
                    <a:pt x="4258" y="16372"/>
                  </a:cubicBezTo>
                  <a:cubicBezTo>
                    <a:pt x="3941" y="16372"/>
                    <a:pt x="3684" y="16477"/>
                    <a:pt x="3486" y="16686"/>
                  </a:cubicBezTo>
                  <a:cubicBezTo>
                    <a:pt x="3289" y="16900"/>
                    <a:pt x="3190" y="17155"/>
                    <a:pt x="3190" y="17454"/>
                  </a:cubicBezTo>
                  <a:cubicBezTo>
                    <a:pt x="3190" y="17767"/>
                    <a:pt x="3289" y="18024"/>
                    <a:pt x="3486" y="18222"/>
                  </a:cubicBezTo>
                  <a:cubicBezTo>
                    <a:pt x="3681" y="18420"/>
                    <a:pt x="3939" y="18519"/>
                    <a:pt x="4258" y="18519"/>
                  </a:cubicBezTo>
                  <a:moveTo>
                    <a:pt x="19164" y="14342"/>
                  </a:moveTo>
                  <a:cubicBezTo>
                    <a:pt x="19703" y="13901"/>
                    <a:pt x="19975" y="13345"/>
                    <a:pt x="19975" y="12679"/>
                  </a:cubicBezTo>
                  <a:cubicBezTo>
                    <a:pt x="19975" y="12473"/>
                    <a:pt x="19918" y="12281"/>
                    <a:pt x="19805" y="12097"/>
                  </a:cubicBezTo>
                  <a:cubicBezTo>
                    <a:pt x="19695" y="11919"/>
                    <a:pt x="19576" y="11761"/>
                    <a:pt x="19446" y="11623"/>
                  </a:cubicBezTo>
                  <a:cubicBezTo>
                    <a:pt x="19590" y="11363"/>
                    <a:pt x="19720" y="11106"/>
                    <a:pt x="19833" y="10849"/>
                  </a:cubicBezTo>
                  <a:cubicBezTo>
                    <a:pt x="19944" y="10592"/>
                    <a:pt x="20003" y="10312"/>
                    <a:pt x="20003" y="10002"/>
                  </a:cubicBezTo>
                  <a:cubicBezTo>
                    <a:pt x="20003" y="9688"/>
                    <a:pt x="19924" y="9440"/>
                    <a:pt x="19766" y="9251"/>
                  </a:cubicBezTo>
                  <a:cubicBezTo>
                    <a:pt x="19607" y="9070"/>
                    <a:pt x="19415" y="8929"/>
                    <a:pt x="19184" y="8833"/>
                  </a:cubicBezTo>
                  <a:cubicBezTo>
                    <a:pt x="18955" y="8739"/>
                    <a:pt x="18697" y="8683"/>
                    <a:pt x="18418" y="8663"/>
                  </a:cubicBezTo>
                  <a:cubicBezTo>
                    <a:pt x="18138" y="8643"/>
                    <a:pt x="17884" y="8635"/>
                    <a:pt x="17649" y="8635"/>
                  </a:cubicBezTo>
                  <a:cubicBezTo>
                    <a:pt x="17242" y="8635"/>
                    <a:pt x="16835" y="8649"/>
                    <a:pt x="16423" y="8677"/>
                  </a:cubicBezTo>
                  <a:cubicBezTo>
                    <a:pt x="16010" y="8706"/>
                    <a:pt x="15606" y="8720"/>
                    <a:pt x="15199" y="8720"/>
                  </a:cubicBezTo>
                  <a:cubicBezTo>
                    <a:pt x="14917" y="8720"/>
                    <a:pt x="14643" y="8706"/>
                    <a:pt x="14366" y="8677"/>
                  </a:cubicBezTo>
                  <a:cubicBezTo>
                    <a:pt x="14089" y="8649"/>
                    <a:pt x="13829" y="8584"/>
                    <a:pt x="13574" y="8474"/>
                  </a:cubicBezTo>
                  <a:cubicBezTo>
                    <a:pt x="13574" y="8104"/>
                    <a:pt x="13645" y="7754"/>
                    <a:pt x="13792" y="7421"/>
                  </a:cubicBezTo>
                  <a:cubicBezTo>
                    <a:pt x="13936" y="7087"/>
                    <a:pt x="14094" y="6751"/>
                    <a:pt x="14275" y="6413"/>
                  </a:cubicBezTo>
                  <a:cubicBezTo>
                    <a:pt x="14448" y="6074"/>
                    <a:pt x="14606" y="5721"/>
                    <a:pt x="14747" y="5351"/>
                  </a:cubicBezTo>
                  <a:cubicBezTo>
                    <a:pt x="14886" y="4984"/>
                    <a:pt x="14953" y="4574"/>
                    <a:pt x="14953" y="4122"/>
                  </a:cubicBezTo>
                  <a:cubicBezTo>
                    <a:pt x="14953" y="3823"/>
                    <a:pt x="14905" y="3529"/>
                    <a:pt x="14812" y="3236"/>
                  </a:cubicBezTo>
                  <a:cubicBezTo>
                    <a:pt x="14716" y="2945"/>
                    <a:pt x="14583" y="2677"/>
                    <a:pt x="14411" y="2439"/>
                  </a:cubicBezTo>
                  <a:cubicBezTo>
                    <a:pt x="14238" y="2199"/>
                    <a:pt x="14027" y="2002"/>
                    <a:pt x="13775" y="1843"/>
                  </a:cubicBezTo>
                  <a:cubicBezTo>
                    <a:pt x="13521" y="1688"/>
                    <a:pt x="13230" y="1606"/>
                    <a:pt x="12893" y="1606"/>
                  </a:cubicBezTo>
                  <a:lnTo>
                    <a:pt x="12744" y="1606"/>
                  </a:lnTo>
                  <a:cubicBezTo>
                    <a:pt x="12681" y="1606"/>
                    <a:pt x="12631" y="1617"/>
                    <a:pt x="12594" y="1634"/>
                  </a:cubicBezTo>
                  <a:cubicBezTo>
                    <a:pt x="12523" y="1671"/>
                    <a:pt x="12481" y="1705"/>
                    <a:pt x="12472" y="1742"/>
                  </a:cubicBezTo>
                  <a:cubicBezTo>
                    <a:pt x="12464" y="1778"/>
                    <a:pt x="12450" y="1838"/>
                    <a:pt x="12430" y="1920"/>
                  </a:cubicBezTo>
                  <a:cubicBezTo>
                    <a:pt x="12323" y="2450"/>
                    <a:pt x="12221" y="3007"/>
                    <a:pt x="12128" y="3586"/>
                  </a:cubicBezTo>
                  <a:cubicBezTo>
                    <a:pt x="12034" y="4167"/>
                    <a:pt x="11854" y="4698"/>
                    <a:pt x="11596" y="5176"/>
                  </a:cubicBezTo>
                  <a:cubicBezTo>
                    <a:pt x="11334" y="5636"/>
                    <a:pt x="11000" y="6034"/>
                    <a:pt x="10596" y="6367"/>
                  </a:cubicBezTo>
                  <a:cubicBezTo>
                    <a:pt x="10189" y="6701"/>
                    <a:pt x="9802" y="7051"/>
                    <a:pt x="9432" y="7421"/>
                  </a:cubicBezTo>
                  <a:cubicBezTo>
                    <a:pt x="9169" y="7700"/>
                    <a:pt x="8949" y="7954"/>
                    <a:pt x="8771" y="8183"/>
                  </a:cubicBezTo>
                  <a:cubicBezTo>
                    <a:pt x="8593" y="8412"/>
                    <a:pt x="8403" y="8632"/>
                    <a:pt x="8211" y="8833"/>
                  </a:cubicBezTo>
                  <a:cubicBezTo>
                    <a:pt x="8016" y="9036"/>
                    <a:pt x="7799" y="9222"/>
                    <a:pt x="7556" y="9400"/>
                  </a:cubicBezTo>
                  <a:cubicBezTo>
                    <a:pt x="7313" y="9575"/>
                    <a:pt x="7019" y="9736"/>
                    <a:pt x="6674" y="9880"/>
                  </a:cubicBezTo>
                  <a:lnTo>
                    <a:pt x="6646" y="9880"/>
                  </a:lnTo>
                  <a:lnTo>
                    <a:pt x="6646" y="18572"/>
                  </a:lnTo>
                  <a:cubicBezTo>
                    <a:pt x="7279" y="18572"/>
                    <a:pt x="7889" y="18649"/>
                    <a:pt x="8485" y="18795"/>
                  </a:cubicBezTo>
                  <a:cubicBezTo>
                    <a:pt x="9081" y="18945"/>
                    <a:pt x="9683" y="19103"/>
                    <a:pt x="10294" y="19270"/>
                  </a:cubicBezTo>
                  <a:cubicBezTo>
                    <a:pt x="10901" y="19439"/>
                    <a:pt x="11537" y="19592"/>
                    <a:pt x="12207" y="19741"/>
                  </a:cubicBezTo>
                  <a:cubicBezTo>
                    <a:pt x="12874" y="19891"/>
                    <a:pt x="13594" y="19965"/>
                    <a:pt x="14374" y="19965"/>
                  </a:cubicBezTo>
                  <a:cubicBezTo>
                    <a:pt x="14781" y="19965"/>
                    <a:pt x="15222" y="19939"/>
                    <a:pt x="15699" y="19885"/>
                  </a:cubicBezTo>
                  <a:cubicBezTo>
                    <a:pt x="16177" y="19829"/>
                    <a:pt x="16626" y="19710"/>
                    <a:pt x="17047" y="19527"/>
                  </a:cubicBezTo>
                  <a:cubicBezTo>
                    <a:pt x="17468" y="19343"/>
                    <a:pt x="17816" y="19086"/>
                    <a:pt x="18101" y="18761"/>
                  </a:cubicBezTo>
                  <a:cubicBezTo>
                    <a:pt x="18387" y="18440"/>
                    <a:pt x="18525" y="18010"/>
                    <a:pt x="18525" y="17477"/>
                  </a:cubicBezTo>
                  <a:cubicBezTo>
                    <a:pt x="18525" y="17386"/>
                    <a:pt x="18522" y="17304"/>
                    <a:pt x="18517" y="17225"/>
                  </a:cubicBezTo>
                  <a:cubicBezTo>
                    <a:pt x="18503" y="17152"/>
                    <a:pt x="18488" y="17070"/>
                    <a:pt x="18471" y="16980"/>
                  </a:cubicBezTo>
                  <a:cubicBezTo>
                    <a:pt x="18785" y="16836"/>
                    <a:pt x="19028" y="16596"/>
                    <a:pt x="19195" y="16262"/>
                  </a:cubicBezTo>
                  <a:cubicBezTo>
                    <a:pt x="19364" y="15929"/>
                    <a:pt x="19446" y="15593"/>
                    <a:pt x="19446" y="15263"/>
                  </a:cubicBezTo>
                  <a:cubicBezTo>
                    <a:pt x="19449" y="14912"/>
                    <a:pt x="19350" y="14605"/>
                    <a:pt x="19164" y="143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tx1">
                    <a:lumMod val="10000"/>
                    <a:lumOff val="90000"/>
                  </a:schemeClr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BD3F4D59-E212-860D-0ADE-6051F35CDB19}"/>
              </a:ext>
            </a:extLst>
          </p:cNvPr>
          <p:cNvCxnSpPr>
            <a:cxnSpLocks/>
          </p:cNvCxnSpPr>
          <p:nvPr/>
        </p:nvCxnSpPr>
        <p:spPr>
          <a:xfrm>
            <a:off x="695325" y="4365625"/>
            <a:ext cx="10801350" cy="0"/>
          </a:xfrm>
          <a:prstGeom prst="line">
            <a:avLst/>
          </a:prstGeom>
          <a:ln w="25400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84989F33-DDE1-4105-FC25-4EF6D39C926E}"/>
              </a:ext>
            </a:extLst>
          </p:cNvPr>
          <p:cNvGrpSpPr/>
          <p:nvPr/>
        </p:nvGrpSpPr>
        <p:grpSpPr>
          <a:xfrm>
            <a:off x="1253192" y="3930200"/>
            <a:ext cx="9685616" cy="1162293"/>
            <a:chOff x="6096000" y="1682063"/>
            <a:chExt cx="9685616" cy="1162293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F1CA2226-3ECC-580E-0E06-C5A788E75E91}"/>
                </a:ext>
              </a:extLst>
            </p:cNvPr>
            <p:cNvSpPr txBox="1"/>
            <p:nvPr/>
          </p:nvSpPr>
          <p:spPr>
            <a:xfrm>
              <a:off x="6096000" y="2223930"/>
              <a:ext cx="9685616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200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字以内，据统计每页幻灯片的最好控制在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2237D752-3E06-5F3F-BC59-5EC10ABCB7E2}"/>
                </a:ext>
              </a:extLst>
            </p:cNvPr>
            <p:cNvSpPr txBox="1"/>
            <p:nvPr/>
          </p:nvSpPr>
          <p:spPr>
            <a:xfrm>
              <a:off x="965501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单击此处添加标题文本</a:t>
              </a:r>
            </a:p>
          </p:txBody>
        </p:sp>
      </p:grpSp>
    </p:spTree>
    <p:custDataLst>
      <p:tags r:id="rId2"/>
    </p:custDataLst>
    <p:extLst>
      <p:ext uri="{BB962C8B-B14F-4D97-AF65-F5344CB8AC3E}">
        <p14:creationId xmlns:p14="http://schemas.microsoft.com/office/powerpoint/2010/main" val="2345675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6963095" y="649586"/>
            <a:ext cx="7563666" cy="756366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3476759" y="6096294"/>
            <a:ext cx="2908726" cy="2908726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8110483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1773463" y="338136"/>
            <a:ext cx="3829895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70BF43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04</a:t>
            </a:r>
            <a:endParaRPr lang="zh-CN" altLang="en-US" sz="19900" dirty="0">
              <a:solidFill>
                <a:srgbClr val="70BF43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 rot="4975690">
            <a:off x="3097032" y="4646811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7301149" y="3606023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7486721" y="4482674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83126" y="-681884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02F0D932-61C8-201A-243C-87CC7B87BDC8}"/>
              </a:ext>
            </a:extLst>
          </p:cNvPr>
          <p:cNvGrpSpPr/>
          <p:nvPr/>
        </p:nvGrpSpPr>
        <p:grpSpPr>
          <a:xfrm>
            <a:off x="1196145" y="2916628"/>
            <a:ext cx="4899856" cy="650019"/>
            <a:chOff x="695326" y="2053437"/>
            <a:chExt cx="3383377" cy="650019"/>
          </a:xfrm>
        </p:grpSpPr>
        <p:sp>
          <p:nvSpPr>
            <p:cNvPr id="2" name="矩形: 对角圆角 1">
              <a:extLst>
                <a:ext uri="{FF2B5EF4-FFF2-40B4-BE49-F238E27FC236}">
                  <a16:creationId xmlns:a16="http://schemas.microsoft.com/office/drawing/2014/main" id="{192D23D0-02C3-37CE-0801-BF56A5FD17DC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5313692-DAE8-9F9C-4678-AC52BAAD8D62}"/>
                </a:ext>
              </a:extLst>
            </p:cNvPr>
            <p:cNvSpPr txBox="1"/>
            <p:nvPr/>
          </p:nvSpPr>
          <p:spPr>
            <a:xfrm>
              <a:off x="954582" y="2185917"/>
              <a:ext cx="286486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786C8E75-716E-3D4C-0143-B026988D51E4}"/>
              </a:ext>
            </a:extLst>
          </p:cNvPr>
          <p:cNvSpPr txBox="1"/>
          <p:nvPr/>
        </p:nvSpPr>
        <p:spPr>
          <a:xfrm>
            <a:off x="1880634" y="3730244"/>
            <a:ext cx="3566370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082330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097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CCCC932A-EE40-5F16-1C6F-A39D82E21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8598" y="2759597"/>
            <a:ext cx="1474803" cy="13388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17" tIns="45709" rIns="91417" bIns="45709">
            <a:spAutoFit/>
          </a:bodyPr>
          <a:lstStyle/>
          <a:p>
            <a:pPr algn="ctr"/>
            <a:r>
              <a:rPr lang="zh-CN" altLang="en-US" sz="2700" b="1" dirty="0">
                <a:solidFill>
                  <a:srgbClr val="7D7D7D"/>
                </a:solidFill>
                <a:cs typeface="+mn-ea"/>
                <a:sym typeface="+mn-lt"/>
              </a:rPr>
              <a:t>单击此处添加标题</a:t>
            </a:r>
            <a:endParaRPr lang="en-US" altLang="zh-CN" sz="2700" b="1" dirty="0">
              <a:solidFill>
                <a:srgbClr val="7D7D7D"/>
              </a:solidFill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3844AEA-4AD8-CBFC-D2E4-7FED028C4125}"/>
              </a:ext>
            </a:extLst>
          </p:cNvPr>
          <p:cNvGrpSpPr/>
          <p:nvPr/>
        </p:nvGrpSpPr>
        <p:grpSpPr>
          <a:xfrm>
            <a:off x="3819792" y="1546654"/>
            <a:ext cx="4305869" cy="4038377"/>
            <a:chOff x="2584069" y="1592195"/>
            <a:chExt cx="3763541" cy="3478292"/>
          </a:xfrm>
        </p:grpSpPr>
        <p:sp>
          <p:nvSpPr>
            <p:cNvPr id="5" name="AutoShape 4">
              <a:extLst>
                <a:ext uri="{FF2B5EF4-FFF2-40B4-BE49-F238E27FC236}">
                  <a16:creationId xmlns:a16="http://schemas.microsoft.com/office/drawing/2014/main" id="{0BFA3F40-4DD3-9714-31BC-08B22123989B}"/>
                </a:ext>
              </a:extLst>
            </p:cNvPr>
            <p:cNvSpPr>
              <a:spLocks noChangeArrowheads="1"/>
            </p:cNvSpPr>
            <p:nvPr/>
          </p:nvSpPr>
          <p:spPr bwMode="gray">
            <a:xfrm rot="19367480">
              <a:off x="2584069" y="1592195"/>
              <a:ext cx="3763541" cy="3478292"/>
            </a:xfrm>
            <a:custGeom>
              <a:avLst/>
              <a:gdLst>
                <a:gd name="G0" fmla="+- 2978742 0 0"/>
                <a:gd name="G1" fmla="+- -2701147 0 0"/>
                <a:gd name="G2" fmla="+- 2978742 0 -2701147"/>
                <a:gd name="G3" fmla="+- 10800 0 0"/>
                <a:gd name="G4" fmla="+- 0 0 29787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49 0 0"/>
                <a:gd name="G9" fmla="+- 0 0 -2701147"/>
                <a:gd name="G10" fmla="+- 7349 0 2700"/>
                <a:gd name="G11" fmla="cos G10 2978742"/>
                <a:gd name="G12" fmla="sin G10 2978742"/>
                <a:gd name="G13" fmla="cos 13500 2978742"/>
                <a:gd name="G14" fmla="sin 13500 2978742"/>
                <a:gd name="G15" fmla="+- G11 10800 0"/>
                <a:gd name="G16" fmla="+- G12 10800 0"/>
                <a:gd name="G17" fmla="+- G13 10800 0"/>
                <a:gd name="G18" fmla="+- G14 10800 0"/>
                <a:gd name="G19" fmla="*/ 7349 1 2"/>
                <a:gd name="G20" fmla="+- G19 5400 0"/>
                <a:gd name="G21" fmla="cos G20 2978742"/>
                <a:gd name="G22" fmla="sin G20 2978742"/>
                <a:gd name="G23" fmla="+- G21 10800 0"/>
                <a:gd name="G24" fmla="+- G12 G23 G22"/>
                <a:gd name="G25" fmla="+- G22 G23 G11"/>
                <a:gd name="G26" fmla="cos 10800 2978742"/>
                <a:gd name="G27" fmla="sin 10800 2978742"/>
                <a:gd name="G28" fmla="cos 7349 2978742"/>
                <a:gd name="G29" fmla="sin 7349 29787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2701147"/>
                <a:gd name="G36" fmla="sin G34 -2701147"/>
                <a:gd name="G37" fmla="+/ -2701147 29787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49 G39"/>
                <a:gd name="G43" fmla="sin 7349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1592 w 21600"/>
                <a:gd name="T5" fmla="*/ 11199 h 21600"/>
                <a:gd name="T6" fmla="*/ 17626 w 21600"/>
                <a:gd name="T7" fmla="*/ 4820 h 21600"/>
                <a:gd name="T8" fmla="*/ 18143 w 21600"/>
                <a:gd name="T9" fmla="*/ 11071 h 21600"/>
                <a:gd name="T10" fmla="*/ 20270 w 21600"/>
                <a:gd name="T11" fmla="*/ 20420 h 21600"/>
                <a:gd name="T12" fmla="*/ 14012 w 21600"/>
                <a:gd name="T13" fmla="*/ 20372 h 21600"/>
                <a:gd name="T14" fmla="*/ 14061 w 21600"/>
                <a:gd name="T15" fmla="*/ 1411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5955" y="16037"/>
                  </a:moveTo>
                  <a:cubicBezTo>
                    <a:pt x="17358" y="14655"/>
                    <a:pt x="18149" y="12769"/>
                    <a:pt x="18149" y="10800"/>
                  </a:cubicBezTo>
                  <a:cubicBezTo>
                    <a:pt x="18149" y="9018"/>
                    <a:pt x="17501" y="7297"/>
                    <a:pt x="16328" y="5957"/>
                  </a:cubicBezTo>
                  <a:lnTo>
                    <a:pt x="18924" y="3683"/>
                  </a:lnTo>
                  <a:cubicBezTo>
                    <a:pt x="20649" y="5653"/>
                    <a:pt x="21600" y="8182"/>
                    <a:pt x="21600" y="10800"/>
                  </a:cubicBezTo>
                  <a:cubicBezTo>
                    <a:pt x="21600" y="13693"/>
                    <a:pt x="20438" y="16466"/>
                    <a:pt x="18376" y="18496"/>
                  </a:cubicBezTo>
                  <a:lnTo>
                    <a:pt x="20270" y="20420"/>
                  </a:lnTo>
                  <a:lnTo>
                    <a:pt x="14012" y="20372"/>
                  </a:lnTo>
                  <a:lnTo>
                    <a:pt x="14061" y="14113"/>
                  </a:lnTo>
                  <a:lnTo>
                    <a:pt x="15955" y="16037"/>
                  </a:lnTo>
                  <a:close/>
                </a:path>
              </a:pathLst>
            </a:custGeom>
            <a:solidFill>
              <a:schemeClr val="accent2"/>
            </a:solidFill>
            <a:ln w="3175" cap="flat" cmpd="sng" algn="ctr">
              <a:noFill/>
              <a:prstDash val="solid"/>
            </a:ln>
            <a:effectLst/>
          </p:spPr>
          <p:txBody>
            <a:bodyPr lIns="0" rIns="0" anchor="ctr"/>
            <a:lstStyle/>
            <a:p>
              <a:pPr algn="ctr" defTabSz="914171" fontAlgn="base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  <a:defRPr/>
              </a:pPr>
              <a:endParaRPr lang="zh-CN" altLang="en-US" kern="0">
                <a:solidFill>
                  <a:sysClr val="window" lastClr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WordArt 7">
              <a:extLst>
                <a:ext uri="{FF2B5EF4-FFF2-40B4-BE49-F238E27FC236}">
                  <a16:creationId xmlns:a16="http://schemas.microsoft.com/office/drawing/2014/main" id="{A51D33BC-FD4C-DFF4-FC0A-2951D63CDB7A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gray">
            <a:xfrm rot="3394332">
              <a:off x="3957639" y="2074625"/>
              <a:ext cx="2105025" cy="177165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spcFirstLastPara="1" wrap="none" fromWordArt="1">
              <a:prstTxWarp prst="textArchUp">
                <a:avLst>
                  <a:gd name="adj" fmla="val 12808676"/>
                </a:avLst>
              </a:prstTxWarp>
            </a:bodyPr>
            <a:lstStyle/>
            <a:p>
              <a:pPr algn="ctr" defTabSz="914171">
                <a:defRPr/>
              </a:pPr>
              <a:r>
                <a:rPr lang="zh-CN" altLang="en-US" sz="2000" kern="10" dirty="0">
                  <a:ln w="6350">
                    <a:noFill/>
                    <a:round/>
                  </a:ln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/>
                </a:rPr>
                <a:t>单击此处添加标题文本</a:t>
              </a:r>
            </a:p>
          </p:txBody>
        </p:sp>
      </p:grpSp>
      <p:grpSp>
        <p:nvGrpSpPr>
          <p:cNvPr id="7" name="组合 1">
            <a:extLst>
              <a:ext uri="{FF2B5EF4-FFF2-40B4-BE49-F238E27FC236}">
                <a16:creationId xmlns:a16="http://schemas.microsoft.com/office/drawing/2014/main" id="{BFAEF929-1906-4415-5B53-E988A2D8893C}"/>
              </a:ext>
            </a:extLst>
          </p:cNvPr>
          <p:cNvGrpSpPr/>
          <p:nvPr/>
        </p:nvGrpSpPr>
        <p:grpSpPr>
          <a:xfrm>
            <a:off x="4123699" y="1505429"/>
            <a:ext cx="4307061" cy="4037260"/>
            <a:chOff x="2849700" y="1556687"/>
            <a:chExt cx="3764584" cy="3477329"/>
          </a:xfrm>
          <a:effectLst/>
        </p:grpSpPr>
        <p:sp>
          <p:nvSpPr>
            <p:cNvPr id="8" name="AutoShape 6">
              <a:extLst>
                <a:ext uri="{FF2B5EF4-FFF2-40B4-BE49-F238E27FC236}">
                  <a16:creationId xmlns:a16="http://schemas.microsoft.com/office/drawing/2014/main" id="{59FFF176-A1FC-E7B3-C43F-35EC1161C6EE}"/>
                </a:ext>
              </a:extLst>
            </p:cNvPr>
            <p:cNvSpPr>
              <a:spLocks noChangeArrowheads="1"/>
            </p:cNvSpPr>
            <p:nvPr/>
          </p:nvSpPr>
          <p:spPr bwMode="gray">
            <a:xfrm rot="12146960">
              <a:off x="2849700" y="1556687"/>
              <a:ext cx="3764584" cy="3477329"/>
            </a:xfrm>
            <a:custGeom>
              <a:avLst/>
              <a:gdLst>
                <a:gd name="G0" fmla="+- 2978742 0 0"/>
                <a:gd name="G1" fmla="+- -2534030 0 0"/>
                <a:gd name="G2" fmla="+- 2978742 0 -2534030"/>
                <a:gd name="G3" fmla="+- 10800 0 0"/>
                <a:gd name="G4" fmla="+- 0 0 29787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49 0 0"/>
                <a:gd name="G9" fmla="+- 0 0 -2534030"/>
                <a:gd name="G10" fmla="+- 7349 0 2700"/>
                <a:gd name="G11" fmla="cos G10 2978742"/>
                <a:gd name="G12" fmla="sin G10 2978742"/>
                <a:gd name="G13" fmla="cos 13500 2978742"/>
                <a:gd name="G14" fmla="sin 13500 2978742"/>
                <a:gd name="G15" fmla="+- G11 10800 0"/>
                <a:gd name="G16" fmla="+- G12 10800 0"/>
                <a:gd name="G17" fmla="+- G13 10800 0"/>
                <a:gd name="G18" fmla="+- G14 10800 0"/>
                <a:gd name="G19" fmla="*/ 7349 1 2"/>
                <a:gd name="G20" fmla="+- G19 5400 0"/>
                <a:gd name="G21" fmla="cos G20 2978742"/>
                <a:gd name="G22" fmla="sin G20 2978742"/>
                <a:gd name="G23" fmla="+- G21 10800 0"/>
                <a:gd name="G24" fmla="+- G12 G23 G22"/>
                <a:gd name="G25" fmla="+- G22 G23 G11"/>
                <a:gd name="G26" fmla="cos 10800 2978742"/>
                <a:gd name="G27" fmla="sin 10800 2978742"/>
                <a:gd name="G28" fmla="cos 7349 2978742"/>
                <a:gd name="G29" fmla="sin 7349 29787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2534030"/>
                <a:gd name="G36" fmla="sin G34 -2534030"/>
                <a:gd name="G37" fmla="+/ -2534030 29787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49 G39"/>
                <a:gd name="G43" fmla="sin 7349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1581 w 21600"/>
                <a:gd name="T5" fmla="*/ 11439 h 21600"/>
                <a:gd name="T6" fmla="*/ 17885 w 21600"/>
                <a:gd name="T7" fmla="*/ 5130 h 21600"/>
                <a:gd name="T8" fmla="*/ 18136 w 21600"/>
                <a:gd name="T9" fmla="*/ 11234 h 21600"/>
                <a:gd name="T10" fmla="*/ 20270 w 21600"/>
                <a:gd name="T11" fmla="*/ 20420 h 21600"/>
                <a:gd name="T12" fmla="*/ 14012 w 21600"/>
                <a:gd name="T13" fmla="*/ 20372 h 21600"/>
                <a:gd name="T14" fmla="*/ 14061 w 21600"/>
                <a:gd name="T15" fmla="*/ 1411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5955" y="16037"/>
                  </a:moveTo>
                  <a:cubicBezTo>
                    <a:pt x="17358" y="14655"/>
                    <a:pt x="18149" y="12769"/>
                    <a:pt x="18149" y="10800"/>
                  </a:cubicBezTo>
                  <a:cubicBezTo>
                    <a:pt x="18149" y="9130"/>
                    <a:pt x="17580" y="7511"/>
                    <a:pt x="16538" y="6208"/>
                  </a:cubicBezTo>
                  <a:lnTo>
                    <a:pt x="19232" y="4052"/>
                  </a:lnTo>
                  <a:cubicBezTo>
                    <a:pt x="20765" y="5967"/>
                    <a:pt x="21600" y="8347"/>
                    <a:pt x="21600" y="10800"/>
                  </a:cubicBezTo>
                  <a:cubicBezTo>
                    <a:pt x="21600" y="13693"/>
                    <a:pt x="20438" y="16466"/>
                    <a:pt x="18376" y="18496"/>
                  </a:cubicBezTo>
                  <a:lnTo>
                    <a:pt x="20270" y="20420"/>
                  </a:lnTo>
                  <a:lnTo>
                    <a:pt x="14012" y="20372"/>
                  </a:lnTo>
                  <a:lnTo>
                    <a:pt x="14061" y="14113"/>
                  </a:lnTo>
                  <a:lnTo>
                    <a:pt x="15955" y="16037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defTabSz="914171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000" kern="0" dirty="0">
                <a:solidFill>
                  <a:srgbClr val="4D4D4D"/>
                </a:solidFill>
                <a:cs typeface="+mn-ea"/>
                <a:sym typeface="+mn-lt"/>
              </a:endParaRPr>
            </a:p>
          </p:txBody>
        </p:sp>
        <p:sp>
          <p:nvSpPr>
            <p:cNvPr id="9" name="WordArt 9">
              <a:extLst>
                <a:ext uri="{FF2B5EF4-FFF2-40B4-BE49-F238E27FC236}">
                  <a16:creationId xmlns:a16="http://schemas.microsoft.com/office/drawing/2014/main" id="{ADC0DD06-CEC9-55DF-71C6-5A8F4C0C397F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gray">
            <a:xfrm rot="17984564">
              <a:off x="3069432" y="2134156"/>
              <a:ext cx="2105025" cy="1770063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spcFirstLastPara="1" wrap="none" fromWordArt="1">
              <a:prstTxWarp prst="textArchUp">
                <a:avLst>
                  <a:gd name="adj" fmla="val 12807259"/>
                </a:avLst>
              </a:prstTxWarp>
            </a:bodyPr>
            <a:lstStyle/>
            <a:p>
              <a:pPr algn="ctr" defTabSz="914171">
                <a:defRPr/>
              </a:pPr>
              <a:r>
                <a:rPr lang="zh-CN" altLang="en-US" sz="2000" kern="10" dirty="0">
                  <a:ln w="6350">
                    <a:noFill/>
                    <a:round/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/>
                </a:rPr>
                <a:t>单击此处添加标题文本</a:t>
              </a:r>
            </a:p>
          </p:txBody>
        </p:sp>
      </p:grpSp>
      <p:grpSp>
        <p:nvGrpSpPr>
          <p:cNvPr id="10" name="组合 3">
            <a:extLst>
              <a:ext uri="{FF2B5EF4-FFF2-40B4-BE49-F238E27FC236}">
                <a16:creationId xmlns:a16="http://schemas.microsoft.com/office/drawing/2014/main" id="{89D53680-9F16-DB6A-4D3D-579EA1AFF958}"/>
              </a:ext>
            </a:extLst>
          </p:cNvPr>
          <p:cNvGrpSpPr/>
          <p:nvPr/>
        </p:nvGrpSpPr>
        <p:grpSpPr>
          <a:xfrm>
            <a:off x="4103192" y="1101161"/>
            <a:ext cx="3978413" cy="4370771"/>
            <a:chOff x="2831777" y="1208487"/>
            <a:chExt cx="3477329" cy="3764584"/>
          </a:xfrm>
        </p:grpSpPr>
        <p:sp>
          <p:nvSpPr>
            <p:cNvPr id="12" name="AutoShape 5">
              <a:extLst>
                <a:ext uri="{FF2B5EF4-FFF2-40B4-BE49-F238E27FC236}">
                  <a16:creationId xmlns:a16="http://schemas.microsoft.com/office/drawing/2014/main" id="{4A4C247D-37E0-0D1E-E440-1997B99FF9D6}"/>
                </a:ext>
              </a:extLst>
            </p:cNvPr>
            <p:cNvSpPr>
              <a:spLocks noChangeArrowheads="1"/>
            </p:cNvSpPr>
            <p:nvPr/>
          </p:nvSpPr>
          <p:spPr bwMode="gray">
            <a:xfrm rot="5078397">
              <a:off x="2688150" y="1352114"/>
              <a:ext cx="3764584" cy="3477329"/>
            </a:xfrm>
            <a:custGeom>
              <a:avLst/>
              <a:gdLst>
                <a:gd name="G0" fmla="+- 2978742 0 0"/>
                <a:gd name="G1" fmla="+- -2701274 0 0"/>
                <a:gd name="G2" fmla="+- 2978742 0 -2701274"/>
                <a:gd name="G3" fmla="+- 10800 0 0"/>
                <a:gd name="G4" fmla="+- 0 0 29787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7349 0 0"/>
                <a:gd name="G9" fmla="+- 0 0 -2701274"/>
                <a:gd name="G10" fmla="+- 7349 0 2700"/>
                <a:gd name="G11" fmla="cos G10 2978742"/>
                <a:gd name="G12" fmla="sin G10 2978742"/>
                <a:gd name="G13" fmla="cos 13500 2978742"/>
                <a:gd name="G14" fmla="sin 13500 2978742"/>
                <a:gd name="G15" fmla="+- G11 10800 0"/>
                <a:gd name="G16" fmla="+- G12 10800 0"/>
                <a:gd name="G17" fmla="+- G13 10800 0"/>
                <a:gd name="G18" fmla="+- G14 10800 0"/>
                <a:gd name="G19" fmla="*/ 7349 1 2"/>
                <a:gd name="G20" fmla="+- G19 5400 0"/>
                <a:gd name="G21" fmla="cos G20 2978742"/>
                <a:gd name="G22" fmla="sin G20 2978742"/>
                <a:gd name="G23" fmla="+- G21 10800 0"/>
                <a:gd name="G24" fmla="+- G12 G23 G22"/>
                <a:gd name="G25" fmla="+- G22 G23 G11"/>
                <a:gd name="G26" fmla="cos 10800 2978742"/>
                <a:gd name="G27" fmla="sin 10800 2978742"/>
                <a:gd name="G28" fmla="cos 7349 2978742"/>
                <a:gd name="G29" fmla="sin 7349 29787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2701274"/>
                <a:gd name="G36" fmla="sin G34 -2701274"/>
                <a:gd name="G37" fmla="+/ -2701274 29787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7349 G39"/>
                <a:gd name="G43" fmla="sin 7349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21592 w 21600"/>
                <a:gd name="T5" fmla="*/ 11198 h 21600"/>
                <a:gd name="T6" fmla="*/ 17626 w 21600"/>
                <a:gd name="T7" fmla="*/ 4820 h 21600"/>
                <a:gd name="T8" fmla="*/ 18143 w 21600"/>
                <a:gd name="T9" fmla="*/ 11071 h 21600"/>
                <a:gd name="T10" fmla="*/ 20270 w 21600"/>
                <a:gd name="T11" fmla="*/ 20420 h 21600"/>
                <a:gd name="T12" fmla="*/ 14012 w 21600"/>
                <a:gd name="T13" fmla="*/ 20372 h 21600"/>
                <a:gd name="T14" fmla="*/ 14061 w 21600"/>
                <a:gd name="T15" fmla="*/ 1411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5955" y="16037"/>
                  </a:moveTo>
                  <a:cubicBezTo>
                    <a:pt x="17358" y="14655"/>
                    <a:pt x="18149" y="12769"/>
                    <a:pt x="18149" y="10800"/>
                  </a:cubicBezTo>
                  <a:cubicBezTo>
                    <a:pt x="18149" y="9018"/>
                    <a:pt x="17501" y="7297"/>
                    <a:pt x="16327" y="5957"/>
                  </a:cubicBezTo>
                  <a:lnTo>
                    <a:pt x="18923" y="3683"/>
                  </a:lnTo>
                  <a:cubicBezTo>
                    <a:pt x="20648" y="5652"/>
                    <a:pt x="21600" y="8181"/>
                    <a:pt x="21600" y="10800"/>
                  </a:cubicBezTo>
                  <a:cubicBezTo>
                    <a:pt x="21600" y="13693"/>
                    <a:pt x="20438" y="16466"/>
                    <a:pt x="18376" y="18496"/>
                  </a:cubicBezTo>
                  <a:lnTo>
                    <a:pt x="20270" y="20420"/>
                  </a:lnTo>
                  <a:lnTo>
                    <a:pt x="14012" y="20372"/>
                  </a:lnTo>
                  <a:lnTo>
                    <a:pt x="14061" y="14113"/>
                  </a:lnTo>
                  <a:lnTo>
                    <a:pt x="15955" y="16037"/>
                  </a:lnTo>
                  <a:close/>
                </a:path>
              </a:pathLst>
            </a:custGeom>
            <a:solidFill>
              <a:schemeClr val="accent3"/>
            </a:solidFill>
            <a:ln w="3175" cap="flat" cmpd="sng" algn="ctr">
              <a:noFill/>
              <a:prstDash val="solid"/>
            </a:ln>
            <a:effectLst/>
          </p:spPr>
          <p:txBody>
            <a:bodyPr lIns="0" rIns="0" anchor="ctr"/>
            <a:lstStyle/>
            <a:p>
              <a:pPr marL="182517" indent="-182517" defTabSz="914171" fontAlgn="base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  <a:buFont typeface="Arial" panose="020B0604020202020204" pitchFamily="34" charset="0"/>
                <a:buChar char="•"/>
                <a:defRPr/>
              </a:pPr>
              <a:endParaRPr lang="zh-CN" altLang="en-US" sz="1100" kern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3" name="WordArt 8">
              <a:extLst>
                <a:ext uri="{FF2B5EF4-FFF2-40B4-BE49-F238E27FC236}">
                  <a16:creationId xmlns:a16="http://schemas.microsoft.com/office/drawing/2014/main" id="{E3E8E83C-98CA-D1AC-ED10-65E9C65A1B71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gray">
            <a:xfrm rot="79672">
              <a:off x="3330576" y="2847737"/>
              <a:ext cx="2474912" cy="177165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spcFirstLastPara="1" wrap="none" fromWordArt="1">
              <a:prstTxWarp prst="textArchDown">
                <a:avLst>
                  <a:gd name="adj" fmla="val 2320405"/>
                </a:avLst>
              </a:prstTxWarp>
            </a:bodyPr>
            <a:lstStyle/>
            <a:p>
              <a:pPr algn="ctr" defTabSz="914171">
                <a:defRPr/>
              </a:pPr>
              <a:r>
                <a:rPr lang="zh-CN" altLang="en-US" sz="2000" kern="10" dirty="0">
                  <a:ln w="6350">
                    <a:noFill/>
                    <a:round/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/>
                </a:rPr>
                <a:t>单击此处添加标题文本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4F92B857-5FC7-4F71-E478-708CFABF03BB}"/>
              </a:ext>
            </a:extLst>
          </p:cNvPr>
          <p:cNvGrpSpPr/>
          <p:nvPr/>
        </p:nvGrpSpPr>
        <p:grpSpPr>
          <a:xfrm>
            <a:off x="3204460" y="1564837"/>
            <a:ext cx="1644435" cy="274638"/>
            <a:chOff x="3421159" y="1564837"/>
            <a:chExt cx="1644435" cy="274638"/>
          </a:xfrm>
        </p:grpSpPr>
        <p:sp>
          <p:nvSpPr>
            <p:cNvPr id="14" name="Oval 28">
              <a:extLst>
                <a:ext uri="{FF2B5EF4-FFF2-40B4-BE49-F238E27FC236}">
                  <a16:creationId xmlns:a16="http://schemas.microsoft.com/office/drawing/2014/main" id="{091F36DE-419D-D3C3-53E8-E01BDF754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991" y="1564837"/>
              <a:ext cx="274603" cy="2746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17" tIns="45709" rIns="91417" bIns="45709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 eaLnBrk="1" hangingPunct="1"/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cxnSp>
          <p:nvCxnSpPr>
            <p:cNvPr id="15" name="Straight Connector 29">
              <a:extLst>
                <a:ext uri="{FF2B5EF4-FFF2-40B4-BE49-F238E27FC236}">
                  <a16:creationId xmlns:a16="http://schemas.microsoft.com/office/drawing/2014/main" id="{0398E735-6370-0157-367C-0FD10038D607}"/>
                </a:ext>
              </a:extLst>
            </p:cNvPr>
            <p:cNvCxnSpPr/>
            <p:nvPr/>
          </p:nvCxnSpPr>
          <p:spPr>
            <a:xfrm>
              <a:off x="3421159" y="1699774"/>
              <a:ext cx="1495231" cy="1588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7FD88836-2CDB-1032-255A-C0CD7E864602}"/>
              </a:ext>
            </a:extLst>
          </p:cNvPr>
          <p:cNvGrpSpPr/>
          <p:nvPr/>
        </p:nvGrpSpPr>
        <p:grpSpPr>
          <a:xfrm>
            <a:off x="7686733" y="1621822"/>
            <a:ext cx="1633327" cy="274638"/>
            <a:chOff x="7382445" y="1621822"/>
            <a:chExt cx="1633327" cy="274638"/>
          </a:xfrm>
        </p:grpSpPr>
        <p:sp>
          <p:nvSpPr>
            <p:cNvPr id="16" name="Oval 22">
              <a:extLst>
                <a:ext uri="{FF2B5EF4-FFF2-40B4-BE49-F238E27FC236}">
                  <a16:creationId xmlns:a16="http://schemas.microsoft.com/office/drawing/2014/main" id="{D9DEA013-706C-0D1B-FB82-12027EA7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2445" y="1621822"/>
              <a:ext cx="274602" cy="2746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17" tIns="45709" rIns="91417" bIns="45709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 eaLnBrk="1" hangingPunct="1"/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cxnSp>
          <p:nvCxnSpPr>
            <p:cNvPr id="17" name="Straight Connector 26">
              <a:extLst>
                <a:ext uri="{FF2B5EF4-FFF2-40B4-BE49-F238E27FC236}">
                  <a16:creationId xmlns:a16="http://schemas.microsoft.com/office/drawing/2014/main" id="{71EBE52E-6347-4C3E-55F4-189B052ACB4B}"/>
                </a:ext>
              </a:extLst>
            </p:cNvPr>
            <p:cNvCxnSpPr/>
            <p:nvPr/>
          </p:nvCxnSpPr>
          <p:spPr>
            <a:xfrm>
              <a:off x="7520541" y="1756760"/>
              <a:ext cx="1495231" cy="1588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8" name="Straight Connector 29">
            <a:extLst>
              <a:ext uri="{FF2B5EF4-FFF2-40B4-BE49-F238E27FC236}">
                <a16:creationId xmlns:a16="http://schemas.microsoft.com/office/drawing/2014/main" id="{696F1EB6-6D38-DC40-4555-681BBBC6575B}"/>
              </a:ext>
            </a:extLst>
          </p:cNvPr>
          <p:cNvCxnSpPr/>
          <p:nvPr/>
        </p:nvCxnSpPr>
        <p:spPr>
          <a:xfrm>
            <a:off x="2377897" y="5352658"/>
            <a:ext cx="1495231" cy="1588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435D6DB4-A3D9-EF4A-5F9D-99982FE37292}"/>
              </a:ext>
            </a:extLst>
          </p:cNvPr>
          <p:cNvGrpSpPr/>
          <p:nvPr/>
        </p:nvGrpSpPr>
        <p:grpSpPr>
          <a:xfrm>
            <a:off x="7714863" y="1364884"/>
            <a:ext cx="3345269" cy="990581"/>
            <a:chOff x="6094413" y="1638521"/>
            <a:chExt cx="3345269" cy="990581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BE5E901-2839-0B5D-0011-EBBF72E95B78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EDB7733F-6420-30A9-74F0-9C8969290631}"/>
                </a:ext>
              </a:extLst>
            </p:cNvPr>
            <p:cNvSpPr txBox="1"/>
            <p:nvPr/>
          </p:nvSpPr>
          <p:spPr>
            <a:xfrm>
              <a:off x="6094413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9C73DAF-9A78-D259-FB41-126505B2EDA2}"/>
              </a:ext>
            </a:extLst>
          </p:cNvPr>
          <p:cNvGrpSpPr/>
          <p:nvPr/>
        </p:nvGrpSpPr>
        <p:grpSpPr>
          <a:xfrm>
            <a:off x="1462906" y="1314960"/>
            <a:ext cx="3376480" cy="990581"/>
            <a:chOff x="6096000" y="1638521"/>
            <a:chExt cx="3376480" cy="99058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74C50CC-B84F-FA4F-97C9-291417D54333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37C7B3E3-E09E-DB8E-7BEE-7C9172445F4C}"/>
                </a:ext>
              </a:extLst>
            </p:cNvPr>
            <p:cNvSpPr txBox="1"/>
            <p:nvPr/>
          </p:nvSpPr>
          <p:spPr>
            <a:xfrm>
              <a:off x="6932576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0203726B-65B2-ED23-639D-22F7E2E28C15}"/>
              </a:ext>
            </a:extLst>
          </p:cNvPr>
          <p:cNvGrpSpPr/>
          <p:nvPr/>
        </p:nvGrpSpPr>
        <p:grpSpPr>
          <a:xfrm>
            <a:off x="611242" y="4982436"/>
            <a:ext cx="3376480" cy="990581"/>
            <a:chOff x="6096000" y="1638521"/>
            <a:chExt cx="3376480" cy="990581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FB452C66-57C2-FFB0-24D5-801348915FF4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65E0AD78-2C86-6616-23D6-65CA1168CB2E}"/>
                </a:ext>
              </a:extLst>
            </p:cNvPr>
            <p:cNvSpPr txBox="1"/>
            <p:nvPr/>
          </p:nvSpPr>
          <p:spPr>
            <a:xfrm>
              <a:off x="6932576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19358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2314167" y="-413565"/>
            <a:ext cx="7563666" cy="756366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9583946" y="5348449"/>
            <a:ext cx="2908726" cy="2908726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4555833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06725" y="219273"/>
            <a:ext cx="188384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srgbClr val="89AD1A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目录</a:t>
            </a: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 rot="4975690">
            <a:off x="3097032" y="4646811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2830858" y="517954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7882599" y="4915174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83" name="文本框 2082">
            <a:extLst>
              <a:ext uri="{FF2B5EF4-FFF2-40B4-BE49-F238E27FC236}">
                <a16:creationId xmlns:a16="http://schemas.microsoft.com/office/drawing/2014/main" id="{145B1E79-D048-71F6-B329-E38225E76DC8}"/>
              </a:ext>
            </a:extLst>
          </p:cNvPr>
          <p:cNvSpPr txBox="1"/>
          <p:nvPr/>
        </p:nvSpPr>
        <p:spPr>
          <a:xfrm>
            <a:off x="932446" y="1209246"/>
            <a:ext cx="245966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</a:rPr>
              <a:t>CONTENTS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221068" y="-631011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02F0D932-61C8-201A-243C-87CC7B87BDC8}"/>
              </a:ext>
            </a:extLst>
          </p:cNvPr>
          <p:cNvGrpSpPr/>
          <p:nvPr/>
        </p:nvGrpSpPr>
        <p:grpSpPr>
          <a:xfrm>
            <a:off x="1038753" y="2019920"/>
            <a:ext cx="3383377" cy="769441"/>
            <a:chOff x="695326" y="2019920"/>
            <a:chExt cx="3383377" cy="769441"/>
          </a:xfrm>
        </p:grpSpPr>
        <p:sp>
          <p:nvSpPr>
            <p:cNvPr id="2" name="矩形: 对角圆角 1">
              <a:extLst>
                <a:ext uri="{FF2B5EF4-FFF2-40B4-BE49-F238E27FC236}">
                  <a16:creationId xmlns:a16="http://schemas.microsoft.com/office/drawing/2014/main" id="{192D23D0-02C3-37CE-0801-BF56A5FD17DC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2F049E05-EC0B-7040-C21E-12D13429CDC8}"/>
                </a:ext>
              </a:extLst>
            </p:cNvPr>
            <p:cNvSpPr txBox="1"/>
            <p:nvPr/>
          </p:nvSpPr>
          <p:spPr>
            <a:xfrm>
              <a:off x="1086557" y="2019920"/>
              <a:ext cx="81945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优设标题黑" panose="00000500000000000000" pitchFamily="2" charset="-122"/>
                  <a:ea typeface="优设标题黑" panose="00000500000000000000" pitchFamily="2" charset="-122"/>
                </a:rPr>
                <a:t>01</a:t>
              </a:r>
              <a:endParaRPr lang="zh-CN" altLang="en-US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5313692-DAE8-9F9C-4678-AC52BAAD8D62}"/>
                </a:ext>
              </a:extLst>
            </p:cNvPr>
            <p:cNvSpPr txBox="1"/>
            <p:nvPr/>
          </p:nvSpPr>
          <p:spPr>
            <a:xfrm>
              <a:off x="1991281" y="2187280"/>
              <a:ext cx="18813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767A0FB9-A02F-9DD2-E579-6F76D66E2A0F}"/>
              </a:ext>
            </a:extLst>
          </p:cNvPr>
          <p:cNvGrpSpPr/>
          <p:nvPr/>
        </p:nvGrpSpPr>
        <p:grpSpPr>
          <a:xfrm>
            <a:off x="7785217" y="2019920"/>
            <a:ext cx="3383377" cy="769441"/>
            <a:chOff x="695326" y="2019920"/>
            <a:chExt cx="3383377" cy="769441"/>
          </a:xfrm>
        </p:grpSpPr>
        <p:sp>
          <p:nvSpPr>
            <p:cNvPr id="14" name="矩形: 对角圆角 13">
              <a:extLst>
                <a:ext uri="{FF2B5EF4-FFF2-40B4-BE49-F238E27FC236}">
                  <a16:creationId xmlns:a16="http://schemas.microsoft.com/office/drawing/2014/main" id="{B146ECAA-C4CD-8A81-CA87-7EEAB4DA5158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4FA3E419-F541-7D62-CBC1-2610F79CDF29}"/>
                </a:ext>
              </a:extLst>
            </p:cNvPr>
            <p:cNvSpPr txBox="1"/>
            <p:nvPr/>
          </p:nvSpPr>
          <p:spPr>
            <a:xfrm>
              <a:off x="1086557" y="2019920"/>
              <a:ext cx="101341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优设标题黑" panose="00000500000000000000" pitchFamily="2" charset="-122"/>
                  <a:ea typeface="优设标题黑" panose="00000500000000000000" pitchFamily="2" charset="-122"/>
                </a:rPr>
                <a:t>02</a:t>
              </a:r>
              <a:endParaRPr lang="zh-CN" altLang="en-US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8343DB60-7E8F-4060-DE44-29F067946C28}"/>
                </a:ext>
              </a:extLst>
            </p:cNvPr>
            <p:cNvSpPr txBox="1"/>
            <p:nvPr/>
          </p:nvSpPr>
          <p:spPr>
            <a:xfrm>
              <a:off x="1991281" y="2187280"/>
              <a:ext cx="18813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9F3F177C-860D-E17D-5240-BF385647BD1F}"/>
              </a:ext>
            </a:extLst>
          </p:cNvPr>
          <p:cNvGrpSpPr/>
          <p:nvPr/>
        </p:nvGrpSpPr>
        <p:grpSpPr>
          <a:xfrm>
            <a:off x="1038753" y="3442964"/>
            <a:ext cx="3383377" cy="769441"/>
            <a:chOff x="695326" y="2019920"/>
            <a:chExt cx="3383377" cy="769441"/>
          </a:xfrm>
        </p:grpSpPr>
        <p:sp>
          <p:nvSpPr>
            <p:cNvPr id="18" name="矩形: 对角圆角 17">
              <a:extLst>
                <a:ext uri="{FF2B5EF4-FFF2-40B4-BE49-F238E27FC236}">
                  <a16:creationId xmlns:a16="http://schemas.microsoft.com/office/drawing/2014/main" id="{1A62E61E-A742-D52A-9B02-43B3C6A0C49D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6A60B930-168A-1775-1CCC-037FD114A31F}"/>
                </a:ext>
              </a:extLst>
            </p:cNvPr>
            <p:cNvSpPr txBox="1"/>
            <p:nvPr/>
          </p:nvSpPr>
          <p:spPr>
            <a:xfrm>
              <a:off x="1086557" y="2019920"/>
              <a:ext cx="99899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优设标题黑" panose="00000500000000000000" pitchFamily="2" charset="-122"/>
                  <a:ea typeface="优设标题黑" panose="00000500000000000000" pitchFamily="2" charset="-122"/>
                </a:rPr>
                <a:t>03</a:t>
              </a:r>
              <a:endParaRPr lang="zh-CN" altLang="en-US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A680BAD-9193-17B9-7E1D-D2368178E8E4}"/>
                </a:ext>
              </a:extLst>
            </p:cNvPr>
            <p:cNvSpPr txBox="1"/>
            <p:nvPr/>
          </p:nvSpPr>
          <p:spPr>
            <a:xfrm>
              <a:off x="1991281" y="2187280"/>
              <a:ext cx="18813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AD99F764-9AAD-7AFD-0E4B-4F30D300D740}"/>
              </a:ext>
            </a:extLst>
          </p:cNvPr>
          <p:cNvGrpSpPr/>
          <p:nvPr/>
        </p:nvGrpSpPr>
        <p:grpSpPr>
          <a:xfrm>
            <a:off x="7785217" y="3442964"/>
            <a:ext cx="3383377" cy="769441"/>
            <a:chOff x="695326" y="2019920"/>
            <a:chExt cx="3383377" cy="769441"/>
          </a:xfrm>
        </p:grpSpPr>
        <p:sp>
          <p:nvSpPr>
            <p:cNvPr id="22" name="矩形: 对角圆角 21">
              <a:extLst>
                <a:ext uri="{FF2B5EF4-FFF2-40B4-BE49-F238E27FC236}">
                  <a16:creationId xmlns:a16="http://schemas.microsoft.com/office/drawing/2014/main" id="{7FAF5826-FCC9-E2DB-CB38-342EBE210BAE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4ED9DD6-051A-4FC5-05B8-5A096D21520C}"/>
                </a:ext>
              </a:extLst>
            </p:cNvPr>
            <p:cNvSpPr txBox="1"/>
            <p:nvPr/>
          </p:nvSpPr>
          <p:spPr>
            <a:xfrm>
              <a:off x="1086557" y="2019920"/>
              <a:ext cx="99097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优设标题黑" panose="00000500000000000000" pitchFamily="2" charset="-122"/>
                  <a:ea typeface="优设标题黑" panose="00000500000000000000" pitchFamily="2" charset="-122"/>
                </a:rPr>
                <a:t>04</a:t>
              </a:r>
              <a:endParaRPr lang="zh-CN" altLang="en-US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FC59212F-5F06-D18F-121C-5E3FFD30057C}"/>
                </a:ext>
              </a:extLst>
            </p:cNvPr>
            <p:cNvSpPr txBox="1"/>
            <p:nvPr/>
          </p:nvSpPr>
          <p:spPr>
            <a:xfrm>
              <a:off x="1991281" y="2187280"/>
              <a:ext cx="188134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257577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097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3" name="Group 59">
            <a:extLst>
              <a:ext uri="{FF2B5EF4-FFF2-40B4-BE49-F238E27FC236}">
                <a16:creationId xmlns:a16="http://schemas.microsoft.com/office/drawing/2014/main" id="{A15AE5B9-9589-AFDE-C1DA-B35F1C6FC2B3}"/>
              </a:ext>
            </a:extLst>
          </p:cNvPr>
          <p:cNvGrpSpPr/>
          <p:nvPr/>
        </p:nvGrpSpPr>
        <p:grpSpPr>
          <a:xfrm flipV="1">
            <a:off x="2629622" y="4641612"/>
            <a:ext cx="2898892" cy="948295"/>
            <a:chOff x="2512762" y="1534824"/>
            <a:chExt cx="2174452" cy="711221"/>
          </a:xfrm>
        </p:grpSpPr>
        <p:cxnSp>
          <p:nvCxnSpPr>
            <p:cNvPr id="4" name="Straight Connector 60">
              <a:extLst>
                <a:ext uri="{FF2B5EF4-FFF2-40B4-BE49-F238E27FC236}">
                  <a16:creationId xmlns:a16="http://schemas.microsoft.com/office/drawing/2014/main" id="{07DF369B-6A74-93A0-B283-9DC339678CE8}"/>
                </a:ext>
              </a:extLst>
            </p:cNvPr>
            <p:cNvCxnSpPr/>
            <p:nvPr/>
          </p:nvCxnSpPr>
          <p:spPr>
            <a:xfrm flipH="1" flipV="1">
              <a:off x="2512762" y="1534824"/>
              <a:ext cx="0" cy="71122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61">
              <a:extLst>
                <a:ext uri="{FF2B5EF4-FFF2-40B4-BE49-F238E27FC236}">
                  <a16:creationId xmlns:a16="http://schemas.microsoft.com/office/drawing/2014/main" id="{9A4B52AD-1BA5-C748-E0D7-4E77394F2492}"/>
                </a:ext>
              </a:extLst>
            </p:cNvPr>
            <p:cNvCxnSpPr/>
            <p:nvPr/>
          </p:nvCxnSpPr>
          <p:spPr>
            <a:xfrm>
              <a:off x="2512762" y="1534824"/>
              <a:ext cx="2174452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Freeform 45">
            <a:extLst>
              <a:ext uri="{FF2B5EF4-FFF2-40B4-BE49-F238E27FC236}">
                <a16:creationId xmlns:a16="http://schemas.microsoft.com/office/drawing/2014/main" id="{C6F22E7C-E27A-02C1-68C4-2FC14369A42C}"/>
              </a:ext>
            </a:extLst>
          </p:cNvPr>
          <p:cNvSpPr/>
          <p:nvPr/>
        </p:nvSpPr>
        <p:spPr>
          <a:xfrm>
            <a:off x="2433388" y="1672630"/>
            <a:ext cx="1900501" cy="1900748"/>
          </a:xfrm>
          <a:custGeom>
            <a:avLst/>
            <a:gdLst>
              <a:gd name="connsiteX0" fmla="*/ 0 w 1759712"/>
              <a:gd name="connsiteY0" fmla="*/ 1759712 h 1759712"/>
              <a:gd name="connsiteX1" fmla="*/ 515410 w 1759712"/>
              <a:gd name="connsiteY1" fmla="*/ 515408 h 1759712"/>
              <a:gd name="connsiteX2" fmla="*/ 1759716 w 1759712"/>
              <a:gd name="connsiteY2" fmla="*/ 2 h 1759712"/>
              <a:gd name="connsiteX3" fmla="*/ 1759712 w 1759712"/>
              <a:gd name="connsiteY3" fmla="*/ 1759712 h 1759712"/>
              <a:gd name="connsiteX4" fmla="*/ 0 w 1759712"/>
              <a:gd name="connsiteY4" fmla="*/ 1759712 h 175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9712" h="1759712">
                <a:moveTo>
                  <a:pt x="0" y="0"/>
                </a:moveTo>
                <a:cubicBezTo>
                  <a:pt x="466705" y="1"/>
                  <a:pt x="914294" y="185399"/>
                  <a:pt x="1244304" y="515410"/>
                </a:cubicBezTo>
                <a:cubicBezTo>
                  <a:pt x="1574314" y="845421"/>
                  <a:pt x="1759711" y="1293011"/>
                  <a:pt x="1759710" y="1759716"/>
                </a:cubicBezTo>
                <a:cubicBezTo>
                  <a:pt x="1173140" y="1759715"/>
                  <a:pt x="586570" y="1759713"/>
                  <a:pt x="0" y="1759712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scene3d>
            <a:camera prst="isometricOffAxis1Top"/>
            <a:lightRig rig="threePt" dir="t"/>
          </a:scene3d>
          <a:sp3d extrusionH="1270000">
            <a:extrusionClr>
              <a:schemeClr val="accent2"/>
            </a:extrusion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65489" tIns="952631" rIns="952626" bIns="265488" numCol="1" spcCol="1693" anchor="ctr" anchorCtr="0">
            <a:noAutofit/>
          </a:bodyPr>
          <a:lstStyle/>
          <a:p>
            <a:pPr algn="ctr" defTabSz="165930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3700">
              <a:cs typeface="+mn-ea"/>
              <a:sym typeface="+mn-lt"/>
            </a:endParaRPr>
          </a:p>
        </p:txBody>
      </p:sp>
      <p:sp>
        <p:nvSpPr>
          <p:cNvPr id="7" name="Freeform 46">
            <a:extLst>
              <a:ext uri="{FF2B5EF4-FFF2-40B4-BE49-F238E27FC236}">
                <a16:creationId xmlns:a16="http://schemas.microsoft.com/office/drawing/2014/main" id="{6DAF688D-E9A9-0321-660E-F9B4BB811B02}"/>
              </a:ext>
            </a:extLst>
          </p:cNvPr>
          <p:cNvSpPr/>
          <p:nvPr/>
        </p:nvSpPr>
        <p:spPr>
          <a:xfrm>
            <a:off x="3263501" y="3055873"/>
            <a:ext cx="1900501" cy="1900749"/>
          </a:xfrm>
          <a:custGeom>
            <a:avLst/>
            <a:gdLst>
              <a:gd name="connsiteX0" fmla="*/ 0 w 1759712"/>
              <a:gd name="connsiteY0" fmla="*/ 1759712 h 1759712"/>
              <a:gd name="connsiteX1" fmla="*/ 515410 w 1759712"/>
              <a:gd name="connsiteY1" fmla="*/ 515408 h 1759712"/>
              <a:gd name="connsiteX2" fmla="*/ 1759716 w 1759712"/>
              <a:gd name="connsiteY2" fmla="*/ 2 h 1759712"/>
              <a:gd name="connsiteX3" fmla="*/ 1759712 w 1759712"/>
              <a:gd name="connsiteY3" fmla="*/ 1759712 h 1759712"/>
              <a:gd name="connsiteX4" fmla="*/ 0 w 1759712"/>
              <a:gd name="connsiteY4" fmla="*/ 1759712 h 175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9712" h="1759712">
                <a:moveTo>
                  <a:pt x="1759712" y="0"/>
                </a:moveTo>
                <a:cubicBezTo>
                  <a:pt x="1759711" y="466705"/>
                  <a:pt x="1574313" y="914294"/>
                  <a:pt x="1244302" y="1244304"/>
                </a:cubicBezTo>
                <a:cubicBezTo>
                  <a:pt x="914291" y="1574314"/>
                  <a:pt x="466701" y="1759711"/>
                  <a:pt x="-3" y="1759710"/>
                </a:cubicBezTo>
                <a:cubicBezTo>
                  <a:pt x="-2" y="1173140"/>
                  <a:pt x="0" y="586570"/>
                  <a:pt x="0" y="0"/>
                </a:cubicBezTo>
                <a:lnTo>
                  <a:pt x="175971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scene3d>
            <a:camera prst="isometricOffAxis1Top"/>
            <a:lightRig rig="threePt" dir="t"/>
          </a:scene3d>
          <a:sp3d extrusionH="635000">
            <a:extrusionClr>
              <a:schemeClr val="accent1"/>
            </a:extrusion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65488" tIns="265489" rIns="952631" bIns="952627" numCol="1" spcCol="1693" anchor="ctr" anchorCtr="0">
            <a:noAutofit/>
          </a:bodyPr>
          <a:lstStyle/>
          <a:p>
            <a:pPr algn="ctr" defTabSz="165930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3700">
              <a:cs typeface="+mn-ea"/>
              <a:sym typeface="+mn-lt"/>
            </a:endParaRPr>
          </a:p>
        </p:txBody>
      </p:sp>
      <p:sp>
        <p:nvSpPr>
          <p:cNvPr id="8" name="Freeform 44">
            <a:extLst>
              <a:ext uri="{FF2B5EF4-FFF2-40B4-BE49-F238E27FC236}">
                <a16:creationId xmlns:a16="http://schemas.microsoft.com/office/drawing/2014/main" id="{2C0E659F-4AA5-45A1-1A95-AD6232470550}"/>
              </a:ext>
            </a:extLst>
          </p:cNvPr>
          <p:cNvSpPr/>
          <p:nvPr/>
        </p:nvSpPr>
        <p:spPr>
          <a:xfrm>
            <a:off x="720048" y="2620924"/>
            <a:ext cx="1900501" cy="1900748"/>
          </a:xfrm>
          <a:custGeom>
            <a:avLst/>
            <a:gdLst>
              <a:gd name="connsiteX0" fmla="*/ 0 w 1759712"/>
              <a:gd name="connsiteY0" fmla="*/ 1759712 h 1759712"/>
              <a:gd name="connsiteX1" fmla="*/ 515410 w 1759712"/>
              <a:gd name="connsiteY1" fmla="*/ 515408 h 1759712"/>
              <a:gd name="connsiteX2" fmla="*/ 1759716 w 1759712"/>
              <a:gd name="connsiteY2" fmla="*/ 2 h 1759712"/>
              <a:gd name="connsiteX3" fmla="*/ 1759712 w 1759712"/>
              <a:gd name="connsiteY3" fmla="*/ 1759712 h 1759712"/>
              <a:gd name="connsiteX4" fmla="*/ 0 w 1759712"/>
              <a:gd name="connsiteY4" fmla="*/ 1759712 h 175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9712" h="1759712">
                <a:moveTo>
                  <a:pt x="0" y="1759712"/>
                </a:moveTo>
                <a:cubicBezTo>
                  <a:pt x="1" y="1293007"/>
                  <a:pt x="185399" y="845418"/>
                  <a:pt x="515410" y="515408"/>
                </a:cubicBezTo>
                <a:cubicBezTo>
                  <a:pt x="845421" y="185398"/>
                  <a:pt x="1293011" y="1"/>
                  <a:pt x="1759716" y="2"/>
                </a:cubicBezTo>
                <a:cubicBezTo>
                  <a:pt x="1759715" y="586572"/>
                  <a:pt x="1759713" y="1173142"/>
                  <a:pt x="1759712" y="1759712"/>
                </a:cubicBezTo>
                <a:lnTo>
                  <a:pt x="0" y="17597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scene3d>
            <a:camera prst="isometricOffAxis1Top"/>
            <a:lightRig rig="threePt" dir="t"/>
          </a:scene3d>
          <a:sp3d extrusionH="762000">
            <a:extrusionClr>
              <a:schemeClr val="tx2">
                <a:lumMod val="75000"/>
              </a:schemeClr>
            </a:extrusion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52631" tIns="952627" rIns="265488" bIns="265488" numCol="1" spcCol="1693" anchor="ctr" anchorCtr="0">
            <a:noAutofit/>
          </a:bodyPr>
          <a:lstStyle/>
          <a:p>
            <a:pPr algn="ctr" defTabSz="165930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3700">
              <a:cs typeface="+mn-ea"/>
              <a:sym typeface="+mn-lt"/>
            </a:endParaRPr>
          </a:p>
        </p:txBody>
      </p:sp>
      <p:sp>
        <p:nvSpPr>
          <p:cNvPr id="9" name="Freeform 47">
            <a:extLst>
              <a:ext uri="{FF2B5EF4-FFF2-40B4-BE49-F238E27FC236}">
                <a16:creationId xmlns:a16="http://schemas.microsoft.com/office/drawing/2014/main" id="{F67517C7-CD7C-E649-A5AD-67A86FDE59C8}"/>
              </a:ext>
            </a:extLst>
          </p:cNvPr>
          <p:cNvSpPr/>
          <p:nvPr/>
        </p:nvSpPr>
        <p:spPr>
          <a:xfrm>
            <a:off x="1550462" y="3638322"/>
            <a:ext cx="1900501" cy="1900748"/>
          </a:xfrm>
          <a:custGeom>
            <a:avLst/>
            <a:gdLst>
              <a:gd name="connsiteX0" fmla="*/ 0 w 1759712"/>
              <a:gd name="connsiteY0" fmla="*/ 1759712 h 1759712"/>
              <a:gd name="connsiteX1" fmla="*/ 515410 w 1759712"/>
              <a:gd name="connsiteY1" fmla="*/ 515408 h 1759712"/>
              <a:gd name="connsiteX2" fmla="*/ 1759716 w 1759712"/>
              <a:gd name="connsiteY2" fmla="*/ 2 h 1759712"/>
              <a:gd name="connsiteX3" fmla="*/ 1759712 w 1759712"/>
              <a:gd name="connsiteY3" fmla="*/ 1759712 h 1759712"/>
              <a:gd name="connsiteX4" fmla="*/ 0 w 1759712"/>
              <a:gd name="connsiteY4" fmla="*/ 1759712 h 175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9712" h="1759712">
                <a:moveTo>
                  <a:pt x="1759712" y="1759712"/>
                </a:moveTo>
                <a:cubicBezTo>
                  <a:pt x="1293007" y="1759711"/>
                  <a:pt x="845418" y="1574313"/>
                  <a:pt x="515408" y="1244302"/>
                </a:cubicBezTo>
                <a:cubicBezTo>
                  <a:pt x="185398" y="914291"/>
                  <a:pt x="1" y="466701"/>
                  <a:pt x="2" y="-4"/>
                </a:cubicBezTo>
                <a:cubicBezTo>
                  <a:pt x="586572" y="-3"/>
                  <a:pt x="1173142" y="-1"/>
                  <a:pt x="1759712" y="0"/>
                </a:cubicBezTo>
                <a:lnTo>
                  <a:pt x="1759712" y="175971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OffAxis1Top"/>
            <a:lightRig rig="threePt" dir="t"/>
          </a:scene3d>
          <a:sp3d extrusionH="381000">
            <a:extrusionClr>
              <a:schemeClr val="accent3"/>
            </a:extrusion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52629" tIns="265487" rIns="265485" bIns="952633" numCol="1" spcCol="1693" anchor="ctr" anchorCtr="0">
            <a:noAutofit/>
          </a:bodyPr>
          <a:lstStyle/>
          <a:p>
            <a:pPr algn="ctr" defTabSz="165930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3700">
              <a:cs typeface="+mn-ea"/>
              <a:sym typeface="+mn-lt"/>
            </a:endParaRPr>
          </a:p>
        </p:txBody>
      </p:sp>
      <p:grpSp>
        <p:nvGrpSpPr>
          <p:cNvPr id="10" name="Group 55">
            <a:extLst>
              <a:ext uri="{FF2B5EF4-FFF2-40B4-BE49-F238E27FC236}">
                <a16:creationId xmlns:a16="http://schemas.microsoft.com/office/drawing/2014/main" id="{C9670104-C587-A060-CD5D-ADFEC3DDD93C}"/>
              </a:ext>
            </a:extLst>
          </p:cNvPr>
          <p:cNvGrpSpPr/>
          <p:nvPr/>
        </p:nvGrpSpPr>
        <p:grpSpPr>
          <a:xfrm>
            <a:off x="3263501" y="1672631"/>
            <a:ext cx="2207698" cy="948295"/>
            <a:chOff x="2512762" y="1534824"/>
            <a:chExt cx="1655989" cy="711221"/>
          </a:xfrm>
        </p:grpSpPr>
        <p:cxnSp>
          <p:nvCxnSpPr>
            <p:cNvPr id="12" name="Straight Connector 50">
              <a:extLst>
                <a:ext uri="{FF2B5EF4-FFF2-40B4-BE49-F238E27FC236}">
                  <a16:creationId xmlns:a16="http://schemas.microsoft.com/office/drawing/2014/main" id="{8226483A-D30B-217F-836D-B3C9B2CC45D2}"/>
                </a:ext>
              </a:extLst>
            </p:cNvPr>
            <p:cNvCxnSpPr/>
            <p:nvPr/>
          </p:nvCxnSpPr>
          <p:spPr>
            <a:xfrm flipH="1" flipV="1">
              <a:off x="2512762" y="1534824"/>
              <a:ext cx="0" cy="71122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54">
              <a:extLst>
                <a:ext uri="{FF2B5EF4-FFF2-40B4-BE49-F238E27FC236}">
                  <a16:creationId xmlns:a16="http://schemas.microsoft.com/office/drawing/2014/main" id="{FFC06B24-3F7F-E44B-B0B8-2D99638E2D5F}"/>
                </a:ext>
              </a:extLst>
            </p:cNvPr>
            <p:cNvCxnSpPr/>
            <p:nvPr/>
          </p:nvCxnSpPr>
          <p:spPr>
            <a:xfrm>
              <a:off x="2512762" y="1534824"/>
              <a:ext cx="1655989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56">
            <a:extLst>
              <a:ext uri="{FF2B5EF4-FFF2-40B4-BE49-F238E27FC236}">
                <a16:creationId xmlns:a16="http://schemas.microsoft.com/office/drawing/2014/main" id="{FA9091C2-3EE4-97CA-8266-EA4D77F442FD}"/>
              </a:ext>
            </a:extLst>
          </p:cNvPr>
          <p:cNvGrpSpPr/>
          <p:nvPr/>
        </p:nvGrpSpPr>
        <p:grpSpPr>
          <a:xfrm>
            <a:off x="4012012" y="3055873"/>
            <a:ext cx="1459187" cy="948295"/>
            <a:chOff x="2512762" y="1534824"/>
            <a:chExt cx="1094533" cy="711221"/>
          </a:xfrm>
        </p:grpSpPr>
        <p:cxnSp>
          <p:nvCxnSpPr>
            <p:cNvPr id="15" name="Straight Connector 57">
              <a:extLst>
                <a:ext uri="{FF2B5EF4-FFF2-40B4-BE49-F238E27FC236}">
                  <a16:creationId xmlns:a16="http://schemas.microsoft.com/office/drawing/2014/main" id="{C74BE8DA-9C59-18E6-0C40-27C6F19E904C}"/>
                </a:ext>
              </a:extLst>
            </p:cNvPr>
            <p:cNvCxnSpPr/>
            <p:nvPr/>
          </p:nvCxnSpPr>
          <p:spPr>
            <a:xfrm flipH="1" flipV="1">
              <a:off x="2512762" y="1534824"/>
              <a:ext cx="0" cy="71122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58">
              <a:extLst>
                <a:ext uri="{FF2B5EF4-FFF2-40B4-BE49-F238E27FC236}">
                  <a16:creationId xmlns:a16="http://schemas.microsoft.com/office/drawing/2014/main" id="{3115C104-C576-9BBA-2826-8D02D92AE6E2}"/>
                </a:ext>
              </a:extLst>
            </p:cNvPr>
            <p:cNvCxnSpPr/>
            <p:nvPr/>
          </p:nvCxnSpPr>
          <p:spPr>
            <a:xfrm>
              <a:off x="2512762" y="1534824"/>
              <a:ext cx="1094533" cy="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Straight Connector 63">
            <a:extLst>
              <a:ext uri="{FF2B5EF4-FFF2-40B4-BE49-F238E27FC236}">
                <a16:creationId xmlns:a16="http://schemas.microsoft.com/office/drawing/2014/main" id="{F786A13B-7684-E4E7-35F1-2EFB48D8B724}"/>
              </a:ext>
            </a:extLst>
          </p:cNvPr>
          <p:cNvCxnSpPr/>
          <p:nvPr/>
        </p:nvCxnSpPr>
        <p:spPr>
          <a:xfrm flipH="1" flipV="1">
            <a:off x="1814054" y="1672629"/>
            <a:ext cx="0" cy="1870008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84">
            <a:extLst>
              <a:ext uri="{FF2B5EF4-FFF2-40B4-BE49-F238E27FC236}">
                <a16:creationId xmlns:a16="http://schemas.microsoft.com/office/drawing/2014/main" id="{7A1C8507-91A7-CE92-308F-9B4F611687B5}"/>
              </a:ext>
            </a:extLst>
          </p:cNvPr>
          <p:cNvSpPr>
            <a:spLocks noChangeAspect="1"/>
          </p:cNvSpPr>
          <p:nvPr/>
        </p:nvSpPr>
        <p:spPr>
          <a:xfrm>
            <a:off x="5154313" y="2671150"/>
            <a:ext cx="760525" cy="760624"/>
          </a:xfrm>
          <a:prstGeom prst="ellipse">
            <a:avLst/>
          </a:prstGeom>
          <a:solidFill>
            <a:schemeClr val="accent1"/>
          </a:solidFill>
          <a:ln w="5715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900">
                <a:cs typeface="+mn-ea"/>
                <a:sym typeface="+mn-lt"/>
              </a:rPr>
              <a:t>50%</a:t>
            </a:r>
          </a:p>
        </p:txBody>
      </p:sp>
      <p:sp>
        <p:nvSpPr>
          <p:cNvPr id="19" name="Oval 85">
            <a:extLst>
              <a:ext uri="{FF2B5EF4-FFF2-40B4-BE49-F238E27FC236}">
                <a16:creationId xmlns:a16="http://schemas.microsoft.com/office/drawing/2014/main" id="{E4276860-B5FD-CB0B-77CF-32A24CF98DBF}"/>
              </a:ext>
            </a:extLst>
          </p:cNvPr>
          <p:cNvSpPr>
            <a:spLocks noChangeAspect="1"/>
          </p:cNvSpPr>
          <p:nvPr/>
        </p:nvSpPr>
        <p:spPr>
          <a:xfrm>
            <a:off x="5154313" y="1288582"/>
            <a:ext cx="760525" cy="760624"/>
          </a:xfrm>
          <a:prstGeom prst="ellipse">
            <a:avLst/>
          </a:prstGeom>
          <a:solidFill>
            <a:schemeClr val="accent2"/>
          </a:solidFill>
          <a:ln w="5715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900">
                <a:cs typeface="+mn-ea"/>
                <a:sym typeface="+mn-lt"/>
              </a:rPr>
              <a:t>100%</a:t>
            </a:r>
          </a:p>
        </p:txBody>
      </p:sp>
      <p:sp>
        <p:nvSpPr>
          <p:cNvPr id="20" name="Oval 86">
            <a:extLst>
              <a:ext uri="{FF2B5EF4-FFF2-40B4-BE49-F238E27FC236}">
                <a16:creationId xmlns:a16="http://schemas.microsoft.com/office/drawing/2014/main" id="{7D9F45FD-C69B-45EF-2A54-49801777351B}"/>
              </a:ext>
            </a:extLst>
          </p:cNvPr>
          <p:cNvSpPr>
            <a:spLocks noChangeAspect="1"/>
          </p:cNvSpPr>
          <p:nvPr/>
        </p:nvSpPr>
        <p:spPr>
          <a:xfrm>
            <a:off x="1434696" y="1355702"/>
            <a:ext cx="760525" cy="760624"/>
          </a:xfrm>
          <a:prstGeom prst="ellipse">
            <a:avLst/>
          </a:prstGeom>
          <a:solidFill>
            <a:schemeClr val="tx2"/>
          </a:solidFill>
          <a:ln w="5715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>
                <a:cs typeface="+mn-ea"/>
                <a:sym typeface="+mn-lt"/>
              </a:rPr>
              <a:t>60%</a:t>
            </a:r>
          </a:p>
        </p:txBody>
      </p:sp>
      <p:sp>
        <p:nvSpPr>
          <p:cNvPr id="21" name="Oval 87">
            <a:extLst>
              <a:ext uri="{FF2B5EF4-FFF2-40B4-BE49-F238E27FC236}">
                <a16:creationId xmlns:a16="http://schemas.microsoft.com/office/drawing/2014/main" id="{AF52DA71-42D0-5469-415E-32996822DA5A}"/>
              </a:ext>
            </a:extLst>
          </p:cNvPr>
          <p:cNvSpPr>
            <a:spLocks noChangeAspect="1"/>
          </p:cNvSpPr>
          <p:nvPr/>
        </p:nvSpPr>
        <p:spPr>
          <a:xfrm>
            <a:off x="5154313" y="5205858"/>
            <a:ext cx="760525" cy="760624"/>
          </a:xfrm>
          <a:prstGeom prst="ellipse">
            <a:avLst/>
          </a:prstGeom>
          <a:solidFill>
            <a:schemeClr val="accent3"/>
          </a:solidFill>
          <a:ln w="5715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900">
                <a:cs typeface="+mn-ea"/>
                <a:sym typeface="+mn-lt"/>
              </a:rPr>
              <a:t>30%</a:t>
            </a:r>
          </a:p>
        </p:txBody>
      </p:sp>
      <p:sp>
        <p:nvSpPr>
          <p:cNvPr id="24" name="Rectangle 90">
            <a:extLst>
              <a:ext uri="{FF2B5EF4-FFF2-40B4-BE49-F238E27FC236}">
                <a16:creationId xmlns:a16="http://schemas.microsoft.com/office/drawing/2014/main" id="{B2BEC210-8BCD-ADBB-5238-74B7D3FC9216}"/>
              </a:ext>
            </a:extLst>
          </p:cNvPr>
          <p:cNvSpPr/>
          <p:nvPr/>
        </p:nvSpPr>
        <p:spPr>
          <a:xfrm>
            <a:off x="6446760" y="5161539"/>
            <a:ext cx="65" cy="5693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endParaRPr lang="en-US" sz="3700">
              <a:solidFill>
                <a:schemeClr val="accent3"/>
              </a:solidFill>
              <a:cs typeface="+mn-ea"/>
              <a:sym typeface="+mn-lt"/>
            </a:endParaRPr>
          </a:p>
        </p:txBody>
      </p:sp>
      <p:sp>
        <p:nvSpPr>
          <p:cNvPr id="29" name="Rectangle 95">
            <a:extLst>
              <a:ext uri="{FF2B5EF4-FFF2-40B4-BE49-F238E27FC236}">
                <a16:creationId xmlns:a16="http://schemas.microsoft.com/office/drawing/2014/main" id="{1C1375C5-FC3D-008E-B146-866257D93901}"/>
              </a:ext>
            </a:extLst>
          </p:cNvPr>
          <p:cNvSpPr/>
          <p:nvPr/>
        </p:nvSpPr>
        <p:spPr>
          <a:xfrm>
            <a:off x="6446760" y="1734483"/>
            <a:ext cx="65" cy="5693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endParaRPr lang="en-US" sz="3700">
              <a:solidFill>
                <a:schemeClr val="tx2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Rectangle 100">
            <a:extLst>
              <a:ext uri="{FF2B5EF4-FFF2-40B4-BE49-F238E27FC236}">
                <a16:creationId xmlns:a16="http://schemas.microsoft.com/office/drawing/2014/main" id="{D2ACA0AE-895B-54C9-8152-1A21D91D0F9E}"/>
              </a:ext>
            </a:extLst>
          </p:cNvPr>
          <p:cNvSpPr/>
          <p:nvPr/>
        </p:nvSpPr>
        <p:spPr>
          <a:xfrm>
            <a:off x="6446760" y="2876836"/>
            <a:ext cx="65" cy="5693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endParaRPr lang="en-US" sz="3700">
              <a:solidFill>
                <a:schemeClr val="bg2"/>
              </a:solidFill>
              <a:cs typeface="+mn-ea"/>
              <a:sym typeface="+mn-lt"/>
            </a:endParaRPr>
          </a:p>
        </p:txBody>
      </p:sp>
      <p:sp>
        <p:nvSpPr>
          <p:cNvPr id="39" name="Rectangle 105">
            <a:extLst>
              <a:ext uri="{FF2B5EF4-FFF2-40B4-BE49-F238E27FC236}">
                <a16:creationId xmlns:a16="http://schemas.microsoft.com/office/drawing/2014/main" id="{918E2306-B2D4-5A34-E04D-C6C1FE7230E7}"/>
              </a:ext>
            </a:extLst>
          </p:cNvPr>
          <p:cNvSpPr/>
          <p:nvPr/>
        </p:nvSpPr>
        <p:spPr>
          <a:xfrm>
            <a:off x="6446761" y="4019188"/>
            <a:ext cx="65" cy="5693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endParaRPr lang="en-US" sz="3700">
              <a:solidFill>
                <a:schemeClr val="accent2"/>
              </a:solidFill>
              <a:cs typeface="+mn-ea"/>
              <a:sym typeface="+mn-lt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FE7A79AD-9A76-BB9F-9E6B-B11E536CE604}"/>
              </a:ext>
            </a:extLst>
          </p:cNvPr>
          <p:cNvGrpSpPr/>
          <p:nvPr/>
        </p:nvGrpSpPr>
        <p:grpSpPr>
          <a:xfrm>
            <a:off x="6408414" y="1434457"/>
            <a:ext cx="402121" cy="401104"/>
            <a:chOff x="-959970" y="1422605"/>
            <a:chExt cx="596900" cy="595313"/>
          </a:xfrm>
        </p:grpSpPr>
        <p:sp>
          <p:nvSpPr>
            <p:cNvPr id="43" name="Oval 77">
              <a:extLst>
                <a:ext uri="{FF2B5EF4-FFF2-40B4-BE49-F238E27FC236}">
                  <a16:creationId xmlns:a16="http://schemas.microsoft.com/office/drawing/2014/main" id="{3A8437BF-F716-7B20-FFD9-9AF3D9F50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59970" y="1422605"/>
              <a:ext cx="596900" cy="595313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44" name="Freeform 309">
              <a:extLst>
                <a:ext uri="{FF2B5EF4-FFF2-40B4-BE49-F238E27FC236}">
                  <a16:creationId xmlns:a16="http://schemas.microsoft.com/office/drawing/2014/main" id="{915D2B97-7AB2-FFE4-1597-4833532ED48D}"/>
                </a:ext>
              </a:extLst>
            </p:cNvPr>
            <p:cNvSpPr/>
            <p:nvPr/>
          </p:nvSpPr>
          <p:spPr bwMode="auto">
            <a:xfrm>
              <a:off x="-817095" y="1563892"/>
              <a:ext cx="303213" cy="306388"/>
            </a:xfrm>
            <a:custGeom>
              <a:avLst/>
              <a:gdLst>
                <a:gd name="T0" fmla="*/ 191 w 191"/>
                <a:gd name="T1" fmla="*/ 66 h 193"/>
                <a:gd name="T2" fmla="*/ 126 w 191"/>
                <a:gd name="T3" fmla="*/ 66 h 193"/>
                <a:gd name="T4" fmla="*/ 126 w 191"/>
                <a:gd name="T5" fmla="*/ 0 h 193"/>
                <a:gd name="T6" fmla="*/ 65 w 191"/>
                <a:gd name="T7" fmla="*/ 0 h 193"/>
                <a:gd name="T8" fmla="*/ 65 w 191"/>
                <a:gd name="T9" fmla="*/ 66 h 193"/>
                <a:gd name="T10" fmla="*/ 0 w 191"/>
                <a:gd name="T11" fmla="*/ 66 h 193"/>
                <a:gd name="T12" fmla="*/ 0 w 191"/>
                <a:gd name="T13" fmla="*/ 126 h 193"/>
                <a:gd name="T14" fmla="*/ 65 w 191"/>
                <a:gd name="T15" fmla="*/ 126 h 193"/>
                <a:gd name="T16" fmla="*/ 65 w 191"/>
                <a:gd name="T17" fmla="*/ 193 h 193"/>
                <a:gd name="T18" fmla="*/ 126 w 191"/>
                <a:gd name="T19" fmla="*/ 193 h 193"/>
                <a:gd name="T20" fmla="*/ 126 w 191"/>
                <a:gd name="T21" fmla="*/ 126 h 193"/>
                <a:gd name="T22" fmla="*/ 191 w 191"/>
                <a:gd name="T23" fmla="*/ 126 h 193"/>
                <a:gd name="T24" fmla="*/ 191 w 191"/>
                <a:gd name="T25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193">
                  <a:moveTo>
                    <a:pt x="191" y="66"/>
                  </a:moveTo>
                  <a:lnTo>
                    <a:pt x="126" y="66"/>
                  </a:lnTo>
                  <a:lnTo>
                    <a:pt x="126" y="0"/>
                  </a:lnTo>
                  <a:lnTo>
                    <a:pt x="65" y="0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126"/>
                  </a:lnTo>
                  <a:lnTo>
                    <a:pt x="65" y="126"/>
                  </a:lnTo>
                  <a:lnTo>
                    <a:pt x="65" y="193"/>
                  </a:lnTo>
                  <a:lnTo>
                    <a:pt x="126" y="193"/>
                  </a:lnTo>
                  <a:lnTo>
                    <a:pt x="126" y="126"/>
                  </a:lnTo>
                  <a:lnTo>
                    <a:pt x="191" y="126"/>
                  </a:lnTo>
                  <a:lnTo>
                    <a:pt x="191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B1B8342E-371E-38DF-66BD-A1D453E3475C}"/>
              </a:ext>
            </a:extLst>
          </p:cNvPr>
          <p:cNvGrpSpPr/>
          <p:nvPr/>
        </p:nvGrpSpPr>
        <p:grpSpPr>
          <a:xfrm>
            <a:off x="6405741" y="2546429"/>
            <a:ext cx="402121" cy="401104"/>
            <a:chOff x="-959970" y="1422605"/>
            <a:chExt cx="596900" cy="595313"/>
          </a:xfrm>
        </p:grpSpPr>
        <p:sp>
          <p:nvSpPr>
            <p:cNvPr id="46" name="Oval 77">
              <a:extLst>
                <a:ext uri="{FF2B5EF4-FFF2-40B4-BE49-F238E27FC236}">
                  <a16:creationId xmlns:a16="http://schemas.microsoft.com/office/drawing/2014/main" id="{CD8B95FC-B04E-7FAF-9626-B520CDED6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59970" y="1422605"/>
              <a:ext cx="596900" cy="59531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47" name="Freeform 309">
              <a:extLst>
                <a:ext uri="{FF2B5EF4-FFF2-40B4-BE49-F238E27FC236}">
                  <a16:creationId xmlns:a16="http://schemas.microsoft.com/office/drawing/2014/main" id="{AF39256C-0360-BEE5-A50E-5773B1578F87}"/>
                </a:ext>
              </a:extLst>
            </p:cNvPr>
            <p:cNvSpPr/>
            <p:nvPr/>
          </p:nvSpPr>
          <p:spPr bwMode="auto">
            <a:xfrm>
              <a:off x="-817095" y="1563892"/>
              <a:ext cx="303213" cy="306388"/>
            </a:xfrm>
            <a:custGeom>
              <a:avLst/>
              <a:gdLst>
                <a:gd name="T0" fmla="*/ 191 w 191"/>
                <a:gd name="T1" fmla="*/ 66 h 193"/>
                <a:gd name="T2" fmla="*/ 126 w 191"/>
                <a:gd name="T3" fmla="*/ 66 h 193"/>
                <a:gd name="T4" fmla="*/ 126 w 191"/>
                <a:gd name="T5" fmla="*/ 0 h 193"/>
                <a:gd name="T6" fmla="*/ 65 w 191"/>
                <a:gd name="T7" fmla="*/ 0 h 193"/>
                <a:gd name="T8" fmla="*/ 65 w 191"/>
                <a:gd name="T9" fmla="*/ 66 h 193"/>
                <a:gd name="T10" fmla="*/ 0 w 191"/>
                <a:gd name="T11" fmla="*/ 66 h 193"/>
                <a:gd name="T12" fmla="*/ 0 w 191"/>
                <a:gd name="T13" fmla="*/ 126 h 193"/>
                <a:gd name="T14" fmla="*/ 65 w 191"/>
                <a:gd name="T15" fmla="*/ 126 h 193"/>
                <a:gd name="T16" fmla="*/ 65 w 191"/>
                <a:gd name="T17" fmla="*/ 193 h 193"/>
                <a:gd name="T18" fmla="*/ 126 w 191"/>
                <a:gd name="T19" fmla="*/ 193 h 193"/>
                <a:gd name="T20" fmla="*/ 126 w 191"/>
                <a:gd name="T21" fmla="*/ 126 h 193"/>
                <a:gd name="T22" fmla="*/ 191 w 191"/>
                <a:gd name="T23" fmla="*/ 126 h 193"/>
                <a:gd name="T24" fmla="*/ 191 w 191"/>
                <a:gd name="T25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193">
                  <a:moveTo>
                    <a:pt x="191" y="66"/>
                  </a:moveTo>
                  <a:lnTo>
                    <a:pt x="126" y="66"/>
                  </a:lnTo>
                  <a:lnTo>
                    <a:pt x="126" y="0"/>
                  </a:lnTo>
                  <a:lnTo>
                    <a:pt x="65" y="0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126"/>
                  </a:lnTo>
                  <a:lnTo>
                    <a:pt x="65" y="126"/>
                  </a:lnTo>
                  <a:lnTo>
                    <a:pt x="65" y="193"/>
                  </a:lnTo>
                  <a:lnTo>
                    <a:pt x="126" y="193"/>
                  </a:lnTo>
                  <a:lnTo>
                    <a:pt x="126" y="126"/>
                  </a:lnTo>
                  <a:lnTo>
                    <a:pt x="191" y="126"/>
                  </a:lnTo>
                  <a:lnTo>
                    <a:pt x="191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F6AB191F-5ECA-084F-7E25-2EF0968FE916}"/>
              </a:ext>
            </a:extLst>
          </p:cNvPr>
          <p:cNvGrpSpPr/>
          <p:nvPr/>
        </p:nvGrpSpPr>
        <p:grpSpPr>
          <a:xfrm>
            <a:off x="6410055" y="3672755"/>
            <a:ext cx="402121" cy="401104"/>
            <a:chOff x="-959970" y="1422605"/>
            <a:chExt cx="596900" cy="595313"/>
          </a:xfrm>
        </p:grpSpPr>
        <p:sp>
          <p:nvSpPr>
            <p:cNvPr id="49" name="Oval 77">
              <a:extLst>
                <a:ext uri="{FF2B5EF4-FFF2-40B4-BE49-F238E27FC236}">
                  <a16:creationId xmlns:a16="http://schemas.microsoft.com/office/drawing/2014/main" id="{2AC8C7CE-4EA4-C4A2-9932-977B94115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59970" y="1422605"/>
              <a:ext cx="596900" cy="5953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50" name="Freeform 309">
              <a:extLst>
                <a:ext uri="{FF2B5EF4-FFF2-40B4-BE49-F238E27FC236}">
                  <a16:creationId xmlns:a16="http://schemas.microsoft.com/office/drawing/2014/main" id="{F50C6ACC-0086-B10A-65AF-8A17E72743C9}"/>
                </a:ext>
              </a:extLst>
            </p:cNvPr>
            <p:cNvSpPr/>
            <p:nvPr/>
          </p:nvSpPr>
          <p:spPr bwMode="auto">
            <a:xfrm>
              <a:off x="-817095" y="1563892"/>
              <a:ext cx="303213" cy="306388"/>
            </a:xfrm>
            <a:custGeom>
              <a:avLst/>
              <a:gdLst>
                <a:gd name="T0" fmla="*/ 191 w 191"/>
                <a:gd name="T1" fmla="*/ 66 h 193"/>
                <a:gd name="T2" fmla="*/ 126 w 191"/>
                <a:gd name="T3" fmla="*/ 66 h 193"/>
                <a:gd name="T4" fmla="*/ 126 w 191"/>
                <a:gd name="T5" fmla="*/ 0 h 193"/>
                <a:gd name="T6" fmla="*/ 65 w 191"/>
                <a:gd name="T7" fmla="*/ 0 h 193"/>
                <a:gd name="T8" fmla="*/ 65 w 191"/>
                <a:gd name="T9" fmla="*/ 66 h 193"/>
                <a:gd name="T10" fmla="*/ 0 w 191"/>
                <a:gd name="T11" fmla="*/ 66 h 193"/>
                <a:gd name="T12" fmla="*/ 0 w 191"/>
                <a:gd name="T13" fmla="*/ 126 h 193"/>
                <a:gd name="T14" fmla="*/ 65 w 191"/>
                <a:gd name="T15" fmla="*/ 126 h 193"/>
                <a:gd name="T16" fmla="*/ 65 w 191"/>
                <a:gd name="T17" fmla="*/ 193 h 193"/>
                <a:gd name="T18" fmla="*/ 126 w 191"/>
                <a:gd name="T19" fmla="*/ 193 h 193"/>
                <a:gd name="T20" fmla="*/ 126 w 191"/>
                <a:gd name="T21" fmla="*/ 126 h 193"/>
                <a:gd name="T22" fmla="*/ 191 w 191"/>
                <a:gd name="T23" fmla="*/ 126 h 193"/>
                <a:gd name="T24" fmla="*/ 191 w 191"/>
                <a:gd name="T25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193">
                  <a:moveTo>
                    <a:pt x="191" y="66"/>
                  </a:moveTo>
                  <a:lnTo>
                    <a:pt x="126" y="66"/>
                  </a:lnTo>
                  <a:lnTo>
                    <a:pt x="126" y="0"/>
                  </a:lnTo>
                  <a:lnTo>
                    <a:pt x="65" y="0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126"/>
                  </a:lnTo>
                  <a:lnTo>
                    <a:pt x="65" y="126"/>
                  </a:lnTo>
                  <a:lnTo>
                    <a:pt x="65" y="193"/>
                  </a:lnTo>
                  <a:lnTo>
                    <a:pt x="126" y="193"/>
                  </a:lnTo>
                  <a:lnTo>
                    <a:pt x="126" y="126"/>
                  </a:lnTo>
                  <a:lnTo>
                    <a:pt x="191" y="126"/>
                  </a:lnTo>
                  <a:lnTo>
                    <a:pt x="191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0BAE4A74-7F72-D18C-7666-5F2498EC8F08}"/>
              </a:ext>
            </a:extLst>
          </p:cNvPr>
          <p:cNvGrpSpPr/>
          <p:nvPr/>
        </p:nvGrpSpPr>
        <p:grpSpPr>
          <a:xfrm>
            <a:off x="6403068" y="4804754"/>
            <a:ext cx="402121" cy="401104"/>
            <a:chOff x="-959970" y="1422605"/>
            <a:chExt cx="596900" cy="595313"/>
          </a:xfrm>
        </p:grpSpPr>
        <p:sp>
          <p:nvSpPr>
            <p:cNvPr id="52" name="Oval 77">
              <a:extLst>
                <a:ext uri="{FF2B5EF4-FFF2-40B4-BE49-F238E27FC236}">
                  <a16:creationId xmlns:a16="http://schemas.microsoft.com/office/drawing/2014/main" id="{307D8EA2-35ED-9B0D-6A14-5A595082D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59970" y="1422605"/>
              <a:ext cx="596900" cy="59531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53" name="Freeform 309">
              <a:extLst>
                <a:ext uri="{FF2B5EF4-FFF2-40B4-BE49-F238E27FC236}">
                  <a16:creationId xmlns:a16="http://schemas.microsoft.com/office/drawing/2014/main" id="{4275EB1F-AC12-F997-63ED-A7D87062299C}"/>
                </a:ext>
              </a:extLst>
            </p:cNvPr>
            <p:cNvSpPr/>
            <p:nvPr/>
          </p:nvSpPr>
          <p:spPr bwMode="auto">
            <a:xfrm>
              <a:off x="-817095" y="1563892"/>
              <a:ext cx="303213" cy="306388"/>
            </a:xfrm>
            <a:custGeom>
              <a:avLst/>
              <a:gdLst>
                <a:gd name="T0" fmla="*/ 191 w 191"/>
                <a:gd name="T1" fmla="*/ 66 h 193"/>
                <a:gd name="T2" fmla="*/ 126 w 191"/>
                <a:gd name="T3" fmla="*/ 66 h 193"/>
                <a:gd name="T4" fmla="*/ 126 w 191"/>
                <a:gd name="T5" fmla="*/ 0 h 193"/>
                <a:gd name="T6" fmla="*/ 65 w 191"/>
                <a:gd name="T7" fmla="*/ 0 h 193"/>
                <a:gd name="T8" fmla="*/ 65 w 191"/>
                <a:gd name="T9" fmla="*/ 66 h 193"/>
                <a:gd name="T10" fmla="*/ 0 w 191"/>
                <a:gd name="T11" fmla="*/ 66 h 193"/>
                <a:gd name="T12" fmla="*/ 0 w 191"/>
                <a:gd name="T13" fmla="*/ 126 h 193"/>
                <a:gd name="T14" fmla="*/ 65 w 191"/>
                <a:gd name="T15" fmla="*/ 126 h 193"/>
                <a:gd name="T16" fmla="*/ 65 w 191"/>
                <a:gd name="T17" fmla="*/ 193 h 193"/>
                <a:gd name="T18" fmla="*/ 126 w 191"/>
                <a:gd name="T19" fmla="*/ 193 h 193"/>
                <a:gd name="T20" fmla="*/ 126 w 191"/>
                <a:gd name="T21" fmla="*/ 126 h 193"/>
                <a:gd name="T22" fmla="*/ 191 w 191"/>
                <a:gd name="T23" fmla="*/ 126 h 193"/>
                <a:gd name="T24" fmla="*/ 191 w 191"/>
                <a:gd name="T25" fmla="*/ 6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193">
                  <a:moveTo>
                    <a:pt x="191" y="66"/>
                  </a:moveTo>
                  <a:lnTo>
                    <a:pt x="126" y="66"/>
                  </a:lnTo>
                  <a:lnTo>
                    <a:pt x="126" y="0"/>
                  </a:lnTo>
                  <a:lnTo>
                    <a:pt x="65" y="0"/>
                  </a:lnTo>
                  <a:lnTo>
                    <a:pt x="65" y="66"/>
                  </a:lnTo>
                  <a:lnTo>
                    <a:pt x="0" y="66"/>
                  </a:lnTo>
                  <a:lnTo>
                    <a:pt x="0" y="126"/>
                  </a:lnTo>
                  <a:lnTo>
                    <a:pt x="65" y="126"/>
                  </a:lnTo>
                  <a:lnTo>
                    <a:pt x="65" y="193"/>
                  </a:lnTo>
                  <a:lnTo>
                    <a:pt x="126" y="193"/>
                  </a:lnTo>
                  <a:lnTo>
                    <a:pt x="126" y="126"/>
                  </a:lnTo>
                  <a:lnTo>
                    <a:pt x="191" y="126"/>
                  </a:lnTo>
                  <a:lnTo>
                    <a:pt x="191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8A93C374-A93C-BBEF-BAA6-3E75999C2B42}"/>
              </a:ext>
            </a:extLst>
          </p:cNvPr>
          <p:cNvGrpSpPr/>
          <p:nvPr/>
        </p:nvGrpSpPr>
        <p:grpSpPr>
          <a:xfrm>
            <a:off x="6906787" y="1311239"/>
            <a:ext cx="4517729" cy="888983"/>
            <a:chOff x="6094413" y="1740119"/>
            <a:chExt cx="4517729" cy="888983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911BF78A-1EC1-616B-6777-4BDAD1B46125}"/>
                </a:ext>
              </a:extLst>
            </p:cNvPr>
            <p:cNvSpPr txBox="1"/>
            <p:nvPr/>
          </p:nvSpPr>
          <p:spPr>
            <a:xfrm>
              <a:off x="6095999" y="2008676"/>
              <a:ext cx="4516143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8785C817-DD78-A873-ACEF-1B57C9EF0DBB}"/>
                </a:ext>
              </a:extLst>
            </p:cNvPr>
            <p:cNvSpPr txBox="1"/>
            <p:nvPr/>
          </p:nvSpPr>
          <p:spPr>
            <a:xfrm>
              <a:off x="6094413" y="1740119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7960546D-EBF3-2622-259E-264B2E78EF0E}"/>
              </a:ext>
            </a:extLst>
          </p:cNvPr>
          <p:cNvGrpSpPr/>
          <p:nvPr/>
        </p:nvGrpSpPr>
        <p:grpSpPr>
          <a:xfrm>
            <a:off x="6906787" y="2432344"/>
            <a:ext cx="4517729" cy="888983"/>
            <a:chOff x="6094413" y="1740119"/>
            <a:chExt cx="4517729" cy="888983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31D93605-FEFE-868D-C14B-245B9AEC8D03}"/>
                </a:ext>
              </a:extLst>
            </p:cNvPr>
            <p:cNvSpPr txBox="1"/>
            <p:nvPr/>
          </p:nvSpPr>
          <p:spPr>
            <a:xfrm>
              <a:off x="6095999" y="2008676"/>
              <a:ext cx="4516143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 网，幻灯片演示模板及素材免费下载！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模板网 唯一访问网址：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www.51pptmoban.com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E4E7ABDD-69AD-4AFA-97AD-640C93128E3B}"/>
                </a:ext>
              </a:extLst>
            </p:cNvPr>
            <p:cNvSpPr txBox="1"/>
            <p:nvPr/>
          </p:nvSpPr>
          <p:spPr>
            <a:xfrm>
              <a:off x="6094413" y="1740119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EA540ACA-1CBC-96F6-445D-0BDDE15B8705}"/>
              </a:ext>
            </a:extLst>
          </p:cNvPr>
          <p:cNvGrpSpPr/>
          <p:nvPr/>
        </p:nvGrpSpPr>
        <p:grpSpPr>
          <a:xfrm>
            <a:off x="6906787" y="3553449"/>
            <a:ext cx="4517729" cy="888983"/>
            <a:chOff x="6094413" y="1740119"/>
            <a:chExt cx="4517729" cy="888983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C1905BE7-BF04-6325-8EA7-6CE92216594C}"/>
                </a:ext>
              </a:extLst>
            </p:cNvPr>
            <p:cNvSpPr txBox="1"/>
            <p:nvPr/>
          </p:nvSpPr>
          <p:spPr>
            <a:xfrm>
              <a:off x="6095999" y="2008676"/>
              <a:ext cx="4516143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42F79684-05CA-2C2D-1047-7AA3C8B35FCA}"/>
                </a:ext>
              </a:extLst>
            </p:cNvPr>
            <p:cNvSpPr txBox="1"/>
            <p:nvPr/>
          </p:nvSpPr>
          <p:spPr>
            <a:xfrm>
              <a:off x="6094413" y="1740119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4CEFEF2E-5B6C-3108-CF2E-2040BDFED089}"/>
              </a:ext>
            </a:extLst>
          </p:cNvPr>
          <p:cNvGrpSpPr/>
          <p:nvPr/>
        </p:nvGrpSpPr>
        <p:grpSpPr>
          <a:xfrm>
            <a:off x="6906787" y="4674554"/>
            <a:ext cx="4517729" cy="888983"/>
            <a:chOff x="6094413" y="1740119"/>
            <a:chExt cx="4517729" cy="888983"/>
          </a:xfrm>
        </p:grpSpPr>
        <p:sp>
          <p:nvSpPr>
            <p:cNvPr id="1024" name="文本框 1023">
              <a:extLst>
                <a:ext uri="{FF2B5EF4-FFF2-40B4-BE49-F238E27FC236}">
                  <a16:creationId xmlns:a16="http://schemas.microsoft.com/office/drawing/2014/main" id="{41BAC2A5-66EC-BFED-E2C1-A9BF2DB247EC}"/>
                </a:ext>
              </a:extLst>
            </p:cNvPr>
            <p:cNvSpPr txBox="1"/>
            <p:nvPr/>
          </p:nvSpPr>
          <p:spPr>
            <a:xfrm>
              <a:off x="6095999" y="2008676"/>
              <a:ext cx="4516143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025" name="文本框 1024">
              <a:extLst>
                <a:ext uri="{FF2B5EF4-FFF2-40B4-BE49-F238E27FC236}">
                  <a16:creationId xmlns:a16="http://schemas.microsoft.com/office/drawing/2014/main" id="{EBA8CBA0-F7B1-38C8-F25F-E5C50640CDEC}"/>
                </a:ext>
              </a:extLst>
            </p:cNvPr>
            <p:cNvSpPr txBox="1"/>
            <p:nvPr/>
          </p:nvSpPr>
          <p:spPr>
            <a:xfrm>
              <a:off x="6094413" y="1740119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72327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097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AA2C5053-1613-9F30-F922-9F21794E37BF}"/>
              </a:ext>
            </a:extLst>
          </p:cNvPr>
          <p:cNvSpPr/>
          <p:nvPr/>
        </p:nvSpPr>
        <p:spPr bwMode="auto">
          <a:xfrm>
            <a:off x="3894426" y="1431474"/>
            <a:ext cx="2622209" cy="2212975"/>
          </a:xfrm>
          <a:custGeom>
            <a:avLst/>
            <a:gdLst/>
            <a:ahLst/>
            <a:cxnLst>
              <a:cxn ang="0">
                <a:pos x="372" y="215"/>
              </a:cxn>
              <a:cxn ang="0">
                <a:pos x="372" y="215"/>
              </a:cxn>
              <a:cxn ang="0">
                <a:pos x="260" y="262"/>
              </a:cxn>
              <a:cxn ang="0">
                <a:pos x="214" y="373"/>
              </a:cxn>
              <a:cxn ang="0">
                <a:pos x="214" y="375"/>
              </a:cxn>
              <a:cxn ang="0">
                <a:pos x="158" y="375"/>
              </a:cxn>
              <a:cxn ang="0">
                <a:pos x="167" y="368"/>
              </a:cxn>
              <a:cxn ang="0">
                <a:pos x="179" y="340"/>
              </a:cxn>
              <a:cxn ang="0">
                <a:pos x="167" y="311"/>
              </a:cxn>
              <a:cxn ang="0">
                <a:pos x="138" y="299"/>
              </a:cxn>
              <a:cxn ang="0">
                <a:pos x="109" y="311"/>
              </a:cxn>
              <a:cxn ang="0">
                <a:pos x="97" y="340"/>
              </a:cxn>
              <a:cxn ang="0">
                <a:pos x="109" y="368"/>
              </a:cxn>
              <a:cxn ang="0">
                <a:pos x="118" y="375"/>
              </a:cxn>
              <a:cxn ang="0">
                <a:pos x="61" y="375"/>
              </a:cxn>
              <a:cxn ang="0">
                <a:pos x="61" y="373"/>
              </a:cxn>
              <a:cxn ang="0">
                <a:pos x="61" y="367"/>
              </a:cxn>
              <a:cxn ang="0">
                <a:pos x="62" y="342"/>
              </a:cxn>
              <a:cxn ang="0">
                <a:pos x="0" y="307"/>
              </a:cxn>
              <a:cxn ang="0">
                <a:pos x="17" y="243"/>
              </a:cxn>
              <a:cxn ang="0">
                <a:pos x="86" y="247"/>
              </a:cxn>
              <a:cxn ang="0">
                <a:pos x="119" y="191"/>
              </a:cxn>
              <a:cxn ang="0">
                <a:pos x="85" y="127"/>
              </a:cxn>
              <a:cxn ang="0">
                <a:pos x="106" y="105"/>
              </a:cxn>
              <a:cxn ang="0">
                <a:pos x="128" y="84"/>
              </a:cxn>
              <a:cxn ang="0">
                <a:pos x="188" y="120"/>
              </a:cxn>
              <a:cxn ang="0">
                <a:pos x="243" y="88"/>
              </a:cxn>
              <a:cxn ang="0">
                <a:pos x="243" y="16"/>
              </a:cxn>
              <a:cxn ang="0">
                <a:pos x="303" y="0"/>
              </a:cxn>
              <a:cxn ang="0">
                <a:pos x="339" y="62"/>
              </a:cxn>
              <a:cxn ang="0">
                <a:pos x="372" y="60"/>
              </a:cxn>
              <a:cxn ang="0">
                <a:pos x="372" y="121"/>
              </a:cxn>
              <a:cxn ang="0">
                <a:pos x="375" y="117"/>
              </a:cxn>
              <a:cxn ang="0">
                <a:pos x="404" y="105"/>
              </a:cxn>
              <a:cxn ang="0">
                <a:pos x="433" y="117"/>
              </a:cxn>
              <a:cxn ang="0">
                <a:pos x="445" y="145"/>
              </a:cxn>
              <a:cxn ang="0">
                <a:pos x="433" y="174"/>
              </a:cxn>
              <a:cxn ang="0">
                <a:pos x="404" y="186"/>
              </a:cxn>
              <a:cxn ang="0">
                <a:pos x="375" y="174"/>
              </a:cxn>
              <a:cxn ang="0">
                <a:pos x="372" y="170"/>
              </a:cxn>
              <a:cxn ang="0">
                <a:pos x="372" y="215"/>
              </a:cxn>
            </a:cxnLst>
            <a:rect l="0" t="0" r="r" b="b"/>
            <a:pathLst>
              <a:path w="445" h="375">
                <a:moveTo>
                  <a:pt x="372" y="215"/>
                </a:moveTo>
                <a:cubicBezTo>
                  <a:pt x="372" y="215"/>
                  <a:pt x="372" y="215"/>
                  <a:pt x="372" y="215"/>
                </a:cubicBezTo>
                <a:cubicBezTo>
                  <a:pt x="328" y="215"/>
                  <a:pt x="291" y="231"/>
                  <a:pt x="260" y="262"/>
                </a:cubicBezTo>
                <a:cubicBezTo>
                  <a:pt x="229" y="292"/>
                  <a:pt x="214" y="330"/>
                  <a:pt x="214" y="373"/>
                </a:cubicBezTo>
                <a:cubicBezTo>
                  <a:pt x="214" y="374"/>
                  <a:pt x="214" y="375"/>
                  <a:pt x="214" y="375"/>
                </a:cubicBezTo>
                <a:cubicBezTo>
                  <a:pt x="158" y="375"/>
                  <a:pt x="158" y="375"/>
                  <a:pt x="158" y="375"/>
                </a:cubicBezTo>
                <a:cubicBezTo>
                  <a:pt x="161" y="373"/>
                  <a:pt x="164" y="371"/>
                  <a:pt x="167" y="368"/>
                </a:cubicBezTo>
                <a:cubicBezTo>
                  <a:pt x="175" y="360"/>
                  <a:pt x="179" y="351"/>
                  <a:pt x="179" y="340"/>
                </a:cubicBezTo>
                <a:cubicBezTo>
                  <a:pt x="179" y="328"/>
                  <a:pt x="175" y="319"/>
                  <a:pt x="167" y="311"/>
                </a:cubicBezTo>
                <a:cubicBezTo>
                  <a:pt x="159" y="303"/>
                  <a:pt x="149" y="299"/>
                  <a:pt x="138" y="299"/>
                </a:cubicBezTo>
                <a:cubicBezTo>
                  <a:pt x="127" y="299"/>
                  <a:pt x="117" y="303"/>
                  <a:pt x="109" y="311"/>
                </a:cubicBezTo>
                <a:cubicBezTo>
                  <a:pt x="101" y="319"/>
                  <a:pt x="97" y="328"/>
                  <a:pt x="97" y="340"/>
                </a:cubicBezTo>
                <a:cubicBezTo>
                  <a:pt x="97" y="351"/>
                  <a:pt x="101" y="360"/>
                  <a:pt x="109" y="368"/>
                </a:cubicBezTo>
                <a:cubicBezTo>
                  <a:pt x="112" y="371"/>
                  <a:pt x="115" y="373"/>
                  <a:pt x="118" y="375"/>
                </a:cubicBezTo>
                <a:cubicBezTo>
                  <a:pt x="61" y="375"/>
                  <a:pt x="61" y="375"/>
                  <a:pt x="61" y="375"/>
                </a:cubicBezTo>
                <a:cubicBezTo>
                  <a:pt x="61" y="374"/>
                  <a:pt x="61" y="374"/>
                  <a:pt x="61" y="373"/>
                </a:cubicBezTo>
                <a:cubicBezTo>
                  <a:pt x="61" y="371"/>
                  <a:pt x="61" y="369"/>
                  <a:pt x="61" y="367"/>
                </a:cubicBezTo>
                <a:cubicBezTo>
                  <a:pt x="61" y="359"/>
                  <a:pt x="62" y="350"/>
                  <a:pt x="62" y="342"/>
                </a:cubicBezTo>
                <a:cubicBezTo>
                  <a:pt x="0" y="307"/>
                  <a:pt x="0" y="307"/>
                  <a:pt x="0" y="307"/>
                </a:cubicBezTo>
                <a:cubicBezTo>
                  <a:pt x="4" y="285"/>
                  <a:pt x="9" y="263"/>
                  <a:pt x="17" y="243"/>
                </a:cubicBezTo>
                <a:cubicBezTo>
                  <a:pt x="86" y="247"/>
                  <a:pt x="86" y="247"/>
                  <a:pt x="86" y="247"/>
                </a:cubicBezTo>
                <a:cubicBezTo>
                  <a:pt x="95" y="227"/>
                  <a:pt x="106" y="209"/>
                  <a:pt x="119" y="191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92" y="120"/>
                  <a:pt x="99" y="112"/>
                  <a:pt x="106" y="105"/>
                </a:cubicBezTo>
                <a:cubicBezTo>
                  <a:pt x="113" y="98"/>
                  <a:pt x="120" y="91"/>
                  <a:pt x="128" y="84"/>
                </a:cubicBezTo>
                <a:cubicBezTo>
                  <a:pt x="188" y="120"/>
                  <a:pt x="188" y="120"/>
                  <a:pt x="188" y="120"/>
                </a:cubicBezTo>
                <a:cubicBezTo>
                  <a:pt x="206" y="107"/>
                  <a:pt x="224" y="96"/>
                  <a:pt x="243" y="88"/>
                </a:cubicBezTo>
                <a:cubicBezTo>
                  <a:pt x="243" y="16"/>
                  <a:pt x="243" y="16"/>
                  <a:pt x="243" y="16"/>
                </a:cubicBezTo>
                <a:cubicBezTo>
                  <a:pt x="262" y="9"/>
                  <a:pt x="283" y="4"/>
                  <a:pt x="303" y="0"/>
                </a:cubicBezTo>
                <a:cubicBezTo>
                  <a:pt x="339" y="62"/>
                  <a:pt x="339" y="62"/>
                  <a:pt x="339" y="62"/>
                </a:cubicBezTo>
                <a:cubicBezTo>
                  <a:pt x="350" y="61"/>
                  <a:pt x="361" y="60"/>
                  <a:pt x="372" y="60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3" y="119"/>
                  <a:pt x="374" y="118"/>
                  <a:pt x="375" y="117"/>
                </a:cubicBezTo>
                <a:cubicBezTo>
                  <a:pt x="383" y="109"/>
                  <a:pt x="393" y="105"/>
                  <a:pt x="404" y="105"/>
                </a:cubicBezTo>
                <a:cubicBezTo>
                  <a:pt x="415" y="105"/>
                  <a:pt x="425" y="109"/>
                  <a:pt x="433" y="117"/>
                </a:cubicBezTo>
                <a:cubicBezTo>
                  <a:pt x="441" y="125"/>
                  <a:pt x="445" y="134"/>
                  <a:pt x="445" y="145"/>
                </a:cubicBezTo>
                <a:cubicBezTo>
                  <a:pt x="445" y="157"/>
                  <a:pt x="441" y="166"/>
                  <a:pt x="433" y="174"/>
                </a:cubicBezTo>
                <a:cubicBezTo>
                  <a:pt x="425" y="182"/>
                  <a:pt x="415" y="186"/>
                  <a:pt x="404" y="186"/>
                </a:cubicBezTo>
                <a:cubicBezTo>
                  <a:pt x="393" y="186"/>
                  <a:pt x="383" y="182"/>
                  <a:pt x="375" y="174"/>
                </a:cubicBezTo>
                <a:cubicBezTo>
                  <a:pt x="374" y="173"/>
                  <a:pt x="373" y="172"/>
                  <a:pt x="372" y="170"/>
                </a:cubicBezTo>
                <a:lnTo>
                  <a:pt x="372" y="215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round/>
          </a:ln>
        </p:spPr>
        <p:txBody>
          <a:bodyPr lIns="121890" tIns="60945" rIns="121890" bIns="60945"/>
          <a:lstStyle/>
          <a:p>
            <a:pPr>
              <a:defRPr/>
            </a:pPr>
            <a:endParaRPr lang="en-US" sz="240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Freeform 10">
            <a:extLst>
              <a:ext uri="{FF2B5EF4-FFF2-40B4-BE49-F238E27FC236}">
                <a16:creationId xmlns:a16="http://schemas.microsoft.com/office/drawing/2014/main" id="{D49CC914-C7CA-63AE-B528-50CD114FA834}"/>
              </a:ext>
            </a:extLst>
          </p:cNvPr>
          <p:cNvSpPr/>
          <p:nvPr/>
        </p:nvSpPr>
        <p:spPr bwMode="auto">
          <a:xfrm>
            <a:off x="6086476" y="1425124"/>
            <a:ext cx="2203164" cy="2633663"/>
          </a:xfrm>
          <a:custGeom>
            <a:avLst/>
            <a:gdLst/>
            <a:ahLst/>
            <a:cxnLst>
              <a:cxn ang="0">
                <a:pos x="314" y="376"/>
              </a:cxn>
              <a:cxn ang="0">
                <a:pos x="256" y="376"/>
              </a:cxn>
              <a:cxn ang="0">
                <a:pos x="257" y="377"/>
              </a:cxn>
              <a:cxn ang="0">
                <a:pos x="269" y="406"/>
              </a:cxn>
              <a:cxn ang="0">
                <a:pos x="257" y="434"/>
              </a:cxn>
              <a:cxn ang="0">
                <a:pos x="228" y="446"/>
              </a:cxn>
              <a:cxn ang="0">
                <a:pos x="200" y="434"/>
              </a:cxn>
              <a:cxn ang="0">
                <a:pos x="188" y="406"/>
              </a:cxn>
              <a:cxn ang="0">
                <a:pos x="200" y="377"/>
              </a:cxn>
              <a:cxn ang="0">
                <a:pos x="200" y="376"/>
              </a:cxn>
              <a:cxn ang="0">
                <a:pos x="158" y="376"/>
              </a:cxn>
              <a:cxn ang="0">
                <a:pos x="158" y="374"/>
              </a:cxn>
              <a:cxn ang="0">
                <a:pos x="111" y="263"/>
              </a:cxn>
              <a:cxn ang="0">
                <a:pos x="0" y="216"/>
              </a:cxn>
              <a:cxn ang="0">
                <a:pos x="0" y="171"/>
              </a:cxn>
              <a:cxn ang="0">
                <a:pos x="3" y="175"/>
              </a:cxn>
              <a:cxn ang="0">
                <a:pos x="32" y="187"/>
              </a:cxn>
              <a:cxn ang="0">
                <a:pos x="61" y="175"/>
              </a:cxn>
              <a:cxn ang="0">
                <a:pos x="73" y="146"/>
              </a:cxn>
              <a:cxn ang="0">
                <a:pos x="61" y="118"/>
              </a:cxn>
              <a:cxn ang="0">
                <a:pos x="32" y="106"/>
              </a:cxn>
              <a:cxn ang="0">
                <a:pos x="3" y="118"/>
              </a:cxn>
              <a:cxn ang="0">
                <a:pos x="0" y="122"/>
              </a:cxn>
              <a:cxn ang="0">
                <a:pos x="0" y="61"/>
              </a:cxn>
              <a:cxn ang="0">
                <a:pos x="2" y="61"/>
              </a:cxn>
              <a:cxn ang="0">
                <a:pos x="32" y="62"/>
              </a:cxn>
              <a:cxn ang="0">
                <a:pos x="67" y="0"/>
              </a:cxn>
              <a:cxn ang="0">
                <a:pos x="126" y="15"/>
              </a:cxn>
              <a:cxn ang="0">
                <a:pos x="126" y="86"/>
              </a:cxn>
              <a:cxn ang="0">
                <a:pos x="186" y="120"/>
              </a:cxn>
              <a:cxn ang="0">
                <a:pos x="246" y="84"/>
              </a:cxn>
              <a:cxn ang="0">
                <a:pos x="270" y="106"/>
              </a:cxn>
              <a:cxn ang="0">
                <a:pos x="288" y="126"/>
              </a:cxn>
              <a:cxn ang="0">
                <a:pos x="252" y="186"/>
              </a:cxn>
              <a:cxn ang="0">
                <a:pos x="288" y="244"/>
              </a:cxn>
              <a:cxn ang="0">
                <a:pos x="359" y="244"/>
              </a:cxn>
              <a:cxn ang="0">
                <a:pos x="374" y="301"/>
              </a:cxn>
              <a:cxn ang="0">
                <a:pos x="313" y="341"/>
              </a:cxn>
              <a:cxn ang="0">
                <a:pos x="314" y="374"/>
              </a:cxn>
              <a:cxn ang="0">
                <a:pos x="314" y="376"/>
              </a:cxn>
            </a:cxnLst>
            <a:rect l="0" t="0" r="r" b="b"/>
            <a:pathLst>
              <a:path w="374" h="446">
                <a:moveTo>
                  <a:pt x="314" y="376"/>
                </a:moveTo>
                <a:cubicBezTo>
                  <a:pt x="256" y="376"/>
                  <a:pt x="256" y="376"/>
                  <a:pt x="256" y="376"/>
                </a:cubicBezTo>
                <a:cubicBezTo>
                  <a:pt x="256" y="376"/>
                  <a:pt x="257" y="377"/>
                  <a:pt x="257" y="377"/>
                </a:cubicBezTo>
                <a:cubicBezTo>
                  <a:pt x="265" y="385"/>
                  <a:pt x="269" y="395"/>
                  <a:pt x="269" y="406"/>
                </a:cubicBezTo>
                <a:cubicBezTo>
                  <a:pt x="269" y="417"/>
                  <a:pt x="265" y="427"/>
                  <a:pt x="257" y="434"/>
                </a:cubicBezTo>
                <a:cubicBezTo>
                  <a:pt x="249" y="442"/>
                  <a:pt x="240" y="446"/>
                  <a:pt x="228" y="446"/>
                </a:cubicBezTo>
                <a:cubicBezTo>
                  <a:pt x="217" y="446"/>
                  <a:pt x="208" y="442"/>
                  <a:pt x="200" y="434"/>
                </a:cubicBezTo>
                <a:cubicBezTo>
                  <a:pt x="192" y="427"/>
                  <a:pt x="188" y="417"/>
                  <a:pt x="188" y="406"/>
                </a:cubicBezTo>
                <a:cubicBezTo>
                  <a:pt x="188" y="395"/>
                  <a:pt x="192" y="385"/>
                  <a:pt x="200" y="377"/>
                </a:cubicBezTo>
                <a:cubicBezTo>
                  <a:pt x="200" y="377"/>
                  <a:pt x="200" y="376"/>
                  <a:pt x="200" y="376"/>
                </a:cubicBezTo>
                <a:cubicBezTo>
                  <a:pt x="158" y="376"/>
                  <a:pt x="158" y="376"/>
                  <a:pt x="158" y="376"/>
                </a:cubicBezTo>
                <a:cubicBezTo>
                  <a:pt x="158" y="376"/>
                  <a:pt x="158" y="375"/>
                  <a:pt x="158" y="374"/>
                </a:cubicBezTo>
                <a:cubicBezTo>
                  <a:pt x="158" y="331"/>
                  <a:pt x="142" y="293"/>
                  <a:pt x="111" y="263"/>
                </a:cubicBezTo>
                <a:cubicBezTo>
                  <a:pt x="81" y="232"/>
                  <a:pt x="43" y="216"/>
                  <a:pt x="0" y="216"/>
                </a:cubicBezTo>
                <a:cubicBezTo>
                  <a:pt x="0" y="171"/>
                  <a:pt x="0" y="171"/>
                  <a:pt x="0" y="171"/>
                </a:cubicBezTo>
                <a:cubicBezTo>
                  <a:pt x="1" y="173"/>
                  <a:pt x="2" y="174"/>
                  <a:pt x="3" y="175"/>
                </a:cubicBezTo>
                <a:cubicBezTo>
                  <a:pt x="11" y="183"/>
                  <a:pt x="21" y="187"/>
                  <a:pt x="32" y="187"/>
                </a:cubicBezTo>
                <a:cubicBezTo>
                  <a:pt x="43" y="187"/>
                  <a:pt x="53" y="183"/>
                  <a:pt x="61" y="175"/>
                </a:cubicBezTo>
                <a:cubicBezTo>
                  <a:pt x="69" y="167"/>
                  <a:pt x="73" y="158"/>
                  <a:pt x="73" y="146"/>
                </a:cubicBezTo>
                <a:cubicBezTo>
                  <a:pt x="73" y="135"/>
                  <a:pt x="69" y="126"/>
                  <a:pt x="61" y="118"/>
                </a:cubicBezTo>
                <a:cubicBezTo>
                  <a:pt x="53" y="110"/>
                  <a:pt x="43" y="106"/>
                  <a:pt x="32" y="106"/>
                </a:cubicBezTo>
                <a:cubicBezTo>
                  <a:pt x="21" y="106"/>
                  <a:pt x="11" y="110"/>
                  <a:pt x="3" y="118"/>
                </a:cubicBezTo>
                <a:cubicBezTo>
                  <a:pt x="2" y="119"/>
                  <a:pt x="1" y="120"/>
                  <a:pt x="0" y="122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1"/>
                </a:cubicBezTo>
                <a:cubicBezTo>
                  <a:pt x="12" y="61"/>
                  <a:pt x="22" y="61"/>
                  <a:pt x="32" y="62"/>
                </a:cubicBezTo>
                <a:cubicBezTo>
                  <a:pt x="67" y="0"/>
                  <a:pt x="67" y="0"/>
                  <a:pt x="67" y="0"/>
                </a:cubicBezTo>
                <a:cubicBezTo>
                  <a:pt x="87" y="4"/>
                  <a:pt x="107" y="8"/>
                  <a:pt x="126" y="15"/>
                </a:cubicBezTo>
                <a:cubicBezTo>
                  <a:pt x="126" y="86"/>
                  <a:pt x="126" y="86"/>
                  <a:pt x="126" y="86"/>
                </a:cubicBezTo>
                <a:cubicBezTo>
                  <a:pt x="147" y="95"/>
                  <a:pt x="167" y="106"/>
                  <a:pt x="186" y="120"/>
                </a:cubicBezTo>
                <a:cubicBezTo>
                  <a:pt x="246" y="84"/>
                  <a:pt x="246" y="84"/>
                  <a:pt x="246" y="84"/>
                </a:cubicBezTo>
                <a:cubicBezTo>
                  <a:pt x="254" y="91"/>
                  <a:pt x="262" y="98"/>
                  <a:pt x="270" y="106"/>
                </a:cubicBezTo>
                <a:cubicBezTo>
                  <a:pt x="276" y="113"/>
                  <a:pt x="282" y="119"/>
                  <a:pt x="288" y="126"/>
                </a:cubicBezTo>
                <a:cubicBezTo>
                  <a:pt x="252" y="186"/>
                  <a:pt x="252" y="186"/>
                  <a:pt x="252" y="186"/>
                </a:cubicBezTo>
                <a:cubicBezTo>
                  <a:pt x="266" y="204"/>
                  <a:pt x="278" y="224"/>
                  <a:pt x="288" y="244"/>
                </a:cubicBezTo>
                <a:cubicBezTo>
                  <a:pt x="359" y="244"/>
                  <a:pt x="359" y="244"/>
                  <a:pt x="359" y="244"/>
                </a:cubicBezTo>
                <a:cubicBezTo>
                  <a:pt x="365" y="263"/>
                  <a:pt x="370" y="282"/>
                  <a:pt x="374" y="301"/>
                </a:cubicBezTo>
                <a:cubicBezTo>
                  <a:pt x="313" y="341"/>
                  <a:pt x="313" y="341"/>
                  <a:pt x="313" y="341"/>
                </a:cubicBezTo>
                <a:cubicBezTo>
                  <a:pt x="314" y="352"/>
                  <a:pt x="314" y="363"/>
                  <a:pt x="314" y="374"/>
                </a:cubicBezTo>
                <a:cubicBezTo>
                  <a:pt x="314" y="375"/>
                  <a:pt x="314" y="375"/>
                  <a:pt x="314" y="376"/>
                </a:cubicBezTo>
                <a:close/>
              </a:path>
            </a:pathLst>
          </a:custGeom>
          <a:solidFill>
            <a:schemeClr val="accent2"/>
          </a:solidFill>
          <a:ln w="19050">
            <a:noFill/>
            <a:round/>
          </a:ln>
        </p:spPr>
        <p:txBody>
          <a:bodyPr lIns="121890" tIns="60945" rIns="121890" bIns="60945"/>
          <a:lstStyle/>
          <a:p>
            <a:pPr>
              <a:defRPr/>
            </a:pPr>
            <a:endParaRPr lang="en-US" sz="240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FF39AEA7-1842-7295-39B5-5042AF5E4905}"/>
              </a:ext>
            </a:extLst>
          </p:cNvPr>
          <p:cNvSpPr/>
          <p:nvPr/>
        </p:nvSpPr>
        <p:spPr bwMode="auto">
          <a:xfrm>
            <a:off x="5649973" y="3644447"/>
            <a:ext cx="2647606" cy="2192338"/>
          </a:xfrm>
          <a:custGeom>
            <a:avLst/>
            <a:gdLst/>
            <a:ahLst/>
            <a:cxnLst>
              <a:cxn ang="0">
                <a:pos x="74" y="156"/>
              </a:cxn>
              <a:cxn ang="0">
                <a:pos x="185" y="110"/>
              </a:cxn>
              <a:cxn ang="0">
                <a:pos x="232" y="0"/>
              </a:cxn>
              <a:cxn ang="0">
                <a:pos x="274" y="0"/>
              </a:cxn>
              <a:cxn ang="0">
                <a:pos x="274" y="1"/>
              </a:cxn>
              <a:cxn ang="0">
                <a:pos x="262" y="30"/>
              </a:cxn>
              <a:cxn ang="0">
                <a:pos x="274" y="58"/>
              </a:cxn>
              <a:cxn ang="0">
                <a:pos x="302" y="70"/>
              </a:cxn>
              <a:cxn ang="0">
                <a:pos x="331" y="58"/>
              </a:cxn>
              <a:cxn ang="0">
                <a:pos x="343" y="30"/>
              </a:cxn>
              <a:cxn ang="0">
                <a:pos x="331" y="1"/>
              </a:cxn>
              <a:cxn ang="0">
                <a:pos x="330" y="0"/>
              </a:cxn>
              <a:cxn ang="0">
                <a:pos x="388" y="0"/>
              </a:cxn>
              <a:cxn ang="0">
                <a:pos x="387" y="32"/>
              </a:cxn>
              <a:cxn ang="0">
                <a:pos x="449" y="66"/>
              </a:cxn>
              <a:cxn ang="0">
                <a:pos x="435" y="121"/>
              </a:cxn>
              <a:cxn ang="0">
                <a:pos x="362" y="125"/>
              </a:cxn>
              <a:cxn ang="0">
                <a:pos x="328" y="183"/>
              </a:cxn>
              <a:cxn ang="0">
                <a:pos x="365" y="243"/>
              </a:cxn>
              <a:cxn ang="0">
                <a:pos x="344" y="266"/>
              </a:cxn>
              <a:cxn ang="0">
                <a:pos x="321" y="287"/>
              </a:cxn>
              <a:cxn ang="0">
                <a:pos x="260" y="251"/>
              </a:cxn>
              <a:cxn ang="0">
                <a:pos x="202" y="285"/>
              </a:cxn>
              <a:cxn ang="0">
                <a:pos x="202" y="356"/>
              </a:cxn>
              <a:cxn ang="0">
                <a:pos x="144" y="371"/>
              </a:cxn>
              <a:cxn ang="0">
                <a:pos x="108" y="309"/>
              </a:cxn>
              <a:cxn ang="0">
                <a:pos x="76" y="311"/>
              </a:cxn>
              <a:cxn ang="0">
                <a:pos x="74" y="311"/>
              </a:cxn>
              <a:cxn ang="0">
                <a:pos x="74" y="248"/>
              </a:cxn>
              <a:cxn ang="0">
                <a:pos x="69" y="254"/>
              </a:cxn>
              <a:cxn ang="0">
                <a:pos x="40" y="266"/>
              </a:cxn>
              <a:cxn ang="0">
                <a:pos x="11" y="254"/>
              </a:cxn>
              <a:cxn ang="0">
                <a:pos x="0" y="226"/>
              </a:cxn>
              <a:cxn ang="0">
                <a:pos x="11" y="197"/>
              </a:cxn>
              <a:cxn ang="0">
                <a:pos x="40" y="185"/>
              </a:cxn>
              <a:cxn ang="0">
                <a:pos x="69" y="197"/>
              </a:cxn>
              <a:cxn ang="0">
                <a:pos x="74" y="203"/>
              </a:cxn>
              <a:cxn ang="0">
                <a:pos x="74" y="156"/>
              </a:cxn>
            </a:cxnLst>
            <a:rect l="0" t="0" r="r" b="b"/>
            <a:pathLst>
              <a:path w="449" h="371">
                <a:moveTo>
                  <a:pt x="74" y="156"/>
                </a:moveTo>
                <a:cubicBezTo>
                  <a:pt x="117" y="156"/>
                  <a:pt x="155" y="141"/>
                  <a:pt x="185" y="110"/>
                </a:cubicBezTo>
                <a:cubicBezTo>
                  <a:pt x="216" y="80"/>
                  <a:pt x="231" y="43"/>
                  <a:pt x="232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74" y="0"/>
                  <a:pt x="274" y="1"/>
                  <a:pt x="274" y="1"/>
                </a:cubicBezTo>
                <a:cubicBezTo>
                  <a:pt x="266" y="9"/>
                  <a:pt x="262" y="19"/>
                  <a:pt x="262" y="30"/>
                </a:cubicBezTo>
                <a:cubicBezTo>
                  <a:pt x="262" y="41"/>
                  <a:pt x="266" y="51"/>
                  <a:pt x="274" y="58"/>
                </a:cubicBezTo>
                <a:cubicBezTo>
                  <a:pt x="282" y="66"/>
                  <a:pt x="291" y="70"/>
                  <a:pt x="302" y="70"/>
                </a:cubicBezTo>
                <a:cubicBezTo>
                  <a:pt x="314" y="70"/>
                  <a:pt x="323" y="66"/>
                  <a:pt x="331" y="58"/>
                </a:cubicBezTo>
                <a:cubicBezTo>
                  <a:pt x="339" y="51"/>
                  <a:pt x="343" y="41"/>
                  <a:pt x="343" y="30"/>
                </a:cubicBezTo>
                <a:cubicBezTo>
                  <a:pt x="343" y="19"/>
                  <a:pt x="339" y="9"/>
                  <a:pt x="331" y="1"/>
                </a:cubicBezTo>
                <a:cubicBezTo>
                  <a:pt x="331" y="1"/>
                  <a:pt x="330" y="0"/>
                  <a:pt x="330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11"/>
                  <a:pt x="388" y="22"/>
                  <a:pt x="387" y="32"/>
                </a:cubicBezTo>
                <a:cubicBezTo>
                  <a:pt x="449" y="66"/>
                  <a:pt x="449" y="66"/>
                  <a:pt x="449" y="66"/>
                </a:cubicBezTo>
                <a:cubicBezTo>
                  <a:pt x="446" y="85"/>
                  <a:pt x="441" y="103"/>
                  <a:pt x="435" y="121"/>
                </a:cubicBezTo>
                <a:cubicBezTo>
                  <a:pt x="362" y="125"/>
                  <a:pt x="362" y="125"/>
                  <a:pt x="362" y="125"/>
                </a:cubicBezTo>
                <a:cubicBezTo>
                  <a:pt x="353" y="145"/>
                  <a:pt x="342" y="164"/>
                  <a:pt x="328" y="183"/>
                </a:cubicBezTo>
                <a:cubicBezTo>
                  <a:pt x="365" y="243"/>
                  <a:pt x="365" y="243"/>
                  <a:pt x="365" y="243"/>
                </a:cubicBezTo>
                <a:cubicBezTo>
                  <a:pt x="358" y="251"/>
                  <a:pt x="351" y="258"/>
                  <a:pt x="344" y="266"/>
                </a:cubicBezTo>
                <a:cubicBezTo>
                  <a:pt x="336" y="273"/>
                  <a:pt x="329" y="280"/>
                  <a:pt x="321" y="287"/>
                </a:cubicBezTo>
                <a:cubicBezTo>
                  <a:pt x="260" y="251"/>
                  <a:pt x="260" y="251"/>
                  <a:pt x="260" y="251"/>
                </a:cubicBezTo>
                <a:cubicBezTo>
                  <a:pt x="241" y="265"/>
                  <a:pt x="222" y="276"/>
                  <a:pt x="202" y="285"/>
                </a:cubicBezTo>
                <a:cubicBezTo>
                  <a:pt x="202" y="356"/>
                  <a:pt x="202" y="356"/>
                  <a:pt x="202" y="356"/>
                </a:cubicBezTo>
                <a:cubicBezTo>
                  <a:pt x="183" y="363"/>
                  <a:pt x="164" y="368"/>
                  <a:pt x="144" y="371"/>
                </a:cubicBezTo>
                <a:cubicBezTo>
                  <a:pt x="108" y="309"/>
                  <a:pt x="108" y="309"/>
                  <a:pt x="108" y="309"/>
                </a:cubicBezTo>
                <a:cubicBezTo>
                  <a:pt x="97" y="310"/>
                  <a:pt x="86" y="311"/>
                  <a:pt x="76" y="311"/>
                </a:cubicBezTo>
                <a:cubicBezTo>
                  <a:pt x="75" y="311"/>
                  <a:pt x="75" y="311"/>
                  <a:pt x="74" y="311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3" y="250"/>
                  <a:pt x="71" y="252"/>
                  <a:pt x="69" y="254"/>
                </a:cubicBezTo>
                <a:cubicBezTo>
                  <a:pt x="61" y="262"/>
                  <a:pt x="51" y="266"/>
                  <a:pt x="40" y="266"/>
                </a:cubicBezTo>
                <a:cubicBezTo>
                  <a:pt x="29" y="266"/>
                  <a:pt x="19" y="262"/>
                  <a:pt x="11" y="254"/>
                </a:cubicBezTo>
                <a:cubicBezTo>
                  <a:pt x="4" y="247"/>
                  <a:pt x="0" y="237"/>
                  <a:pt x="0" y="226"/>
                </a:cubicBezTo>
                <a:cubicBezTo>
                  <a:pt x="0" y="215"/>
                  <a:pt x="4" y="205"/>
                  <a:pt x="11" y="197"/>
                </a:cubicBezTo>
                <a:cubicBezTo>
                  <a:pt x="19" y="189"/>
                  <a:pt x="29" y="185"/>
                  <a:pt x="40" y="185"/>
                </a:cubicBezTo>
                <a:cubicBezTo>
                  <a:pt x="51" y="185"/>
                  <a:pt x="61" y="189"/>
                  <a:pt x="69" y="197"/>
                </a:cubicBezTo>
                <a:cubicBezTo>
                  <a:pt x="71" y="199"/>
                  <a:pt x="73" y="201"/>
                  <a:pt x="74" y="203"/>
                </a:cubicBezTo>
                <a:lnTo>
                  <a:pt x="74" y="156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round/>
          </a:ln>
        </p:spPr>
        <p:txBody>
          <a:bodyPr lIns="121890" tIns="60945" rIns="121890" bIns="60945"/>
          <a:lstStyle/>
          <a:p>
            <a:pPr>
              <a:defRPr/>
            </a:pPr>
            <a:endParaRPr lang="en-US" sz="240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903F16B5-4E0C-FC23-0FD4-58144C73B6AF}"/>
              </a:ext>
            </a:extLst>
          </p:cNvPr>
          <p:cNvSpPr/>
          <p:nvPr/>
        </p:nvSpPr>
        <p:spPr bwMode="auto">
          <a:xfrm>
            <a:off x="3894426" y="3196774"/>
            <a:ext cx="2192052" cy="2633663"/>
          </a:xfrm>
          <a:custGeom>
            <a:avLst/>
            <a:gdLst/>
            <a:ahLst/>
            <a:cxnLst>
              <a:cxn ang="0">
                <a:pos x="372" y="232"/>
              </a:cxn>
              <a:cxn ang="0">
                <a:pos x="372" y="279"/>
              </a:cxn>
              <a:cxn ang="0">
                <a:pos x="367" y="273"/>
              </a:cxn>
              <a:cxn ang="0">
                <a:pos x="338" y="261"/>
              </a:cxn>
              <a:cxn ang="0">
                <a:pos x="309" y="273"/>
              </a:cxn>
              <a:cxn ang="0">
                <a:pos x="298" y="302"/>
              </a:cxn>
              <a:cxn ang="0">
                <a:pos x="309" y="330"/>
              </a:cxn>
              <a:cxn ang="0">
                <a:pos x="338" y="342"/>
              </a:cxn>
              <a:cxn ang="0">
                <a:pos x="367" y="330"/>
              </a:cxn>
              <a:cxn ang="0">
                <a:pos x="372" y="324"/>
              </a:cxn>
              <a:cxn ang="0">
                <a:pos x="372" y="387"/>
              </a:cxn>
              <a:cxn ang="0">
                <a:pos x="340" y="385"/>
              </a:cxn>
              <a:cxn ang="0">
                <a:pos x="302" y="446"/>
              </a:cxn>
              <a:cxn ang="0">
                <a:pos x="242" y="430"/>
              </a:cxn>
              <a:cxn ang="0">
                <a:pos x="247" y="361"/>
              </a:cxn>
              <a:cxn ang="0">
                <a:pos x="184" y="323"/>
              </a:cxn>
              <a:cxn ang="0">
                <a:pos x="129" y="363"/>
              </a:cxn>
              <a:cxn ang="0">
                <a:pos x="106" y="342"/>
              </a:cxn>
              <a:cxn ang="0">
                <a:pos x="82" y="316"/>
              </a:cxn>
              <a:cxn ang="0">
                <a:pos x="118" y="254"/>
              </a:cxn>
              <a:cxn ang="0">
                <a:pos x="86" y="199"/>
              </a:cxn>
              <a:cxn ang="0">
                <a:pos x="15" y="199"/>
              </a:cxn>
              <a:cxn ang="0">
                <a:pos x="0" y="141"/>
              </a:cxn>
              <a:cxn ang="0">
                <a:pos x="62" y="104"/>
              </a:cxn>
              <a:cxn ang="0">
                <a:pos x="61" y="84"/>
              </a:cxn>
              <a:cxn ang="0">
                <a:pos x="61" y="76"/>
              </a:cxn>
              <a:cxn ang="0">
                <a:pos x="118" y="76"/>
              </a:cxn>
              <a:cxn ang="0">
                <a:pos x="109" y="69"/>
              </a:cxn>
              <a:cxn ang="0">
                <a:pos x="97" y="41"/>
              </a:cxn>
              <a:cxn ang="0">
                <a:pos x="109" y="12"/>
              </a:cxn>
              <a:cxn ang="0">
                <a:pos x="138" y="0"/>
              </a:cxn>
              <a:cxn ang="0">
                <a:pos x="167" y="12"/>
              </a:cxn>
              <a:cxn ang="0">
                <a:pos x="179" y="41"/>
              </a:cxn>
              <a:cxn ang="0">
                <a:pos x="167" y="69"/>
              </a:cxn>
              <a:cxn ang="0">
                <a:pos x="158" y="76"/>
              </a:cxn>
              <a:cxn ang="0">
                <a:pos x="214" y="76"/>
              </a:cxn>
              <a:cxn ang="0">
                <a:pos x="260" y="186"/>
              </a:cxn>
              <a:cxn ang="0">
                <a:pos x="372" y="232"/>
              </a:cxn>
              <a:cxn ang="0">
                <a:pos x="372" y="232"/>
              </a:cxn>
            </a:cxnLst>
            <a:rect l="0" t="0" r="r" b="b"/>
            <a:pathLst>
              <a:path w="372" h="446">
                <a:moveTo>
                  <a:pt x="372" y="232"/>
                </a:moveTo>
                <a:cubicBezTo>
                  <a:pt x="372" y="279"/>
                  <a:pt x="372" y="279"/>
                  <a:pt x="372" y="279"/>
                </a:cubicBezTo>
                <a:cubicBezTo>
                  <a:pt x="371" y="277"/>
                  <a:pt x="369" y="275"/>
                  <a:pt x="367" y="273"/>
                </a:cubicBezTo>
                <a:cubicBezTo>
                  <a:pt x="359" y="265"/>
                  <a:pt x="349" y="261"/>
                  <a:pt x="338" y="261"/>
                </a:cubicBezTo>
                <a:cubicBezTo>
                  <a:pt x="327" y="261"/>
                  <a:pt x="317" y="265"/>
                  <a:pt x="309" y="273"/>
                </a:cubicBezTo>
                <a:cubicBezTo>
                  <a:pt x="302" y="281"/>
                  <a:pt x="298" y="291"/>
                  <a:pt x="298" y="302"/>
                </a:cubicBezTo>
                <a:cubicBezTo>
                  <a:pt x="298" y="313"/>
                  <a:pt x="302" y="323"/>
                  <a:pt x="309" y="330"/>
                </a:cubicBezTo>
                <a:cubicBezTo>
                  <a:pt x="317" y="338"/>
                  <a:pt x="327" y="342"/>
                  <a:pt x="338" y="342"/>
                </a:cubicBezTo>
                <a:cubicBezTo>
                  <a:pt x="349" y="342"/>
                  <a:pt x="359" y="338"/>
                  <a:pt x="367" y="330"/>
                </a:cubicBezTo>
                <a:cubicBezTo>
                  <a:pt x="369" y="328"/>
                  <a:pt x="371" y="326"/>
                  <a:pt x="372" y="324"/>
                </a:cubicBezTo>
                <a:cubicBezTo>
                  <a:pt x="372" y="387"/>
                  <a:pt x="372" y="387"/>
                  <a:pt x="372" y="387"/>
                </a:cubicBezTo>
                <a:cubicBezTo>
                  <a:pt x="361" y="387"/>
                  <a:pt x="351" y="386"/>
                  <a:pt x="340" y="385"/>
                </a:cubicBezTo>
                <a:cubicBezTo>
                  <a:pt x="302" y="446"/>
                  <a:pt x="302" y="446"/>
                  <a:pt x="302" y="446"/>
                </a:cubicBezTo>
                <a:cubicBezTo>
                  <a:pt x="281" y="443"/>
                  <a:pt x="261" y="437"/>
                  <a:pt x="242" y="430"/>
                </a:cubicBezTo>
                <a:cubicBezTo>
                  <a:pt x="247" y="361"/>
                  <a:pt x="247" y="361"/>
                  <a:pt x="247" y="361"/>
                </a:cubicBezTo>
                <a:cubicBezTo>
                  <a:pt x="225" y="351"/>
                  <a:pt x="204" y="338"/>
                  <a:pt x="184" y="323"/>
                </a:cubicBezTo>
                <a:cubicBezTo>
                  <a:pt x="129" y="363"/>
                  <a:pt x="129" y="363"/>
                  <a:pt x="129" y="363"/>
                </a:cubicBezTo>
                <a:cubicBezTo>
                  <a:pt x="121" y="356"/>
                  <a:pt x="113" y="349"/>
                  <a:pt x="106" y="342"/>
                </a:cubicBezTo>
                <a:cubicBezTo>
                  <a:pt x="97" y="333"/>
                  <a:pt x="89" y="325"/>
                  <a:pt x="82" y="316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05" y="237"/>
                  <a:pt x="95" y="219"/>
                  <a:pt x="86" y="199"/>
                </a:cubicBezTo>
                <a:cubicBezTo>
                  <a:pt x="15" y="199"/>
                  <a:pt x="15" y="199"/>
                  <a:pt x="15" y="199"/>
                </a:cubicBezTo>
                <a:cubicBezTo>
                  <a:pt x="8" y="180"/>
                  <a:pt x="4" y="161"/>
                  <a:pt x="0" y="141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2" y="98"/>
                  <a:pt x="61" y="91"/>
                  <a:pt x="61" y="84"/>
                </a:cubicBezTo>
                <a:cubicBezTo>
                  <a:pt x="61" y="82"/>
                  <a:pt x="61" y="79"/>
                  <a:pt x="61" y="76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15" y="74"/>
                  <a:pt x="112" y="72"/>
                  <a:pt x="109" y="69"/>
                </a:cubicBezTo>
                <a:cubicBezTo>
                  <a:pt x="101" y="61"/>
                  <a:pt x="97" y="52"/>
                  <a:pt x="97" y="41"/>
                </a:cubicBezTo>
                <a:cubicBezTo>
                  <a:pt x="97" y="29"/>
                  <a:pt x="101" y="20"/>
                  <a:pt x="109" y="12"/>
                </a:cubicBezTo>
                <a:cubicBezTo>
                  <a:pt x="117" y="4"/>
                  <a:pt x="127" y="0"/>
                  <a:pt x="138" y="0"/>
                </a:cubicBezTo>
                <a:cubicBezTo>
                  <a:pt x="149" y="0"/>
                  <a:pt x="159" y="4"/>
                  <a:pt x="167" y="12"/>
                </a:cubicBezTo>
                <a:cubicBezTo>
                  <a:pt x="175" y="20"/>
                  <a:pt x="179" y="29"/>
                  <a:pt x="179" y="41"/>
                </a:cubicBezTo>
                <a:cubicBezTo>
                  <a:pt x="179" y="52"/>
                  <a:pt x="175" y="61"/>
                  <a:pt x="167" y="69"/>
                </a:cubicBezTo>
                <a:cubicBezTo>
                  <a:pt x="164" y="72"/>
                  <a:pt x="161" y="74"/>
                  <a:pt x="158" y="76"/>
                </a:cubicBezTo>
                <a:cubicBezTo>
                  <a:pt x="214" y="76"/>
                  <a:pt x="214" y="76"/>
                  <a:pt x="214" y="76"/>
                </a:cubicBezTo>
                <a:cubicBezTo>
                  <a:pt x="214" y="119"/>
                  <a:pt x="229" y="156"/>
                  <a:pt x="260" y="186"/>
                </a:cubicBezTo>
                <a:cubicBezTo>
                  <a:pt x="291" y="217"/>
                  <a:pt x="328" y="232"/>
                  <a:pt x="372" y="232"/>
                </a:cubicBezTo>
                <a:cubicBezTo>
                  <a:pt x="372" y="232"/>
                  <a:pt x="372" y="232"/>
                  <a:pt x="372" y="232"/>
                </a:cubicBezTo>
                <a:close/>
              </a:path>
            </a:pathLst>
          </a:custGeom>
          <a:solidFill>
            <a:schemeClr val="accent4"/>
          </a:solidFill>
          <a:ln w="19050">
            <a:noFill/>
            <a:round/>
          </a:ln>
        </p:spPr>
        <p:txBody>
          <a:bodyPr lIns="121890" tIns="60945" rIns="121890" bIns="60945"/>
          <a:lstStyle/>
          <a:p>
            <a:pPr>
              <a:defRPr/>
            </a:pPr>
            <a:endParaRPr lang="en-US" sz="240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Freeform 119">
            <a:extLst>
              <a:ext uri="{FF2B5EF4-FFF2-40B4-BE49-F238E27FC236}">
                <a16:creationId xmlns:a16="http://schemas.microsoft.com/office/drawing/2014/main" id="{98D29DA4-3E83-AEAF-6C61-10CD44C94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988" y="3347587"/>
            <a:ext cx="619045" cy="554037"/>
          </a:xfrm>
          <a:custGeom>
            <a:avLst/>
            <a:gdLst>
              <a:gd name="T0" fmla="*/ 551609 w 497"/>
              <a:gd name="T1" fmla="*/ 87205 h 444"/>
              <a:gd name="T2" fmla="*/ 551609 w 497"/>
              <a:gd name="T3" fmla="*/ 87205 h 444"/>
              <a:gd name="T4" fmla="*/ 530441 w 497"/>
              <a:gd name="T5" fmla="*/ 87205 h 444"/>
              <a:gd name="T6" fmla="*/ 530441 w 497"/>
              <a:gd name="T7" fmla="*/ 551883 h 444"/>
              <a:gd name="T8" fmla="*/ 551609 w 497"/>
              <a:gd name="T9" fmla="*/ 551883 h 444"/>
              <a:gd name="T10" fmla="*/ 617603 w 497"/>
              <a:gd name="T11" fmla="*/ 495823 h 444"/>
              <a:gd name="T12" fmla="*/ 617603 w 497"/>
              <a:gd name="T13" fmla="*/ 154477 h 444"/>
              <a:gd name="T14" fmla="*/ 551609 w 497"/>
              <a:gd name="T15" fmla="*/ 87205 h 444"/>
              <a:gd name="T16" fmla="*/ 0 w 497"/>
              <a:gd name="T17" fmla="*/ 154477 h 444"/>
              <a:gd name="T18" fmla="*/ 0 w 497"/>
              <a:gd name="T19" fmla="*/ 154477 h 444"/>
              <a:gd name="T20" fmla="*/ 0 w 497"/>
              <a:gd name="T21" fmla="*/ 495823 h 444"/>
              <a:gd name="T22" fmla="*/ 65994 w 497"/>
              <a:gd name="T23" fmla="*/ 551883 h 444"/>
              <a:gd name="T24" fmla="*/ 88407 w 497"/>
              <a:gd name="T25" fmla="*/ 551883 h 444"/>
              <a:gd name="T26" fmla="*/ 88407 w 497"/>
              <a:gd name="T27" fmla="*/ 87205 h 444"/>
              <a:gd name="T28" fmla="*/ 65994 w 497"/>
              <a:gd name="T29" fmla="*/ 87205 h 444"/>
              <a:gd name="T30" fmla="*/ 0 w 497"/>
              <a:gd name="T31" fmla="*/ 154477 h 444"/>
              <a:gd name="T32" fmla="*/ 419621 w 497"/>
              <a:gd name="T33" fmla="*/ 32390 h 444"/>
              <a:gd name="T34" fmla="*/ 419621 w 497"/>
              <a:gd name="T35" fmla="*/ 32390 h 444"/>
              <a:gd name="T36" fmla="*/ 308801 w 497"/>
              <a:gd name="T37" fmla="*/ 0 h 444"/>
              <a:gd name="T38" fmla="*/ 199227 w 497"/>
              <a:gd name="T39" fmla="*/ 32390 h 444"/>
              <a:gd name="T40" fmla="*/ 199227 w 497"/>
              <a:gd name="T41" fmla="*/ 87205 h 444"/>
              <a:gd name="T42" fmla="*/ 133233 w 497"/>
              <a:gd name="T43" fmla="*/ 87205 h 444"/>
              <a:gd name="T44" fmla="*/ 133233 w 497"/>
              <a:gd name="T45" fmla="*/ 551883 h 444"/>
              <a:gd name="T46" fmla="*/ 485615 w 497"/>
              <a:gd name="T47" fmla="*/ 551883 h 444"/>
              <a:gd name="T48" fmla="*/ 485615 w 497"/>
              <a:gd name="T49" fmla="*/ 87205 h 444"/>
              <a:gd name="T50" fmla="*/ 419621 w 497"/>
              <a:gd name="T51" fmla="*/ 87205 h 444"/>
              <a:gd name="T52" fmla="*/ 419621 w 497"/>
              <a:gd name="T53" fmla="*/ 32390 h 444"/>
              <a:gd name="T54" fmla="*/ 374795 w 497"/>
              <a:gd name="T55" fmla="*/ 87205 h 444"/>
              <a:gd name="T56" fmla="*/ 374795 w 497"/>
              <a:gd name="T57" fmla="*/ 87205 h 444"/>
              <a:gd name="T58" fmla="*/ 242808 w 497"/>
              <a:gd name="T59" fmla="*/ 87205 h 444"/>
              <a:gd name="T60" fmla="*/ 242808 w 497"/>
              <a:gd name="T61" fmla="*/ 54815 h 444"/>
              <a:gd name="T62" fmla="*/ 308801 w 497"/>
              <a:gd name="T63" fmla="*/ 32390 h 444"/>
              <a:gd name="T64" fmla="*/ 374795 w 497"/>
              <a:gd name="T65" fmla="*/ 54815 h 444"/>
              <a:gd name="T66" fmla="*/ 374795 w 497"/>
              <a:gd name="T67" fmla="*/ 87205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3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bevel/>
          </a:ln>
          <a:effectLst/>
        </p:spPr>
        <p:txBody>
          <a:bodyPr wrap="none" lIns="91417" tIns="45709" rIns="91417" bIns="45709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Freeform 28">
            <a:extLst>
              <a:ext uri="{FF2B5EF4-FFF2-40B4-BE49-F238E27FC236}">
                <a16:creationId xmlns:a16="http://schemas.microsoft.com/office/drawing/2014/main" id="{C65A8D98-B719-8BD5-0C36-9A78E9F8A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141" y="2506211"/>
            <a:ext cx="569839" cy="479425"/>
          </a:xfrm>
          <a:custGeom>
            <a:avLst/>
            <a:gdLst>
              <a:gd name="T0" fmla="*/ 141770 w 498"/>
              <a:gd name="T1" fmla="*/ 92757 h 418"/>
              <a:gd name="T2" fmla="*/ 141770 w 498"/>
              <a:gd name="T3" fmla="*/ 92757 h 418"/>
              <a:gd name="T4" fmla="*/ 41159 w 498"/>
              <a:gd name="T5" fmla="*/ 295448 h 418"/>
              <a:gd name="T6" fmla="*/ 395585 w 498"/>
              <a:gd name="T7" fmla="*/ 132837 h 418"/>
              <a:gd name="T8" fmla="*/ 10290 w 498"/>
              <a:gd name="T9" fmla="*/ 437446 h 418"/>
              <a:gd name="T10" fmla="*/ 50306 w 498"/>
              <a:gd name="T11" fmla="*/ 458058 h 418"/>
              <a:gd name="T12" fmla="*/ 110901 w 498"/>
              <a:gd name="T13" fmla="*/ 356140 h 418"/>
              <a:gd name="T14" fmla="*/ 334990 w 498"/>
              <a:gd name="T15" fmla="*/ 356140 h 418"/>
              <a:gd name="T16" fmla="*/ 536212 w 498"/>
              <a:gd name="T17" fmla="*/ 82451 h 418"/>
              <a:gd name="T18" fmla="*/ 141770 w 498"/>
              <a:gd name="T19" fmla="*/ 92757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rgbClr val="FFFFFF"/>
          </a:solidFill>
          <a:ln w="9525" cap="flat">
            <a:noFill/>
            <a:bevel/>
          </a:ln>
          <a:effectLst/>
        </p:spPr>
        <p:txBody>
          <a:bodyPr wrap="none" lIns="91417" tIns="45709" rIns="91417" bIns="45709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Freeform 100">
            <a:extLst>
              <a:ext uri="{FF2B5EF4-FFF2-40B4-BE49-F238E27FC236}">
                <a16:creationId xmlns:a16="http://schemas.microsoft.com/office/drawing/2014/main" id="{C672AA7B-C236-287B-8F4D-6D7FB49B8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166" y="2418897"/>
            <a:ext cx="560314" cy="361950"/>
          </a:xfrm>
          <a:custGeom>
            <a:avLst/>
            <a:gdLst>
              <a:gd name="T0" fmla="*/ 428574 w 498"/>
              <a:gd name="T1" fmla="*/ 100651 h 320"/>
              <a:gd name="T2" fmla="*/ 428574 w 498"/>
              <a:gd name="T3" fmla="*/ 100651 h 320"/>
              <a:gd name="T4" fmla="*/ 399327 w 498"/>
              <a:gd name="T5" fmla="*/ 100651 h 320"/>
              <a:gd name="T6" fmla="*/ 259844 w 498"/>
              <a:gd name="T7" fmla="*/ 0 h 320"/>
              <a:gd name="T8" fmla="*/ 110237 w 498"/>
              <a:gd name="T9" fmla="*/ 151541 h 320"/>
              <a:gd name="T10" fmla="*/ 110237 w 498"/>
              <a:gd name="T11" fmla="*/ 169636 h 320"/>
              <a:gd name="T12" fmla="*/ 100113 w 498"/>
              <a:gd name="T13" fmla="*/ 169636 h 320"/>
              <a:gd name="T14" fmla="*/ 0 w 498"/>
              <a:gd name="T15" fmla="*/ 271418 h 320"/>
              <a:gd name="T16" fmla="*/ 100113 w 498"/>
              <a:gd name="T17" fmla="*/ 360759 h 320"/>
              <a:gd name="T18" fmla="*/ 428574 w 498"/>
              <a:gd name="T19" fmla="*/ 360759 h 320"/>
              <a:gd name="T20" fmla="*/ 559058 w 498"/>
              <a:gd name="T21" fmla="*/ 230705 h 320"/>
              <a:gd name="T22" fmla="*/ 428574 w 498"/>
              <a:gd name="T23" fmla="*/ 100651 h 320"/>
              <a:gd name="T24" fmla="*/ 319462 w 498"/>
              <a:gd name="T25" fmla="*/ 220527 h 320"/>
              <a:gd name="T26" fmla="*/ 319462 w 498"/>
              <a:gd name="T27" fmla="*/ 220527 h 320"/>
              <a:gd name="T28" fmla="*/ 239596 w 498"/>
              <a:gd name="T29" fmla="*/ 310999 h 320"/>
              <a:gd name="T30" fmla="*/ 219349 w 498"/>
              <a:gd name="T31" fmla="*/ 310999 h 320"/>
              <a:gd name="T32" fmla="*/ 219349 w 498"/>
              <a:gd name="T33" fmla="*/ 300821 h 320"/>
              <a:gd name="T34" fmla="*/ 219349 w 498"/>
              <a:gd name="T35" fmla="*/ 290643 h 320"/>
              <a:gd name="T36" fmla="*/ 249720 w 498"/>
              <a:gd name="T37" fmla="*/ 230705 h 320"/>
              <a:gd name="T38" fmla="*/ 229473 w 498"/>
              <a:gd name="T39" fmla="*/ 220527 h 320"/>
              <a:gd name="T40" fmla="*/ 229473 w 498"/>
              <a:gd name="T41" fmla="*/ 220527 h 320"/>
              <a:gd name="T42" fmla="*/ 209225 w 498"/>
              <a:gd name="T43" fmla="*/ 201301 h 320"/>
              <a:gd name="T44" fmla="*/ 219349 w 498"/>
              <a:gd name="T45" fmla="*/ 180945 h 320"/>
              <a:gd name="T46" fmla="*/ 290215 w 498"/>
              <a:gd name="T47" fmla="*/ 100651 h 320"/>
              <a:gd name="T48" fmla="*/ 309338 w 498"/>
              <a:gd name="T49" fmla="*/ 90473 h 320"/>
              <a:gd name="T50" fmla="*/ 319462 w 498"/>
              <a:gd name="T51" fmla="*/ 100651 h 320"/>
              <a:gd name="T52" fmla="*/ 309338 w 498"/>
              <a:gd name="T53" fmla="*/ 119876 h 320"/>
              <a:gd name="T54" fmla="*/ 280092 w 498"/>
              <a:gd name="T55" fmla="*/ 180945 h 320"/>
              <a:gd name="T56" fmla="*/ 309338 w 498"/>
              <a:gd name="T57" fmla="*/ 191123 h 320"/>
              <a:gd name="T58" fmla="*/ 309338 w 498"/>
              <a:gd name="T59" fmla="*/ 191123 h 320"/>
              <a:gd name="T60" fmla="*/ 329586 w 498"/>
              <a:gd name="T61" fmla="*/ 211479 h 320"/>
              <a:gd name="T62" fmla="*/ 319462 w 498"/>
              <a:gd name="T63" fmla="*/ 220527 h 3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bevel/>
          </a:ln>
          <a:effectLst/>
        </p:spPr>
        <p:txBody>
          <a:bodyPr wrap="none" lIns="91417" tIns="45709" rIns="91417" bIns="45709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Freeform 116">
            <a:extLst>
              <a:ext uri="{FF2B5EF4-FFF2-40B4-BE49-F238E27FC236}">
                <a16:creationId xmlns:a16="http://schemas.microsoft.com/office/drawing/2014/main" id="{B3CD09DE-E49D-57DE-A66D-8429F24ED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4092" y="4400098"/>
            <a:ext cx="436506" cy="452438"/>
          </a:xfrm>
          <a:custGeom>
            <a:avLst/>
            <a:gdLst>
              <a:gd name="T0" fmla="*/ 392134 w 445"/>
              <a:gd name="T1" fmla="*/ 156083 h 462"/>
              <a:gd name="T2" fmla="*/ 392134 w 445"/>
              <a:gd name="T3" fmla="*/ 156083 h 462"/>
              <a:gd name="T4" fmla="*/ 260769 w 445"/>
              <a:gd name="T5" fmla="*/ 7853 h 462"/>
              <a:gd name="T6" fmla="*/ 35292 w 445"/>
              <a:gd name="T7" fmla="*/ 243450 h 462"/>
              <a:gd name="T8" fmla="*/ 8823 w 445"/>
              <a:gd name="T9" fmla="*/ 313147 h 462"/>
              <a:gd name="T10" fmla="*/ 79407 w 445"/>
              <a:gd name="T11" fmla="*/ 348486 h 462"/>
              <a:gd name="T12" fmla="*/ 96073 w 445"/>
              <a:gd name="T13" fmla="*/ 339651 h 462"/>
              <a:gd name="T14" fmla="*/ 131365 w 445"/>
              <a:gd name="T15" fmla="*/ 365174 h 462"/>
              <a:gd name="T16" fmla="*/ 156854 w 445"/>
              <a:gd name="T17" fmla="*/ 426037 h 462"/>
              <a:gd name="T18" fmla="*/ 183323 w 445"/>
              <a:gd name="T19" fmla="*/ 443706 h 462"/>
              <a:gd name="T20" fmla="*/ 235280 w 445"/>
              <a:gd name="T21" fmla="*/ 426037 h 462"/>
              <a:gd name="T22" fmla="*/ 244103 w 445"/>
              <a:gd name="T23" fmla="*/ 408367 h 462"/>
              <a:gd name="T24" fmla="*/ 226457 w 445"/>
              <a:gd name="T25" fmla="*/ 382844 h 462"/>
              <a:gd name="T26" fmla="*/ 199988 w 445"/>
              <a:gd name="T27" fmla="*/ 330817 h 462"/>
              <a:gd name="T28" fmla="*/ 226457 w 445"/>
              <a:gd name="T29" fmla="*/ 304312 h 462"/>
              <a:gd name="T30" fmla="*/ 408800 w 445"/>
              <a:gd name="T31" fmla="*/ 348486 h 462"/>
              <a:gd name="T32" fmla="*/ 392134 w 445"/>
              <a:gd name="T33" fmla="*/ 156083 h 462"/>
              <a:gd name="T34" fmla="*/ 382331 w 445"/>
              <a:gd name="T35" fmla="*/ 304312 h 462"/>
              <a:gd name="T36" fmla="*/ 382331 w 445"/>
              <a:gd name="T37" fmla="*/ 304312 h 462"/>
              <a:gd name="T38" fmla="*/ 296061 w 445"/>
              <a:gd name="T39" fmla="*/ 200257 h 462"/>
              <a:gd name="T40" fmla="*/ 278415 w 445"/>
              <a:gd name="T41" fmla="*/ 60862 h 462"/>
              <a:gd name="T42" fmla="*/ 356842 w 445"/>
              <a:gd name="T43" fmla="*/ 173752 h 462"/>
              <a:gd name="T44" fmla="*/ 382331 w 445"/>
              <a:gd name="T45" fmla="*/ 304312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bevel/>
          </a:ln>
          <a:effectLst/>
        </p:spPr>
        <p:txBody>
          <a:bodyPr wrap="none" lIns="91417" tIns="45709" rIns="91417" bIns="45709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Freeform 154">
            <a:extLst>
              <a:ext uri="{FF2B5EF4-FFF2-40B4-BE49-F238E27FC236}">
                <a16:creationId xmlns:a16="http://schemas.microsoft.com/office/drawing/2014/main" id="{B1CA59C1-6BBA-2F4D-29BB-EAA74893E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6802" y="4254049"/>
            <a:ext cx="358728" cy="487363"/>
          </a:xfrm>
          <a:custGeom>
            <a:avLst/>
            <a:gdLst>
              <a:gd name="T0" fmla="*/ 349692 w 355"/>
              <a:gd name="T1" fmla="*/ 132065 h 487"/>
              <a:gd name="T2" fmla="*/ 349692 w 355"/>
              <a:gd name="T3" fmla="*/ 132065 h 487"/>
              <a:gd name="T4" fmla="*/ 117238 w 355"/>
              <a:gd name="T5" fmla="*/ 17008 h 487"/>
              <a:gd name="T6" fmla="*/ 9096 w 355"/>
              <a:gd name="T7" fmla="*/ 53026 h 487"/>
              <a:gd name="T8" fmla="*/ 0 w 355"/>
              <a:gd name="T9" fmla="*/ 79039 h 487"/>
              <a:gd name="T10" fmla="*/ 9096 w 355"/>
              <a:gd name="T11" fmla="*/ 345169 h 487"/>
              <a:gd name="T12" fmla="*/ 18192 w 355"/>
              <a:gd name="T13" fmla="*/ 363178 h 487"/>
              <a:gd name="T14" fmla="*/ 224369 w 355"/>
              <a:gd name="T15" fmla="*/ 486239 h 487"/>
              <a:gd name="T16" fmla="*/ 233465 w 355"/>
              <a:gd name="T17" fmla="*/ 486239 h 487"/>
              <a:gd name="T18" fmla="*/ 242561 w 355"/>
              <a:gd name="T19" fmla="*/ 486239 h 487"/>
              <a:gd name="T20" fmla="*/ 250646 w 355"/>
              <a:gd name="T21" fmla="*/ 478235 h 487"/>
              <a:gd name="T22" fmla="*/ 250646 w 355"/>
              <a:gd name="T23" fmla="*/ 203100 h 487"/>
              <a:gd name="T24" fmla="*/ 242561 w 355"/>
              <a:gd name="T25" fmla="*/ 185091 h 487"/>
              <a:gd name="T26" fmla="*/ 44469 w 355"/>
              <a:gd name="T27" fmla="*/ 70034 h 487"/>
              <a:gd name="T28" fmla="*/ 71758 w 355"/>
              <a:gd name="T29" fmla="*/ 53026 h 487"/>
              <a:gd name="T30" fmla="*/ 108142 w 355"/>
              <a:gd name="T31" fmla="*/ 44022 h 487"/>
              <a:gd name="T32" fmla="*/ 304212 w 355"/>
              <a:gd name="T33" fmla="*/ 150074 h 487"/>
              <a:gd name="T34" fmla="*/ 313308 w 355"/>
              <a:gd name="T35" fmla="*/ 159078 h 487"/>
              <a:gd name="T36" fmla="*/ 313308 w 355"/>
              <a:gd name="T37" fmla="*/ 425209 h 487"/>
              <a:gd name="T38" fmla="*/ 331500 w 355"/>
              <a:gd name="T39" fmla="*/ 442217 h 487"/>
              <a:gd name="T40" fmla="*/ 357777 w 355"/>
              <a:gd name="T41" fmla="*/ 425209 h 487"/>
              <a:gd name="T42" fmla="*/ 357777 w 355"/>
              <a:gd name="T43" fmla="*/ 141069 h 487"/>
              <a:gd name="T44" fmla="*/ 349692 w 355"/>
              <a:gd name="T45" fmla="*/ 132065 h 4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rgbClr val="FFFFFF"/>
          </a:solidFill>
          <a:ln w="9525" cap="flat">
            <a:noFill/>
            <a:bevel/>
          </a:ln>
          <a:effectLst/>
        </p:spPr>
        <p:txBody>
          <a:bodyPr wrap="none" lIns="91417" tIns="45709" rIns="91417" bIns="45709" anchor="ctr"/>
          <a:lstStyle/>
          <a:p>
            <a:endParaRPr lang="zh-CN" altLang="en-US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73789781-023F-2461-5DD5-6796180EC848}"/>
              </a:ext>
            </a:extLst>
          </p:cNvPr>
          <p:cNvGrpSpPr/>
          <p:nvPr/>
        </p:nvGrpSpPr>
        <p:grpSpPr>
          <a:xfrm>
            <a:off x="7896893" y="1705051"/>
            <a:ext cx="3345269" cy="990581"/>
            <a:chOff x="6094413" y="1638521"/>
            <a:chExt cx="3345269" cy="990581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79875D6E-FFDF-DB5A-386C-4E2E1C5F99AE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9BD78E48-1F04-99BD-D570-E0EDAD002B69}"/>
                </a:ext>
              </a:extLst>
            </p:cNvPr>
            <p:cNvSpPr txBox="1"/>
            <p:nvPr/>
          </p:nvSpPr>
          <p:spPr>
            <a:xfrm>
              <a:off x="6094413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C12350D6-CB4F-D9DA-674B-DA01C4B63BF0}"/>
              </a:ext>
            </a:extLst>
          </p:cNvPr>
          <p:cNvGrpSpPr/>
          <p:nvPr/>
        </p:nvGrpSpPr>
        <p:grpSpPr>
          <a:xfrm>
            <a:off x="944337" y="1705051"/>
            <a:ext cx="3376480" cy="990581"/>
            <a:chOff x="6096000" y="1638521"/>
            <a:chExt cx="3376480" cy="990581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7C9549CD-72E9-F28A-EEB1-0D5CD84A4410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A521E4F4-6CB4-DA25-0D99-6F153E099F00}"/>
                </a:ext>
              </a:extLst>
            </p:cNvPr>
            <p:cNvSpPr txBox="1"/>
            <p:nvPr/>
          </p:nvSpPr>
          <p:spPr>
            <a:xfrm>
              <a:off x="6932576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0586B429-C1FE-008D-EEB2-A7BF27B36616}"/>
              </a:ext>
            </a:extLst>
          </p:cNvPr>
          <p:cNvGrpSpPr/>
          <p:nvPr/>
        </p:nvGrpSpPr>
        <p:grpSpPr>
          <a:xfrm>
            <a:off x="7896893" y="4474714"/>
            <a:ext cx="3345269" cy="990581"/>
            <a:chOff x="6094413" y="1638521"/>
            <a:chExt cx="3345269" cy="990581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A260B4F4-2F34-311F-73CA-5CEDEF547E44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F1CE56DE-12E8-6D57-AB2C-86E03403630C}"/>
                </a:ext>
              </a:extLst>
            </p:cNvPr>
            <p:cNvSpPr txBox="1"/>
            <p:nvPr/>
          </p:nvSpPr>
          <p:spPr>
            <a:xfrm>
              <a:off x="6094413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DF4E284D-F378-DE7F-7486-3EFF6D73F7F0}"/>
              </a:ext>
            </a:extLst>
          </p:cNvPr>
          <p:cNvGrpSpPr/>
          <p:nvPr/>
        </p:nvGrpSpPr>
        <p:grpSpPr>
          <a:xfrm>
            <a:off x="944337" y="4474714"/>
            <a:ext cx="3376480" cy="990581"/>
            <a:chOff x="6096000" y="1638521"/>
            <a:chExt cx="3376480" cy="99058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AB475AA7-A836-953D-2E27-5D9B81722E2C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0B927F6-CEBA-EDF5-CBB7-8E17D1459F5F}"/>
                </a:ext>
              </a:extLst>
            </p:cNvPr>
            <p:cNvSpPr txBox="1"/>
            <p:nvPr/>
          </p:nvSpPr>
          <p:spPr>
            <a:xfrm>
              <a:off x="6932576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07121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99097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04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4" name="任意多边形 3">
            <a:extLst>
              <a:ext uri="{FF2B5EF4-FFF2-40B4-BE49-F238E27FC236}">
                <a16:creationId xmlns:a16="http://schemas.microsoft.com/office/drawing/2014/main" id="{83F12463-1E2F-DF36-B4DF-88413070277D}"/>
              </a:ext>
            </a:extLst>
          </p:cNvPr>
          <p:cNvSpPr/>
          <p:nvPr/>
        </p:nvSpPr>
        <p:spPr>
          <a:xfrm>
            <a:off x="3538909" y="2938612"/>
            <a:ext cx="2557091" cy="907751"/>
          </a:xfrm>
          <a:custGeom>
            <a:avLst/>
            <a:gdLst>
              <a:gd name="connsiteX0" fmla="*/ 0 w 2636520"/>
              <a:gd name="connsiteY0" fmla="*/ 0 h 1447800"/>
              <a:gd name="connsiteX1" fmla="*/ 2103122 w 2636520"/>
              <a:gd name="connsiteY1" fmla="*/ 0 h 1447800"/>
              <a:gd name="connsiteX2" fmla="*/ 2636520 w 2636520"/>
              <a:gd name="connsiteY2" fmla="*/ 723900 h 1447800"/>
              <a:gd name="connsiteX3" fmla="*/ 2103122 w 2636520"/>
              <a:gd name="connsiteY3" fmla="*/ 1447800 h 1447800"/>
              <a:gd name="connsiteX4" fmla="*/ 0 w 2636520"/>
              <a:gd name="connsiteY4" fmla="*/ 1447800 h 1447800"/>
              <a:gd name="connsiteX5" fmla="*/ 0 w 2636520"/>
              <a:gd name="connsiteY5" fmla="*/ 1442632 h 1447800"/>
              <a:gd name="connsiteX6" fmla="*/ 529590 w 2636520"/>
              <a:gd name="connsiteY6" fmla="*/ 723900 h 1447800"/>
              <a:gd name="connsiteX7" fmla="*/ 0 w 2636520"/>
              <a:gd name="connsiteY7" fmla="*/ 5168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36520" h="1447800">
                <a:moveTo>
                  <a:pt x="0" y="0"/>
                </a:moveTo>
                <a:lnTo>
                  <a:pt x="2103122" y="0"/>
                </a:lnTo>
                <a:lnTo>
                  <a:pt x="2636520" y="723900"/>
                </a:lnTo>
                <a:lnTo>
                  <a:pt x="2103122" y="1447800"/>
                </a:lnTo>
                <a:lnTo>
                  <a:pt x="0" y="1447800"/>
                </a:lnTo>
                <a:lnTo>
                  <a:pt x="0" y="1442632"/>
                </a:lnTo>
                <a:lnTo>
                  <a:pt x="529590" y="723900"/>
                </a:lnTo>
                <a:lnTo>
                  <a:pt x="0" y="5168"/>
                </a:lnTo>
                <a:close/>
              </a:path>
            </a:pathLst>
          </a:custGeom>
          <a:solidFill>
            <a:schemeClr val="accent2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00" b="1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文本框 35">
            <a:extLst>
              <a:ext uri="{FF2B5EF4-FFF2-40B4-BE49-F238E27FC236}">
                <a16:creationId xmlns:a16="http://schemas.microsoft.com/office/drawing/2014/main" id="{B534864F-EAEC-AD26-ECE5-332622AC1F8A}"/>
              </a:ext>
            </a:extLst>
          </p:cNvPr>
          <p:cNvSpPr txBox="1"/>
          <p:nvPr/>
        </p:nvSpPr>
        <p:spPr>
          <a:xfrm>
            <a:off x="3834716" y="3192434"/>
            <a:ext cx="2163167" cy="400110"/>
          </a:xfrm>
          <a:prstGeom prst="rect">
            <a:avLst/>
          </a:prstGeom>
          <a:noFill/>
          <a:ln w="50800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2000" b="1">
                <a:solidFill>
                  <a:schemeClr val="bg1"/>
                </a:solidFill>
                <a:cs typeface="+mn-ea"/>
                <a:sym typeface="+mn-lt"/>
              </a:rPr>
              <a:t>第二季度</a:t>
            </a:r>
            <a:endParaRPr lang="zh-CN" altLang="en-US" sz="2000" b="1" baseline="-3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任意多边形 6">
            <a:extLst>
              <a:ext uri="{FF2B5EF4-FFF2-40B4-BE49-F238E27FC236}">
                <a16:creationId xmlns:a16="http://schemas.microsoft.com/office/drawing/2014/main" id="{0A3E51D0-3687-5EDA-CDF0-D36C9C065655}"/>
              </a:ext>
            </a:extLst>
          </p:cNvPr>
          <p:cNvSpPr/>
          <p:nvPr/>
        </p:nvSpPr>
        <p:spPr>
          <a:xfrm>
            <a:off x="1156964" y="2938612"/>
            <a:ext cx="2557091" cy="907751"/>
          </a:xfrm>
          <a:custGeom>
            <a:avLst/>
            <a:gdLst>
              <a:gd name="connsiteX0" fmla="*/ 0 w 2636520"/>
              <a:gd name="connsiteY0" fmla="*/ 0 h 1447800"/>
              <a:gd name="connsiteX1" fmla="*/ 2103122 w 2636520"/>
              <a:gd name="connsiteY1" fmla="*/ 0 h 1447800"/>
              <a:gd name="connsiteX2" fmla="*/ 2636520 w 2636520"/>
              <a:gd name="connsiteY2" fmla="*/ 723900 h 1447800"/>
              <a:gd name="connsiteX3" fmla="*/ 2103122 w 2636520"/>
              <a:gd name="connsiteY3" fmla="*/ 1447800 h 1447800"/>
              <a:gd name="connsiteX4" fmla="*/ 0 w 2636520"/>
              <a:gd name="connsiteY4" fmla="*/ 1447800 h 1447800"/>
              <a:gd name="connsiteX5" fmla="*/ 0 w 2636520"/>
              <a:gd name="connsiteY5" fmla="*/ 1442632 h 1447800"/>
              <a:gd name="connsiteX6" fmla="*/ 529590 w 2636520"/>
              <a:gd name="connsiteY6" fmla="*/ 723900 h 1447800"/>
              <a:gd name="connsiteX7" fmla="*/ 0 w 2636520"/>
              <a:gd name="connsiteY7" fmla="*/ 5168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36520" h="1447800">
                <a:moveTo>
                  <a:pt x="0" y="0"/>
                </a:moveTo>
                <a:lnTo>
                  <a:pt x="2103122" y="0"/>
                </a:lnTo>
                <a:lnTo>
                  <a:pt x="2636520" y="723900"/>
                </a:lnTo>
                <a:lnTo>
                  <a:pt x="2103122" y="1447800"/>
                </a:lnTo>
                <a:lnTo>
                  <a:pt x="0" y="1447800"/>
                </a:lnTo>
                <a:lnTo>
                  <a:pt x="0" y="1442632"/>
                </a:lnTo>
                <a:lnTo>
                  <a:pt x="529590" y="723900"/>
                </a:lnTo>
                <a:lnTo>
                  <a:pt x="0" y="5168"/>
                </a:lnTo>
                <a:close/>
              </a:path>
            </a:pathLst>
          </a:custGeom>
          <a:solidFill>
            <a:schemeClr val="accent1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00" b="1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文本框 43">
            <a:extLst>
              <a:ext uri="{FF2B5EF4-FFF2-40B4-BE49-F238E27FC236}">
                <a16:creationId xmlns:a16="http://schemas.microsoft.com/office/drawing/2014/main" id="{4D1DE294-DD21-CB81-F7B9-BEB53055D5F2}"/>
              </a:ext>
            </a:extLst>
          </p:cNvPr>
          <p:cNvSpPr txBox="1"/>
          <p:nvPr/>
        </p:nvSpPr>
        <p:spPr>
          <a:xfrm>
            <a:off x="1421583" y="3170440"/>
            <a:ext cx="2224851" cy="444096"/>
          </a:xfrm>
          <a:prstGeom prst="rect">
            <a:avLst/>
          </a:prstGeom>
          <a:noFill/>
          <a:ln w="50800">
            <a:noFill/>
          </a:ln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>
                <a:solidFill>
                  <a:schemeClr val="bg1"/>
                </a:solidFill>
                <a:cs typeface="+mn-ea"/>
                <a:sym typeface="+mn-lt"/>
              </a:rPr>
              <a:t>第一季度</a:t>
            </a:r>
            <a:endParaRPr lang="zh-CN" altLang="en-US" sz="2000" b="1" baseline="-3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任意多边形 10">
            <a:extLst>
              <a:ext uri="{FF2B5EF4-FFF2-40B4-BE49-F238E27FC236}">
                <a16:creationId xmlns:a16="http://schemas.microsoft.com/office/drawing/2014/main" id="{B1C7FCFC-A255-D83B-3CA9-EC4E7A350408}"/>
              </a:ext>
            </a:extLst>
          </p:cNvPr>
          <p:cNvSpPr/>
          <p:nvPr/>
        </p:nvSpPr>
        <p:spPr>
          <a:xfrm>
            <a:off x="8389382" y="2938612"/>
            <a:ext cx="2557091" cy="907751"/>
          </a:xfrm>
          <a:custGeom>
            <a:avLst/>
            <a:gdLst>
              <a:gd name="connsiteX0" fmla="*/ 0 w 2636520"/>
              <a:gd name="connsiteY0" fmla="*/ 0 h 1447800"/>
              <a:gd name="connsiteX1" fmla="*/ 2103122 w 2636520"/>
              <a:gd name="connsiteY1" fmla="*/ 0 h 1447800"/>
              <a:gd name="connsiteX2" fmla="*/ 2636520 w 2636520"/>
              <a:gd name="connsiteY2" fmla="*/ 723900 h 1447800"/>
              <a:gd name="connsiteX3" fmla="*/ 2103122 w 2636520"/>
              <a:gd name="connsiteY3" fmla="*/ 1447800 h 1447800"/>
              <a:gd name="connsiteX4" fmla="*/ 0 w 2636520"/>
              <a:gd name="connsiteY4" fmla="*/ 1447800 h 1447800"/>
              <a:gd name="connsiteX5" fmla="*/ 0 w 2636520"/>
              <a:gd name="connsiteY5" fmla="*/ 1442632 h 1447800"/>
              <a:gd name="connsiteX6" fmla="*/ 529590 w 2636520"/>
              <a:gd name="connsiteY6" fmla="*/ 723900 h 1447800"/>
              <a:gd name="connsiteX7" fmla="*/ 0 w 2636520"/>
              <a:gd name="connsiteY7" fmla="*/ 5168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36520" h="1447800">
                <a:moveTo>
                  <a:pt x="0" y="0"/>
                </a:moveTo>
                <a:lnTo>
                  <a:pt x="2103122" y="0"/>
                </a:lnTo>
                <a:lnTo>
                  <a:pt x="2636520" y="723900"/>
                </a:lnTo>
                <a:lnTo>
                  <a:pt x="2103122" y="1447800"/>
                </a:lnTo>
                <a:lnTo>
                  <a:pt x="0" y="1447800"/>
                </a:lnTo>
                <a:lnTo>
                  <a:pt x="0" y="1442632"/>
                </a:lnTo>
                <a:lnTo>
                  <a:pt x="529590" y="723900"/>
                </a:lnTo>
                <a:lnTo>
                  <a:pt x="0" y="5168"/>
                </a:lnTo>
                <a:close/>
              </a:path>
            </a:pathLst>
          </a:custGeom>
          <a:solidFill>
            <a:schemeClr val="accent4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00" b="1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文本框 46">
            <a:extLst>
              <a:ext uri="{FF2B5EF4-FFF2-40B4-BE49-F238E27FC236}">
                <a16:creationId xmlns:a16="http://schemas.microsoft.com/office/drawing/2014/main" id="{8ACFD6D3-9E40-E92B-27C3-BD53CAF54443}"/>
              </a:ext>
            </a:extLst>
          </p:cNvPr>
          <p:cNvSpPr txBox="1"/>
          <p:nvPr/>
        </p:nvSpPr>
        <p:spPr>
          <a:xfrm>
            <a:off x="8691559" y="3170440"/>
            <a:ext cx="2163167" cy="444096"/>
          </a:xfrm>
          <a:prstGeom prst="rect">
            <a:avLst/>
          </a:prstGeom>
          <a:noFill/>
          <a:ln w="50800">
            <a:noFill/>
          </a:ln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>
                <a:solidFill>
                  <a:schemeClr val="bg1"/>
                </a:solidFill>
                <a:cs typeface="+mn-ea"/>
                <a:sym typeface="+mn-lt"/>
              </a:rPr>
              <a:t>第四季度</a:t>
            </a:r>
            <a:endParaRPr lang="zh-CN" altLang="en-US" sz="2000" b="1" baseline="-300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任意多边形 13">
            <a:extLst>
              <a:ext uri="{FF2B5EF4-FFF2-40B4-BE49-F238E27FC236}">
                <a16:creationId xmlns:a16="http://schemas.microsoft.com/office/drawing/2014/main" id="{24565096-DFE0-FA16-027A-6887FCB95F17}"/>
              </a:ext>
            </a:extLst>
          </p:cNvPr>
          <p:cNvSpPr/>
          <p:nvPr/>
        </p:nvSpPr>
        <p:spPr>
          <a:xfrm>
            <a:off x="5964145" y="2938612"/>
            <a:ext cx="2557091" cy="907751"/>
          </a:xfrm>
          <a:custGeom>
            <a:avLst/>
            <a:gdLst>
              <a:gd name="connsiteX0" fmla="*/ 0 w 2636520"/>
              <a:gd name="connsiteY0" fmla="*/ 0 h 1447800"/>
              <a:gd name="connsiteX1" fmla="*/ 2103122 w 2636520"/>
              <a:gd name="connsiteY1" fmla="*/ 0 h 1447800"/>
              <a:gd name="connsiteX2" fmla="*/ 2636520 w 2636520"/>
              <a:gd name="connsiteY2" fmla="*/ 723900 h 1447800"/>
              <a:gd name="connsiteX3" fmla="*/ 2103122 w 2636520"/>
              <a:gd name="connsiteY3" fmla="*/ 1447800 h 1447800"/>
              <a:gd name="connsiteX4" fmla="*/ 0 w 2636520"/>
              <a:gd name="connsiteY4" fmla="*/ 1447800 h 1447800"/>
              <a:gd name="connsiteX5" fmla="*/ 0 w 2636520"/>
              <a:gd name="connsiteY5" fmla="*/ 1442632 h 1447800"/>
              <a:gd name="connsiteX6" fmla="*/ 529590 w 2636520"/>
              <a:gd name="connsiteY6" fmla="*/ 723900 h 1447800"/>
              <a:gd name="connsiteX7" fmla="*/ 0 w 2636520"/>
              <a:gd name="connsiteY7" fmla="*/ 5168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36520" h="1447800">
                <a:moveTo>
                  <a:pt x="0" y="0"/>
                </a:moveTo>
                <a:lnTo>
                  <a:pt x="2103122" y="0"/>
                </a:lnTo>
                <a:lnTo>
                  <a:pt x="2636520" y="723900"/>
                </a:lnTo>
                <a:lnTo>
                  <a:pt x="2103122" y="1447800"/>
                </a:lnTo>
                <a:lnTo>
                  <a:pt x="0" y="1447800"/>
                </a:lnTo>
                <a:lnTo>
                  <a:pt x="0" y="1442632"/>
                </a:lnTo>
                <a:lnTo>
                  <a:pt x="529590" y="723900"/>
                </a:lnTo>
                <a:lnTo>
                  <a:pt x="0" y="5168"/>
                </a:lnTo>
                <a:close/>
              </a:path>
            </a:pathLst>
          </a:custGeom>
          <a:solidFill>
            <a:schemeClr val="accent3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500" b="1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文本框 49">
            <a:extLst>
              <a:ext uri="{FF2B5EF4-FFF2-40B4-BE49-F238E27FC236}">
                <a16:creationId xmlns:a16="http://schemas.microsoft.com/office/drawing/2014/main" id="{CC5BAECF-5AC5-9569-4760-517D20C85A41}"/>
              </a:ext>
            </a:extLst>
          </p:cNvPr>
          <p:cNvSpPr txBox="1"/>
          <p:nvPr/>
        </p:nvSpPr>
        <p:spPr>
          <a:xfrm>
            <a:off x="6284804" y="3170442"/>
            <a:ext cx="2139206" cy="444096"/>
          </a:xfrm>
          <a:prstGeom prst="rect">
            <a:avLst/>
          </a:prstGeom>
          <a:noFill/>
          <a:ln w="50800">
            <a:noFill/>
          </a:ln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>
                <a:solidFill>
                  <a:schemeClr val="bg1"/>
                </a:solidFill>
                <a:cs typeface="+mn-ea"/>
                <a:sym typeface="+mn-lt"/>
              </a:rPr>
              <a:t>第三季度</a:t>
            </a:r>
            <a:endParaRPr lang="zh-CN" altLang="en-US" sz="2000" b="1" baseline="-300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6F23FA58-EA69-EAFB-60A3-DF0FDFBF10C2}"/>
              </a:ext>
            </a:extLst>
          </p:cNvPr>
          <p:cNvCxnSpPr>
            <a:cxnSpLocks/>
          </p:cNvCxnSpPr>
          <p:nvPr/>
        </p:nvCxnSpPr>
        <p:spPr>
          <a:xfrm flipV="1">
            <a:off x="3187940" y="3429000"/>
            <a:ext cx="0" cy="162197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73782517-2239-1EC0-D3C0-262CEB935B92}"/>
              </a:ext>
            </a:extLst>
          </p:cNvPr>
          <p:cNvCxnSpPr>
            <a:cxnSpLocks/>
          </p:cNvCxnSpPr>
          <p:nvPr/>
        </p:nvCxnSpPr>
        <p:spPr>
          <a:xfrm>
            <a:off x="5539254" y="1625600"/>
            <a:ext cx="0" cy="18034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C14515F9-F265-7B37-B8CC-045E257E755E}"/>
              </a:ext>
            </a:extLst>
          </p:cNvPr>
          <p:cNvCxnSpPr>
            <a:cxnSpLocks/>
          </p:cNvCxnSpPr>
          <p:nvPr/>
        </p:nvCxnSpPr>
        <p:spPr>
          <a:xfrm flipV="1">
            <a:off x="8006683" y="3429000"/>
            <a:ext cx="0" cy="162197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B8A7B66F-5013-39B1-9675-4995E9CB56F8}"/>
              </a:ext>
            </a:extLst>
          </p:cNvPr>
          <p:cNvCxnSpPr>
            <a:cxnSpLocks/>
          </p:cNvCxnSpPr>
          <p:nvPr/>
        </p:nvCxnSpPr>
        <p:spPr>
          <a:xfrm>
            <a:off x="10416054" y="1625600"/>
            <a:ext cx="0" cy="18034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19E63410-3DAF-194C-0D9C-8D2CDB1DCE72}"/>
              </a:ext>
            </a:extLst>
          </p:cNvPr>
          <p:cNvGrpSpPr/>
          <p:nvPr/>
        </p:nvGrpSpPr>
        <p:grpSpPr>
          <a:xfrm>
            <a:off x="3281663" y="4147400"/>
            <a:ext cx="3345269" cy="990581"/>
            <a:chOff x="6094413" y="1638521"/>
            <a:chExt cx="3345269" cy="990581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22EA5A6C-12C1-BAF7-9E15-D132EB26747A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C123DD23-95A4-D42F-7B4C-AC87826F3C80}"/>
                </a:ext>
              </a:extLst>
            </p:cNvPr>
            <p:cNvSpPr txBox="1"/>
            <p:nvPr/>
          </p:nvSpPr>
          <p:spPr>
            <a:xfrm>
              <a:off x="6094413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A48C0D5E-6CEC-B1E9-E650-70C3263A7A53}"/>
              </a:ext>
            </a:extLst>
          </p:cNvPr>
          <p:cNvGrpSpPr/>
          <p:nvPr/>
        </p:nvGrpSpPr>
        <p:grpSpPr>
          <a:xfrm>
            <a:off x="2093927" y="1705051"/>
            <a:ext cx="3376480" cy="990581"/>
            <a:chOff x="6096000" y="1638521"/>
            <a:chExt cx="3376480" cy="990581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9D73AB84-D10D-9442-B478-CA85D47E4959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86D909DF-1D6E-3217-92E3-59C962F58FE8}"/>
                </a:ext>
              </a:extLst>
            </p:cNvPr>
            <p:cNvSpPr txBox="1"/>
            <p:nvPr/>
          </p:nvSpPr>
          <p:spPr>
            <a:xfrm>
              <a:off x="6932576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C4BEECEC-5053-21EC-0812-71A328450146}"/>
              </a:ext>
            </a:extLst>
          </p:cNvPr>
          <p:cNvGrpSpPr/>
          <p:nvPr/>
        </p:nvGrpSpPr>
        <p:grpSpPr>
          <a:xfrm>
            <a:off x="8084956" y="4147400"/>
            <a:ext cx="3345269" cy="990581"/>
            <a:chOff x="6094413" y="1638521"/>
            <a:chExt cx="3345269" cy="990581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5D234583-2839-FA88-F564-933A16BFC88A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63582A9-80A7-4068-BE26-54C6FE5A8FD0}"/>
                </a:ext>
              </a:extLst>
            </p:cNvPr>
            <p:cNvSpPr txBox="1"/>
            <p:nvPr/>
          </p:nvSpPr>
          <p:spPr>
            <a:xfrm>
              <a:off x="6094413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EDE21423-29CB-94C0-1B53-8A1D83EC99E8}"/>
              </a:ext>
            </a:extLst>
          </p:cNvPr>
          <p:cNvGrpSpPr/>
          <p:nvPr/>
        </p:nvGrpSpPr>
        <p:grpSpPr>
          <a:xfrm>
            <a:off x="6959777" y="1705051"/>
            <a:ext cx="3376480" cy="990581"/>
            <a:chOff x="6096000" y="1638521"/>
            <a:chExt cx="3376480" cy="990581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80FF870D-4C12-14FA-BC76-0DE9DD470C65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2BE20F89-2B90-449E-FC9B-31B96943C4DD}"/>
                </a:ext>
              </a:extLst>
            </p:cNvPr>
            <p:cNvSpPr txBox="1"/>
            <p:nvPr/>
          </p:nvSpPr>
          <p:spPr>
            <a:xfrm>
              <a:off x="6932576" y="1638521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85004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椭圆 6">
            <a:extLst>
              <a:ext uri="{FF2B5EF4-FFF2-40B4-BE49-F238E27FC236}">
                <a16:creationId xmlns:a16="http://schemas.microsoft.com/office/drawing/2014/main" id="{40E85093-CD7C-F9D5-7204-D4D4BB15B39A}"/>
              </a:ext>
            </a:extLst>
          </p:cNvPr>
          <p:cNvSpPr/>
          <p:nvPr/>
        </p:nvSpPr>
        <p:spPr>
          <a:xfrm>
            <a:off x="221789" y="5330245"/>
            <a:ext cx="3175510" cy="3175510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3" name="矩形: 圆角 2072">
            <a:extLst>
              <a:ext uri="{FF2B5EF4-FFF2-40B4-BE49-F238E27FC236}">
                <a16:creationId xmlns:a16="http://schemas.microsoft.com/office/drawing/2014/main" id="{6AFFB7F0-4A8A-4F1D-017B-A424CB8C23CC}"/>
              </a:ext>
            </a:extLst>
          </p:cNvPr>
          <p:cNvSpPr/>
          <p:nvPr/>
        </p:nvSpPr>
        <p:spPr>
          <a:xfrm>
            <a:off x="695325" y="2261035"/>
            <a:ext cx="5764691" cy="966000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6" name="任意多边形: 形状 2075">
            <a:extLst>
              <a:ext uri="{FF2B5EF4-FFF2-40B4-BE49-F238E27FC236}">
                <a16:creationId xmlns:a16="http://schemas.microsoft.com/office/drawing/2014/main" id="{10C0F98D-CCF7-875F-F4B7-82D30B4A8BA0}"/>
              </a:ext>
            </a:extLst>
          </p:cNvPr>
          <p:cNvSpPr/>
          <p:nvPr/>
        </p:nvSpPr>
        <p:spPr>
          <a:xfrm>
            <a:off x="5637790" y="0"/>
            <a:ext cx="6554210" cy="6858000"/>
          </a:xfrm>
          <a:custGeom>
            <a:avLst/>
            <a:gdLst>
              <a:gd name="connsiteX0" fmla="*/ 118238 w 6554210"/>
              <a:gd name="connsiteY0" fmla="*/ 0 h 6858000"/>
              <a:gd name="connsiteX1" fmla="*/ 6554210 w 6554210"/>
              <a:gd name="connsiteY1" fmla="*/ 0 h 6858000"/>
              <a:gd name="connsiteX2" fmla="*/ 6554210 w 6554210"/>
              <a:gd name="connsiteY2" fmla="*/ 6858000 h 6858000"/>
              <a:gd name="connsiteX3" fmla="*/ 2450074 w 6554210"/>
              <a:gd name="connsiteY3" fmla="*/ 6858000 h 6858000"/>
              <a:gd name="connsiteX4" fmla="*/ 2192590 w 6554210"/>
              <a:gd name="connsiteY4" fmla="*/ 6612512 h 6858000"/>
              <a:gd name="connsiteX5" fmla="*/ 0 w 6554210"/>
              <a:gd name="connsiteY5" fmla="*/ 1319132 h 6858000"/>
              <a:gd name="connsiteX6" fmla="*/ 86256 w 6554210"/>
              <a:gd name="connsiteY6" fmla="*/ 17909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54210" h="6858000">
                <a:moveTo>
                  <a:pt x="118238" y="0"/>
                </a:moveTo>
                <a:lnTo>
                  <a:pt x="6554210" y="0"/>
                </a:lnTo>
                <a:lnTo>
                  <a:pt x="6554210" y="6858000"/>
                </a:lnTo>
                <a:lnTo>
                  <a:pt x="2450074" y="6858000"/>
                </a:lnTo>
                <a:lnTo>
                  <a:pt x="2192590" y="6612512"/>
                </a:lnTo>
                <a:cubicBezTo>
                  <a:pt x="837896" y="5257818"/>
                  <a:pt x="0" y="3386326"/>
                  <a:pt x="0" y="1319132"/>
                </a:cubicBezTo>
                <a:cubicBezTo>
                  <a:pt x="0" y="931533"/>
                  <a:pt x="29458" y="550815"/>
                  <a:pt x="86256" y="179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10587651" y="-1932276"/>
            <a:ext cx="3175510" cy="3175510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798688"/>
            <a:ext cx="6850381" cy="96600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7728974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1479760" y="1691109"/>
            <a:ext cx="358303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谢谢观看</a:t>
            </a: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>
            <a:off x="10447821" y="4669980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6818733" y="1533798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6552191" y="3104298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4864549" y="5161610"/>
            <a:ext cx="966000" cy="966000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81" name="组合 2080">
            <a:extLst>
              <a:ext uri="{FF2B5EF4-FFF2-40B4-BE49-F238E27FC236}">
                <a16:creationId xmlns:a16="http://schemas.microsoft.com/office/drawing/2014/main" id="{3F3BDF49-1609-A8B7-8CEA-A44A9C36E5AE}"/>
              </a:ext>
            </a:extLst>
          </p:cNvPr>
          <p:cNvGrpSpPr/>
          <p:nvPr/>
        </p:nvGrpSpPr>
        <p:grpSpPr>
          <a:xfrm>
            <a:off x="590942" y="4246498"/>
            <a:ext cx="3836782" cy="311767"/>
            <a:chOff x="4199459" y="4683178"/>
            <a:chExt cx="3836782" cy="311767"/>
          </a:xfrm>
        </p:grpSpPr>
        <p:sp>
          <p:nvSpPr>
            <p:cNvPr id="2079" name="文本框 2078">
              <a:extLst>
                <a:ext uri="{FF2B5EF4-FFF2-40B4-BE49-F238E27FC236}">
                  <a16:creationId xmlns:a16="http://schemas.microsoft.com/office/drawing/2014/main" id="{5DAA1F0E-0D8A-EEEB-4E92-B71542E045A2}"/>
                </a:ext>
              </a:extLst>
            </p:cNvPr>
            <p:cNvSpPr txBox="1"/>
            <p:nvPr/>
          </p:nvSpPr>
          <p:spPr>
            <a:xfrm>
              <a:off x="4199459" y="4683178"/>
              <a:ext cx="19527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>
                    <a:gsLst>
                      <a:gs pos="0">
                        <a:srgbClr val="4D61FC"/>
                      </a:gs>
                      <a:gs pos="100000">
                        <a:srgbClr val="00B0F0"/>
                      </a:gs>
                    </a:gsLst>
                    <a:lin ang="16200000" scaled="1"/>
                  </a:gradFill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2080" name="文本框 2079">
              <a:extLst>
                <a:ext uri="{FF2B5EF4-FFF2-40B4-BE49-F238E27FC236}">
                  <a16:creationId xmlns:a16="http://schemas.microsoft.com/office/drawing/2014/main" id="{582A5656-11E0-0A30-B99C-8B1B9E15C9C6}"/>
                </a:ext>
              </a:extLst>
            </p:cNvPr>
            <p:cNvSpPr txBox="1"/>
            <p:nvPr/>
          </p:nvSpPr>
          <p:spPr>
            <a:xfrm>
              <a:off x="6360781" y="4687168"/>
              <a:ext cx="167546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>
                    <a:gsLst>
                      <a:gs pos="0">
                        <a:srgbClr val="4D61FC"/>
                      </a:gs>
                      <a:gs pos="100000">
                        <a:srgbClr val="00B0F0"/>
                      </a:gs>
                    </a:gsLst>
                    <a:lin ang="16200000" scaled="1"/>
                  </a:gradFill>
                </a:defRPr>
              </a:lvl1pPr>
            </a:lstStyle>
            <a:p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2023.04.07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  <p:sp>
        <p:nvSpPr>
          <p:cNvPr id="2083" name="文本框 2082">
            <a:extLst>
              <a:ext uri="{FF2B5EF4-FFF2-40B4-BE49-F238E27FC236}">
                <a16:creationId xmlns:a16="http://schemas.microsoft.com/office/drawing/2014/main" id="{145B1E79-D048-71F6-B329-E38225E76DC8}"/>
              </a:ext>
            </a:extLst>
          </p:cNvPr>
          <p:cNvSpPr txBox="1"/>
          <p:nvPr/>
        </p:nvSpPr>
        <p:spPr>
          <a:xfrm>
            <a:off x="1732242" y="1424921"/>
            <a:ext cx="374216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chemeClr val="bg1">
                    <a:lumMod val="65000"/>
                  </a:schemeClr>
                </a:solidFill>
              </a:rPr>
              <a:t>QUARTERLY WORK REPORT</a:t>
            </a:r>
          </a:p>
        </p:txBody>
      </p:sp>
      <p:sp>
        <p:nvSpPr>
          <p:cNvPr id="2085" name="文本框 2084">
            <a:extLst>
              <a:ext uri="{FF2B5EF4-FFF2-40B4-BE49-F238E27FC236}">
                <a16:creationId xmlns:a16="http://schemas.microsoft.com/office/drawing/2014/main" id="{11C001A4-2132-7284-9487-A7D1F7CA67B7}"/>
              </a:ext>
            </a:extLst>
          </p:cNvPr>
          <p:cNvSpPr txBox="1"/>
          <p:nvPr/>
        </p:nvSpPr>
        <p:spPr>
          <a:xfrm>
            <a:off x="650026" y="3295563"/>
            <a:ext cx="4668358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221068" y="-631011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D0F69A70-857D-0516-7B8E-A34C3CDEC029}"/>
              </a:ext>
            </a:extLst>
          </p:cNvPr>
          <p:cNvSpPr txBox="1"/>
          <p:nvPr/>
        </p:nvSpPr>
        <p:spPr>
          <a:xfrm>
            <a:off x="1561452" y="2842003"/>
            <a:ext cx="3780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工作汇报  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/  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工作总结  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/  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季度汇报  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/  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春季汇报</a:t>
            </a:r>
          </a:p>
        </p:txBody>
      </p:sp>
    </p:spTree>
    <p:extLst>
      <p:ext uri="{BB962C8B-B14F-4D97-AF65-F5344CB8AC3E}">
        <p14:creationId xmlns:p14="http://schemas.microsoft.com/office/powerpoint/2010/main" val="1458694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C2546A6-03B4-B4A9-0FCF-ABA076415249}"/>
              </a:ext>
            </a:extLst>
          </p:cNvPr>
          <p:cNvSpPr txBox="1"/>
          <p:nvPr/>
        </p:nvSpPr>
        <p:spPr>
          <a:xfrm>
            <a:off x="979438" y="1048037"/>
            <a:ext cx="951734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  </a:t>
            </a: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仅供学习参考之用！禁止</a:t>
            </a:r>
            <a:r>
              <a:rPr lang="en-US" altLang="zh-CN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平台盗用贩卖！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79437" y="4898979"/>
            <a:ext cx="9954998" cy="12438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8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6963095" y="649586"/>
            <a:ext cx="7563666" cy="756366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3476759" y="6096294"/>
            <a:ext cx="2908726" cy="2908726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8110483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2251367" y="338136"/>
            <a:ext cx="3055645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70BF43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01</a:t>
            </a:r>
            <a:endParaRPr lang="zh-CN" altLang="en-US" sz="19900" dirty="0">
              <a:solidFill>
                <a:srgbClr val="70BF43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 rot="4975690">
            <a:off x="3097032" y="4646811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7301149" y="3606023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7486721" y="4482674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83126" y="-681884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86C8E75-716E-3D4C-0143-B026988D51E4}"/>
              </a:ext>
            </a:extLst>
          </p:cNvPr>
          <p:cNvSpPr txBox="1"/>
          <p:nvPr/>
        </p:nvSpPr>
        <p:spPr>
          <a:xfrm>
            <a:off x="1094131" y="3730244"/>
            <a:ext cx="5139376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根据自己的需要添加适当的文字，此处添加详细文本描述，建议与标题相关尽量简洁... ... </a:t>
            </a: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模板网，幻灯片演示模板 及素材免费下载！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模 板网 唯一访问网址：</a:t>
            </a: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</a:rPr>
              <a:t>www.51pptmoban.com</a:t>
            </a:r>
            <a:endParaRPr lang="zh-CN" alt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1F5BB67E-73C5-2FB1-9F84-AA32D6A81C42}"/>
              </a:ext>
            </a:extLst>
          </p:cNvPr>
          <p:cNvGrpSpPr/>
          <p:nvPr/>
        </p:nvGrpSpPr>
        <p:grpSpPr>
          <a:xfrm>
            <a:off x="1196145" y="2916628"/>
            <a:ext cx="4899856" cy="650019"/>
            <a:chOff x="695326" y="2053437"/>
            <a:chExt cx="3383377" cy="650019"/>
          </a:xfrm>
        </p:grpSpPr>
        <p:sp>
          <p:nvSpPr>
            <p:cNvPr id="25" name="矩形: 对角圆角 24">
              <a:extLst>
                <a:ext uri="{FF2B5EF4-FFF2-40B4-BE49-F238E27FC236}">
                  <a16:creationId xmlns:a16="http://schemas.microsoft.com/office/drawing/2014/main" id="{D8477144-DDC1-37C7-A0A1-04193BA32DE4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674E97F-D934-6B25-1201-907482097EE2}"/>
                </a:ext>
              </a:extLst>
            </p:cNvPr>
            <p:cNvSpPr txBox="1"/>
            <p:nvPr/>
          </p:nvSpPr>
          <p:spPr>
            <a:xfrm>
              <a:off x="954582" y="2185917"/>
              <a:ext cx="286486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06701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8194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CBB982AF-57FC-C6DD-6244-5974E77AD5F1}"/>
              </a:ext>
            </a:extLst>
          </p:cNvPr>
          <p:cNvGrpSpPr/>
          <p:nvPr/>
        </p:nvGrpSpPr>
        <p:grpSpPr>
          <a:xfrm>
            <a:off x="3868835" y="1625983"/>
            <a:ext cx="4390201" cy="3909494"/>
            <a:chOff x="4243088" y="2675589"/>
            <a:chExt cx="3264319" cy="2905377"/>
          </a:xfrm>
        </p:grpSpPr>
        <p:sp>
          <p:nvSpPr>
            <p:cNvPr id="22" name="Oval 274">
              <a:extLst>
                <a:ext uri="{FF2B5EF4-FFF2-40B4-BE49-F238E27FC236}">
                  <a16:creationId xmlns:a16="http://schemas.microsoft.com/office/drawing/2014/main" id="{DFC3DDA6-29F4-2048-835C-3C4F28418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088" y="2771472"/>
              <a:ext cx="1653905" cy="1654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Oval 276">
              <a:extLst>
                <a:ext uri="{FF2B5EF4-FFF2-40B4-BE49-F238E27FC236}">
                  <a16:creationId xmlns:a16="http://schemas.microsoft.com/office/drawing/2014/main" id="{BF524076-9A31-6293-9CE1-220EAC0E5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0859" y="2675589"/>
              <a:ext cx="2016548" cy="2016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  <a:sym typeface="+mn-lt"/>
              </a:endParaRPr>
            </a:p>
          </p:txBody>
        </p:sp>
        <p:sp>
          <p:nvSpPr>
            <p:cNvPr id="24" name="Oval 277">
              <a:extLst>
                <a:ext uri="{FF2B5EF4-FFF2-40B4-BE49-F238E27FC236}">
                  <a16:creationId xmlns:a16="http://schemas.microsoft.com/office/drawing/2014/main" id="{1AE2B400-3B84-5B43-720E-9F6D26C26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723" y="3887551"/>
              <a:ext cx="1694223" cy="169341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1AF8ED99-E4D5-D37A-93EE-70125F556C56}"/>
                </a:ext>
              </a:extLst>
            </p:cNvPr>
            <p:cNvSpPr/>
            <p:nvPr/>
          </p:nvSpPr>
          <p:spPr>
            <a:xfrm>
              <a:off x="4793724" y="4499828"/>
              <a:ext cx="1648800" cy="2973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F8F8F8"/>
                  </a:solidFill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D5AF2A4D-A799-C3C2-88FD-6B02264DCED5}"/>
                </a:ext>
              </a:extLst>
            </p:cNvPr>
            <p:cNvSpPr/>
            <p:nvPr/>
          </p:nvSpPr>
          <p:spPr>
            <a:xfrm>
              <a:off x="4349509" y="3354944"/>
              <a:ext cx="1495887" cy="2744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rgbClr val="F8F8F8"/>
                  </a:solidFill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C2E77724-EF86-5730-10B8-F9C39FD35D3B}"/>
                </a:ext>
              </a:extLst>
            </p:cNvPr>
            <p:cNvSpPr/>
            <p:nvPr/>
          </p:nvSpPr>
          <p:spPr>
            <a:xfrm>
              <a:off x="5340176" y="3429000"/>
              <a:ext cx="2016548" cy="34309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2400" b="1" dirty="0">
                  <a:solidFill>
                    <a:srgbClr val="F8F8F8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185A210B-749A-012E-AE5E-61717F98D70D}"/>
              </a:ext>
            </a:extLst>
          </p:cNvPr>
          <p:cNvGrpSpPr/>
          <p:nvPr/>
        </p:nvGrpSpPr>
        <p:grpSpPr>
          <a:xfrm>
            <a:off x="8422965" y="2394502"/>
            <a:ext cx="3345269" cy="1219165"/>
            <a:chOff x="6094413" y="1682063"/>
            <a:chExt cx="3345269" cy="1219165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2A6CBD84-EE06-5A0C-6CF8-9ABFCC27E833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8925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模板网，幻灯片演示 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 网 唯一访问网址：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www.51pptmoban.com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F0CEDCF0-C287-980C-242F-E9AD30601C94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2F5150F-E63E-F673-A4B7-7F1AED0868CC}"/>
              </a:ext>
            </a:extLst>
          </p:cNvPr>
          <p:cNvGrpSpPr/>
          <p:nvPr/>
        </p:nvGrpSpPr>
        <p:grpSpPr>
          <a:xfrm>
            <a:off x="417652" y="2166258"/>
            <a:ext cx="3381790" cy="947039"/>
            <a:chOff x="6096000" y="1682063"/>
            <a:chExt cx="3381790" cy="947039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AB2279DD-6E52-906A-C8A5-23165E90A4B5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73ACE332-5947-5915-9F93-A5D86A5BC0C1}"/>
                </a:ext>
              </a:extLst>
            </p:cNvPr>
            <p:cNvSpPr txBox="1"/>
            <p:nvPr/>
          </p:nvSpPr>
          <p:spPr>
            <a:xfrm>
              <a:off x="693788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E1976906-8E98-90C7-2D62-67052E7F1A06}"/>
              </a:ext>
            </a:extLst>
          </p:cNvPr>
          <p:cNvGrpSpPr/>
          <p:nvPr/>
        </p:nvGrpSpPr>
        <p:grpSpPr>
          <a:xfrm>
            <a:off x="1126270" y="4280745"/>
            <a:ext cx="3381790" cy="947039"/>
            <a:chOff x="6096000" y="1682063"/>
            <a:chExt cx="3381790" cy="947039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4855B57-2BCC-EFF6-254D-8DA95C26982B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BF68318C-98E9-B8E9-430B-1C1783B91DF2}"/>
                </a:ext>
              </a:extLst>
            </p:cNvPr>
            <p:cNvSpPr txBox="1"/>
            <p:nvPr/>
          </p:nvSpPr>
          <p:spPr>
            <a:xfrm>
              <a:off x="693788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361809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8194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Oval 3">
            <a:extLst>
              <a:ext uri="{FF2B5EF4-FFF2-40B4-BE49-F238E27FC236}">
                <a16:creationId xmlns:a16="http://schemas.microsoft.com/office/drawing/2014/main" id="{BD6A840C-42B5-8D8E-450C-DF17E7D75704}"/>
              </a:ext>
            </a:extLst>
          </p:cNvPr>
          <p:cNvSpPr/>
          <p:nvPr/>
        </p:nvSpPr>
        <p:spPr>
          <a:xfrm>
            <a:off x="968147" y="1801841"/>
            <a:ext cx="1774149" cy="1774379"/>
          </a:xfrm>
          <a:prstGeom prst="ellipse">
            <a:avLst/>
          </a:prstGeom>
          <a:solidFill>
            <a:srgbClr val="02603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4" name="Oval 14">
            <a:extLst>
              <a:ext uri="{FF2B5EF4-FFF2-40B4-BE49-F238E27FC236}">
                <a16:creationId xmlns:a16="http://schemas.microsoft.com/office/drawing/2014/main" id="{326CAA31-AD00-1F22-E837-E1D329E21BDF}"/>
              </a:ext>
            </a:extLst>
          </p:cNvPr>
          <p:cNvSpPr/>
          <p:nvPr/>
        </p:nvSpPr>
        <p:spPr>
          <a:xfrm>
            <a:off x="3796076" y="1809175"/>
            <a:ext cx="1774149" cy="1774379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6" name="Oval 17">
            <a:extLst>
              <a:ext uri="{FF2B5EF4-FFF2-40B4-BE49-F238E27FC236}">
                <a16:creationId xmlns:a16="http://schemas.microsoft.com/office/drawing/2014/main" id="{73242211-D116-A4C2-EED2-2982DF01DF09}"/>
              </a:ext>
            </a:extLst>
          </p:cNvPr>
          <p:cNvSpPr/>
          <p:nvPr/>
        </p:nvSpPr>
        <p:spPr>
          <a:xfrm>
            <a:off x="6627974" y="1809175"/>
            <a:ext cx="1774149" cy="1774379"/>
          </a:xfrm>
          <a:prstGeom prst="ellipse">
            <a:avLst/>
          </a:prstGeom>
          <a:solidFill>
            <a:srgbClr val="01391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7" name="Oval 20">
            <a:extLst>
              <a:ext uri="{FF2B5EF4-FFF2-40B4-BE49-F238E27FC236}">
                <a16:creationId xmlns:a16="http://schemas.microsoft.com/office/drawing/2014/main" id="{1478062E-BC9C-D3F2-D2F1-C1908B778264}"/>
              </a:ext>
            </a:extLst>
          </p:cNvPr>
          <p:cNvSpPr/>
          <p:nvPr/>
        </p:nvSpPr>
        <p:spPr>
          <a:xfrm>
            <a:off x="9456184" y="1809175"/>
            <a:ext cx="1774149" cy="1774379"/>
          </a:xfrm>
          <a:prstGeom prst="ellipse">
            <a:avLst/>
          </a:prstGeom>
          <a:solidFill>
            <a:srgbClr val="0BB79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8F8F8"/>
              </a:solidFill>
              <a:cs typeface="+mn-ea"/>
              <a:sym typeface="+mn-lt"/>
            </a:endParaRP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id="{08328977-82F0-8BE3-0423-DD2DD7878B2B}"/>
              </a:ext>
            </a:extLst>
          </p:cNvPr>
          <p:cNvSpPr txBox="1"/>
          <p:nvPr/>
        </p:nvSpPr>
        <p:spPr>
          <a:xfrm>
            <a:off x="2706341" y="2046218"/>
            <a:ext cx="1109288" cy="1235705"/>
          </a:xfrm>
          <a:prstGeom prst="rect">
            <a:avLst/>
          </a:prstGeom>
          <a:noFill/>
        </p:spPr>
        <p:txBody>
          <a:bodyPr wrap="square" lIns="121881" tIns="60939" rIns="121881" bIns="60939" rtlCol="0">
            <a:spAutoFit/>
          </a:bodyPr>
          <a:lstStyle/>
          <a:p>
            <a:pPr algn="ctr"/>
            <a:r>
              <a:rPr lang="en-US" sz="7200" b="1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+</a:t>
            </a:r>
            <a:endParaRPr lang="ru-RU" sz="7200" b="1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TextBox 12">
            <a:extLst>
              <a:ext uri="{FF2B5EF4-FFF2-40B4-BE49-F238E27FC236}">
                <a16:creationId xmlns:a16="http://schemas.microsoft.com/office/drawing/2014/main" id="{5EA4E126-5269-6A32-1EA0-2FC867E1B4F8}"/>
              </a:ext>
            </a:extLst>
          </p:cNvPr>
          <p:cNvSpPr txBox="1"/>
          <p:nvPr/>
        </p:nvSpPr>
        <p:spPr>
          <a:xfrm>
            <a:off x="5536395" y="2046218"/>
            <a:ext cx="1109288" cy="1235705"/>
          </a:xfrm>
          <a:prstGeom prst="rect">
            <a:avLst/>
          </a:prstGeom>
          <a:noFill/>
        </p:spPr>
        <p:txBody>
          <a:bodyPr wrap="square" lIns="121881" tIns="60939" rIns="121881" bIns="60939" rtlCol="0">
            <a:spAutoFit/>
          </a:bodyPr>
          <a:lstStyle/>
          <a:p>
            <a:pPr algn="ctr"/>
            <a:r>
              <a:rPr lang="en-US" sz="7200" b="1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+</a:t>
            </a:r>
            <a:endParaRPr lang="ru-RU" sz="7200" b="1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TextBox 13">
            <a:extLst>
              <a:ext uri="{FF2B5EF4-FFF2-40B4-BE49-F238E27FC236}">
                <a16:creationId xmlns:a16="http://schemas.microsoft.com/office/drawing/2014/main" id="{09FFAF4C-7A33-FF6A-74EF-4D3B3745147E}"/>
              </a:ext>
            </a:extLst>
          </p:cNvPr>
          <p:cNvSpPr txBox="1"/>
          <p:nvPr/>
        </p:nvSpPr>
        <p:spPr>
          <a:xfrm>
            <a:off x="8350729" y="2059817"/>
            <a:ext cx="1109288" cy="1235705"/>
          </a:xfrm>
          <a:prstGeom prst="rect">
            <a:avLst/>
          </a:prstGeom>
          <a:noFill/>
        </p:spPr>
        <p:txBody>
          <a:bodyPr wrap="square" lIns="121881" tIns="60939" rIns="121881" bIns="60939" rtlCol="0">
            <a:spAutoFit/>
          </a:bodyPr>
          <a:lstStyle/>
          <a:p>
            <a:pPr algn="ctr"/>
            <a:r>
              <a:rPr lang="en-US" sz="7200" b="1">
                <a:solidFill>
                  <a:schemeClr val="bg1">
                    <a:lumMod val="65000"/>
                  </a:schemeClr>
                </a:solidFill>
                <a:cs typeface="+mn-ea"/>
                <a:sym typeface="+mn-lt"/>
              </a:rPr>
              <a:t>=</a:t>
            </a:r>
            <a:endParaRPr lang="ru-RU" sz="7200" b="1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Freeform 12">
            <a:extLst>
              <a:ext uri="{FF2B5EF4-FFF2-40B4-BE49-F238E27FC236}">
                <a16:creationId xmlns:a16="http://schemas.microsoft.com/office/drawing/2014/main" id="{27F44846-70EA-E514-E49D-805BB335D7D7}"/>
              </a:ext>
            </a:extLst>
          </p:cNvPr>
          <p:cNvSpPr>
            <a:spLocks noEditPoints="1"/>
          </p:cNvSpPr>
          <p:nvPr/>
        </p:nvSpPr>
        <p:spPr bwMode="auto">
          <a:xfrm>
            <a:off x="7006414" y="2208274"/>
            <a:ext cx="1064855" cy="972385"/>
          </a:xfrm>
          <a:custGeom>
            <a:avLst/>
            <a:gdLst/>
            <a:ahLst/>
            <a:cxnLst>
              <a:cxn ang="0">
                <a:pos x="1284" y="407"/>
              </a:cxn>
              <a:cxn ang="0">
                <a:pos x="1203" y="1128"/>
              </a:cxn>
              <a:cxn ang="0">
                <a:pos x="1657" y="1313"/>
              </a:cxn>
              <a:cxn ang="0">
                <a:pos x="2010" y="1310"/>
              </a:cxn>
              <a:cxn ang="0">
                <a:pos x="2361" y="910"/>
              </a:cxn>
              <a:cxn ang="0">
                <a:pos x="2851" y="696"/>
              </a:cxn>
              <a:cxn ang="0">
                <a:pos x="3216" y="1078"/>
              </a:cxn>
              <a:cxn ang="0">
                <a:pos x="2979" y="1557"/>
              </a:cxn>
              <a:cxn ang="0">
                <a:pos x="2477" y="1517"/>
              </a:cxn>
              <a:cxn ang="0">
                <a:pos x="2080" y="1382"/>
              </a:cxn>
              <a:cxn ang="0">
                <a:pos x="1515" y="2178"/>
              </a:cxn>
              <a:cxn ang="0">
                <a:pos x="1639" y="2686"/>
              </a:cxn>
              <a:cxn ang="0">
                <a:pos x="1428" y="2932"/>
              </a:cxn>
              <a:cxn ang="0">
                <a:pos x="1121" y="2816"/>
              </a:cxn>
              <a:cxn ang="0">
                <a:pos x="1129" y="2487"/>
              </a:cxn>
              <a:cxn ang="0">
                <a:pos x="1413" y="2321"/>
              </a:cxn>
              <a:cxn ang="0">
                <a:pos x="1431" y="1587"/>
              </a:cxn>
              <a:cxn ang="0">
                <a:pos x="954" y="1270"/>
              </a:cxn>
              <a:cxn ang="0">
                <a:pos x="196" y="1138"/>
              </a:cxn>
              <a:cxn ang="0">
                <a:pos x="65" y="378"/>
              </a:cxn>
              <a:cxn ang="0">
                <a:pos x="1533" y="1182"/>
              </a:cxn>
              <a:cxn ang="0">
                <a:pos x="1925" y="1186"/>
              </a:cxn>
              <a:cxn ang="0">
                <a:pos x="2114" y="972"/>
              </a:cxn>
              <a:cxn ang="0">
                <a:pos x="1732" y="1085"/>
              </a:cxn>
              <a:cxn ang="0">
                <a:pos x="2147" y="1514"/>
              </a:cxn>
              <a:cxn ang="0">
                <a:pos x="1918" y="1841"/>
              </a:cxn>
              <a:cxn ang="0">
                <a:pos x="1979" y="2139"/>
              </a:cxn>
              <a:cxn ang="0">
                <a:pos x="2089" y="1757"/>
              </a:cxn>
              <a:cxn ang="0">
                <a:pos x="2167" y="1508"/>
              </a:cxn>
              <a:cxn ang="0">
                <a:pos x="1273" y="1619"/>
              </a:cxn>
              <a:cxn ang="0">
                <a:pos x="1038" y="1398"/>
              </a:cxn>
              <a:cxn ang="0">
                <a:pos x="1199" y="1722"/>
              </a:cxn>
              <a:cxn ang="0">
                <a:pos x="1293" y="2035"/>
              </a:cxn>
              <a:cxn ang="0">
                <a:pos x="650" y="326"/>
              </a:cxn>
              <a:cxn ang="0">
                <a:pos x="1414" y="2691"/>
              </a:cxn>
              <a:cxn ang="0">
                <a:pos x="1400" y="2566"/>
              </a:cxn>
              <a:cxn ang="0">
                <a:pos x="1357" y="2532"/>
              </a:cxn>
              <a:cxn ang="0">
                <a:pos x="1432" y="2647"/>
              </a:cxn>
              <a:cxn ang="0">
                <a:pos x="1338" y="2742"/>
              </a:cxn>
              <a:cxn ang="0">
                <a:pos x="2704" y="1212"/>
              </a:cxn>
              <a:cxn ang="0">
                <a:pos x="2809" y="979"/>
              </a:cxn>
              <a:cxn ang="0">
                <a:pos x="2629" y="1018"/>
              </a:cxn>
              <a:cxn ang="0">
                <a:pos x="2883" y="985"/>
              </a:cxn>
              <a:cxn ang="0">
                <a:pos x="1422" y="2451"/>
              </a:cxn>
              <a:cxn ang="0">
                <a:pos x="1407" y="2447"/>
              </a:cxn>
              <a:cxn ang="0">
                <a:pos x="1384" y="2443"/>
              </a:cxn>
              <a:cxn ang="0">
                <a:pos x="1157" y="2573"/>
              </a:cxn>
              <a:cxn ang="0">
                <a:pos x="1282" y="2861"/>
              </a:cxn>
              <a:cxn ang="0">
                <a:pos x="1564" y="2721"/>
              </a:cxn>
              <a:cxn ang="0">
                <a:pos x="2799" y="751"/>
              </a:cxn>
              <a:cxn ang="0">
                <a:pos x="3147" y="1049"/>
              </a:cxn>
              <a:cxn ang="0">
                <a:pos x="2983" y="1482"/>
              </a:cxn>
              <a:cxn ang="0">
                <a:pos x="2536" y="1483"/>
              </a:cxn>
              <a:cxn ang="0">
                <a:pos x="2359" y="1199"/>
              </a:cxn>
              <a:cxn ang="0">
                <a:pos x="2357" y="1175"/>
              </a:cxn>
              <a:cxn ang="0">
                <a:pos x="2414" y="942"/>
              </a:cxn>
              <a:cxn ang="0">
                <a:pos x="758" y="80"/>
              </a:cxn>
              <a:cxn ang="0">
                <a:pos x="1251" y="547"/>
              </a:cxn>
              <a:cxn ang="0">
                <a:pos x="1106" y="1068"/>
              </a:cxn>
              <a:cxn ang="0">
                <a:pos x="991" y="1165"/>
              </a:cxn>
              <a:cxn ang="0">
                <a:pos x="312" y="1143"/>
              </a:cxn>
              <a:cxn ang="0">
                <a:pos x="100" y="490"/>
              </a:cxn>
              <a:cxn ang="0">
                <a:pos x="638" y="73"/>
              </a:cxn>
            </a:cxnLst>
            <a:rect l="0" t="0" r="r" b="b"/>
            <a:pathLst>
              <a:path w="3221" h="2941">
                <a:moveTo>
                  <a:pt x="668" y="0"/>
                </a:moveTo>
                <a:lnTo>
                  <a:pt x="702" y="1"/>
                </a:lnTo>
                <a:lnTo>
                  <a:pt x="737" y="3"/>
                </a:lnTo>
                <a:lnTo>
                  <a:pt x="770" y="7"/>
                </a:lnTo>
                <a:lnTo>
                  <a:pt x="803" y="13"/>
                </a:lnTo>
                <a:lnTo>
                  <a:pt x="835" y="21"/>
                </a:lnTo>
                <a:lnTo>
                  <a:pt x="867" y="30"/>
                </a:lnTo>
                <a:lnTo>
                  <a:pt x="899" y="40"/>
                </a:lnTo>
                <a:lnTo>
                  <a:pt x="929" y="53"/>
                </a:lnTo>
                <a:lnTo>
                  <a:pt x="958" y="65"/>
                </a:lnTo>
                <a:lnTo>
                  <a:pt x="987" y="81"/>
                </a:lnTo>
                <a:lnTo>
                  <a:pt x="1015" y="96"/>
                </a:lnTo>
                <a:lnTo>
                  <a:pt x="1042" y="114"/>
                </a:lnTo>
                <a:lnTo>
                  <a:pt x="1068" y="132"/>
                </a:lnTo>
                <a:lnTo>
                  <a:pt x="1094" y="152"/>
                </a:lnTo>
                <a:lnTo>
                  <a:pt x="1117" y="173"/>
                </a:lnTo>
                <a:lnTo>
                  <a:pt x="1141" y="195"/>
                </a:lnTo>
                <a:lnTo>
                  <a:pt x="1163" y="218"/>
                </a:lnTo>
                <a:lnTo>
                  <a:pt x="1184" y="242"/>
                </a:lnTo>
                <a:lnTo>
                  <a:pt x="1204" y="268"/>
                </a:lnTo>
                <a:lnTo>
                  <a:pt x="1222" y="294"/>
                </a:lnTo>
                <a:lnTo>
                  <a:pt x="1240" y="321"/>
                </a:lnTo>
                <a:lnTo>
                  <a:pt x="1255" y="349"/>
                </a:lnTo>
                <a:lnTo>
                  <a:pt x="1271" y="378"/>
                </a:lnTo>
                <a:lnTo>
                  <a:pt x="1284" y="407"/>
                </a:lnTo>
                <a:lnTo>
                  <a:pt x="1296" y="438"/>
                </a:lnTo>
                <a:lnTo>
                  <a:pt x="1306" y="469"/>
                </a:lnTo>
                <a:lnTo>
                  <a:pt x="1316" y="500"/>
                </a:lnTo>
                <a:lnTo>
                  <a:pt x="1323" y="532"/>
                </a:lnTo>
                <a:lnTo>
                  <a:pt x="1329" y="565"/>
                </a:lnTo>
                <a:lnTo>
                  <a:pt x="1333" y="598"/>
                </a:lnTo>
                <a:lnTo>
                  <a:pt x="1335" y="632"/>
                </a:lnTo>
                <a:lnTo>
                  <a:pt x="1336" y="666"/>
                </a:lnTo>
                <a:lnTo>
                  <a:pt x="1336" y="699"/>
                </a:lnTo>
                <a:lnTo>
                  <a:pt x="1333" y="730"/>
                </a:lnTo>
                <a:lnTo>
                  <a:pt x="1330" y="760"/>
                </a:lnTo>
                <a:lnTo>
                  <a:pt x="1325" y="790"/>
                </a:lnTo>
                <a:lnTo>
                  <a:pt x="1319" y="820"/>
                </a:lnTo>
                <a:lnTo>
                  <a:pt x="1311" y="849"/>
                </a:lnTo>
                <a:lnTo>
                  <a:pt x="1302" y="878"/>
                </a:lnTo>
                <a:lnTo>
                  <a:pt x="1293" y="906"/>
                </a:lnTo>
                <a:lnTo>
                  <a:pt x="1281" y="934"/>
                </a:lnTo>
                <a:lnTo>
                  <a:pt x="1269" y="960"/>
                </a:lnTo>
                <a:lnTo>
                  <a:pt x="1254" y="986"/>
                </a:lnTo>
                <a:lnTo>
                  <a:pt x="1240" y="1012"/>
                </a:lnTo>
                <a:lnTo>
                  <a:pt x="1224" y="1037"/>
                </a:lnTo>
                <a:lnTo>
                  <a:pt x="1208" y="1061"/>
                </a:lnTo>
                <a:lnTo>
                  <a:pt x="1189" y="1084"/>
                </a:lnTo>
                <a:lnTo>
                  <a:pt x="1170" y="1106"/>
                </a:lnTo>
                <a:lnTo>
                  <a:pt x="1203" y="1128"/>
                </a:lnTo>
                <a:lnTo>
                  <a:pt x="1235" y="1149"/>
                </a:lnTo>
                <a:lnTo>
                  <a:pt x="1269" y="1171"/>
                </a:lnTo>
                <a:lnTo>
                  <a:pt x="1304" y="1192"/>
                </a:lnTo>
                <a:lnTo>
                  <a:pt x="1338" y="1212"/>
                </a:lnTo>
                <a:lnTo>
                  <a:pt x="1373" y="1231"/>
                </a:lnTo>
                <a:lnTo>
                  <a:pt x="1406" y="1248"/>
                </a:lnTo>
                <a:lnTo>
                  <a:pt x="1438" y="1263"/>
                </a:lnTo>
                <a:lnTo>
                  <a:pt x="1466" y="1274"/>
                </a:lnTo>
                <a:lnTo>
                  <a:pt x="1493" y="1283"/>
                </a:lnTo>
                <a:lnTo>
                  <a:pt x="1518" y="1291"/>
                </a:lnTo>
                <a:lnTo>
                  <a:pt x="1543" y="1297"/>
                </a:lnTo>
                <a:lnTo>
                  <a:pt x="1568" y="1302"/>
                </a:lnTo>
                <a:lnTo>
                  <a:pt x="1593" y="1306"/>
                </a:lnTo>
                <a:lnTo>
                  <a:pt x="1618" y="1309"/>
                </a:lnTo>
                <a:lnTo>
                  <a:pt x="1643" y="1312"/>
                </a:lnTo>
                <a:lnTo>
                  <a:pt x="1643" y="1312"/>
                </a:lnTo>
                <a:lnTo>
                  <a:pt x="1646" y="1312"/>
                </a:lnTo>
                <a:lnTo>
                  <a:pt x="1648" y="1312"/>
                </a:lnTo>
                <a:lnTo>
                  <a:pt x="1648" y="1312"/>
                </a:lnTo>
                <a:lnTo>
                  <a:pt x="1650" y="1312"/>
                </a:lnTo>
                <a:lnTo>
                  <a:pt x="1651" y="1313"/>
                </a:lnTo>
                <a:lnTo>
                  <a:pt x="1653" y="1313"/>
                </a:lnTo>
                <a:lnTo>
                  <a:pt x="1655" y="1313"/>
                </a:lnTo>
                <a:lnTo>
                  <a:pt x="1655" y="1313"/>
                </a:lnTo>
                <a:lnTo>
                  <a:pt x="1657" y="1313"/>
                </a:lnTo>
                <a:lnTo>
                  <a:pt x="1658" y="1313"/>
                </a:lnTo>
                <a:lnTo>
                  <a:pt x="1659" y="1313"/>
                </a:lnTo>
                <a:lnTo>
                  <a:pt x="1661" y="1314"/>
                </a:lnTo>
                <a:lnTo>
                  <a:pt x="1662" y="1314"/>
                </a:lnTo>
                <a:lnTo>
                  <a:pt x="1663" y="1314"/>
                </a:lnTo>
                <a:lnTo>
                  <a:pt x="1665" y="1314"/>
                </a:lnTo>
                <a:lnTo>
                  <a:pt x="1666" y="1314"/>
                </a:lnTo>
                <a:lnTo>
                  <a:pt x="1666" y="1314"/>
                </a:lnTo>
                <a:lnTo>
                  <a:pt x="1668" y="1314"/>
                </a:lnTo>
                <a:lnTo>
                  <a:pt x="1669" y="1314"/>
                </a:lnTo>
                <a:lnTo>
                  <a:pt x="1670" y="1315"/>
                </a:lnTo>
                <a:lnTo>
                  <a:pt x="1673" y="1315"/>
                </a:lnTo>
                <a:lnTo>
                  <a:pt x="1681" y="1317"/>
                </a:lnTo>
                <a:lnTo>
                  <a:pt x="1681" y="1317"/>
                </a:lnTo>
                <a:lnTo>
                  <a:pt x="1683" y="1317"/>
                </a:lnTo>
                <a:lnTo>
                  <a:pt x="1712" y="1320"/>
                </a:lnTo>
                <a:lnTo>
                  <a:pt x="1742" y="1322"/>
                </a:lnTo>
                <a:lnTo>
                  <a:pt x="1773" y="1324"/>
                </a:lnTo>
                <a:lnTo>
                  <a:pt x="1804" y="1326"/>
                </a:lnTo>
                <a:lnTo>
                  <a:pt x="1837" y="1327"/>
                </a:lnTo>
                <a:lnTo>
                  <a:pt x="1870" y="1327"/>
                </a:lnTo>
                <a:lnTo>
                  <a:pt x="1903" y="1325"/>
                </a:lnTo>
                <a:lnTo>
                  <a:pt x="1937" y="1322"/>
                </a:lnTo>
                <a:lnTo>
                  <a:pt x="1973" y="1317"/>
                </a:lnTo>
                <a:lnTo>
                  <a:pt x="2010" y="1310"/>
                </a:lnTo>
                <a:lnTo>
                  <a:pt x="2046" y="1301"/>
                </a:lnTo>
                <a:lnTo>
                  <a:pt x="2081" y="1291"/>
                </a:lnTo>
                <a:lnTo>
                  <a:pt x="2118" y="1279"/>
                </a:lnTo>
                <a:lnTo>
                  <a:pt x="2153" y="1266"/>
                </a:lnTo>
                <a:lnTo>
                  <a:pt x="2188" y="1251"/>
                </a:lnTo>
                <a:lnTo>
                  <a:pt x="2222" y="1235"/>
                </a:lnTo>
                <a:lnTo>
                  <a:pt x="2241" y="1226"/>
                </a:lnTo>
                <a:lnTo>
                  <a:pt x="2260" y="1217"/>
                </a:lnTo>
                <a:lnTo>
                  <a:pt x="2278" y="1207"/>
                </a:lnTo>
                <a:lnTo>
                  <a:pt x="2297" y="1197"/>
                </a:lnTo>
                <a:lnTo>
                  <a:pt x="2296" y="1186"/>
                </a:lnTo>
                <a:lnTo>
                  <a:pt x="2295" y="1174"/>
                </a:lnTo>
                <a:lnTo>
                  <a:pt x="2294" y="1161"/>
                </a:lnTo>
                <a:lnTo>
                  <a:pt x="2294" y="1150"/>
                </a:lnTo>
                <a:lnTo>
                  <a:pt x="2295" y="1126"/>
                </a:lnTo>
                <a:lnTo>
                  <a:pt x="2297" y="1102"/>
                </a:lnTo>
                <a:lnTo>
                  <a:pt x="2299" y="1078"/>
                </a:lnTo>
                <a:lnTo>
                  <a:pt x="2303" y="1056"/>
                </a:lnTo>
                <a:lnTo>
                  <a:pt x="2308" y="1034"/>
                </a:lnTo>
                <a:lnTo>
                  <a:pt x="2315" y="1012"/>
                </a:lnTo>
                <a:lnTo>
                  <a:pt x="2322" y="990"/>
                </a:lnTo>
                <a:lnTo>
                  <a:pt x="2330" y="969"/>
                </a:lnTo>
                <a:lnTo>
                  <a:pt x="2340" y="949"/>
                </a:lnTo>
                <a:lnTo>
                  <a:pt x="2350" y="928"/>
                </a:lnTo>
                <a:lnTo>
                  <a:pt x="2361" y="910"/>
                </a:lnTo>
                <a:lnTo>
                  <a:pt x="2374" y="891"/>
                </a:lnTo>
                <a:lnTo>
                  <a:pt x="2386" y="872"/>
                </a:lnTo>
                <a:lnTo>
                  <a:pt x="2400" y="855"/>
                </a:lnTo>
                <a:lnTo>
                  <a:pt x="2414" y="838"/>
                </a:lnTo>
                <a:lnTo>
                  <a:pt x="2430" y="822"/>
                </a:lnTo>
                <a:lnTo>
                  <a:pt x="2446" y="807"/>
                </a:lnTo>
                <a:lnTo>
                  <a:pt x="2463" y="793"/>
                </a:lnTo>
                <a:lnTo>
                  <a:pt x="2481" y="778"/>
                </a:lnTo>
                <a:lnTo>
                  <a:pt x="2498" y="766"/>
                </a:lnTo>
                <a:lnTo>
                  <a:pt x="2517" y="753"/>
                </a:lnTo>
                <a:lnTo>
                  <a:pt x="2537" y="742"/>
                </a:lnTo>
                <a:lnTo>
                  <a:pt x="2556" y="733"/>
                </a:lnTo>
                <a:lnTo>
                  <a:pt x="2577" y="723"/>
                </a:lnTo>
                <a:lnTo>
                  <a:pt x="2599" y="715"/>
                </a:lnTo>
                <a:lnTo>
                  <a:pt x="2620" y="708"/>
                </a:lnTo>
                <a:lnTo>
                  <a:pt x="2643" y="702"/>
                </a:lnTo>
                <a:lnTo>
                  <a:pt x="2664" y="696"/>
                </a:lnTo>
                <a:lnTo>
                  <a:pt x="2687" y="692"/>
                </a:lnTo>
                <a:lnTo>
                  <a:pt x="2711" y="689"/>
                </a:lnTo>
                <a:lnTo>
                  <a:pt x="2734" y="687"/>
                </a:lnTo>
                <a:lnTo>
                  <a:pt x="2758" y="686"/>
                </a:lnTo>
                <a:lnTo>
                  <a:pt x="2782" y="687"/>
                </a:lnTo>
                <a:lnTo>
                  <a:pt x="2805" y="689"/>
                </a:lnTo>
                <a:lnTo>
                  <a:pt x="2828" y="692"/>
                </a:lnTo>
                <a:lnTo>
                  <a:pt x="2851" y="696"/>
                </a:lnTo>
                <a:lnTo>
                  <a:pt x="2874" y="702"/>
                </a:lnTo>
                <a:lnTo>
                  <a:pt x="2896" y="708"/>
                </a:lnTo>
                <a:lnTo>
                  <a:pt x="2917" y="715"/>
                </a:lnTo>
                <a:lnTo>
                  <a:pt x="2938" y="723"/>
                </a:lnTo>
                <a:lnTo>
                  <a:pt x="2959" y="733"/>
                </a:lnTo>
                <a:lnTo>
                  <a:pt x="2979" y="742"/>
                </a:lnTo>
                <a:lnTo>
                  <a:pt x="2998" y="753"/>
                </a:lnTo>
                <a:lnTo>
                  <a:pt x="3017" y="766"/>
                </a:lnTo>
                <a:lnTo>
                  <a:pt x="3036" y="778"/>
                </a:lnTo>
                <a:lnTo>
                  <a:pt x="3053" y="793"/>
                </a:lnTo>
                <a:lnTo>
                  <a:pt x="3070" y="807"/>
                </a:lnTo>
                <a:lnTo>
                  <a:pt x="3086" y="822"/>
                </a:lnTo>
                <a:lnTo>
                  <a:pt x="3101" y="838"/>
                </a:lnTo>
                <a:lnTo>
                  <a:pt x="3116" y="855"/>
                </a:lnTo>
                <a:lnTo>
                  <a:pt x="3130" y="872"/>
                </a:lnTo>
                <a:lnTo>
                  <a:pt x="3143" y="891"/>
                </a:lnTo>
                <a:lnTo>
                  <a:pt x="3155" y="910"/>
                </a:lnTo>
                <a:lnTo>
                  <a:pt x="3165" y="928"/>
                </a:lnTo>
                <a:lnTo>
                  <a:pt x="3176" y="949"/>
                </a:lnTo>
                <a:lnTo>
                  <a:pt x="3185" y="969"/>
                </a:lnTo>
                <a:lnTo>
                  <a:pt x="3193" y="990"/>
                </a:lnTo>
                <a:lnTo>
                  <a:pt x="3201" y="1012"/>
                </a:lnTo>
                <a:lnTo>
                  <a:pt x="3207" y="1034"/>
                </a:lnTo>
                <a:lnTo>
                  <a:pt x="3212" y="1056"/>
                </a:lnTo>
                <a:lnTo>
                  <a:pt x="3216" y="1078"/>
                </a:lnTo>
                <a:lnTo>
                  <a:pt x="3219" y="1102"/>
                </a:lnTo>
                <a:lnTo>
                  <a:pt x="3221" y="1126"/>
                </a:lnTo>
                <a:lnTo>
                  <a:pt x="3221" y="1150"/>
                </a:lnTo>
                <a:lnTo>
                  <a:pt x="3221" y="1174"/>
                </a:lnTo>
                <a:lnTo>
                  <a:pt x="3219" y="1196"/>
                </a:lnTo>
                <a:lnTo>
                  <a:pt x="3216" y="1220"/>
                </a:lnTo>
                <a:lnTo>
                  <a:pt x="3212" y="1243"/>
                </a:lnTo>
                <a:lnTo>
                  <a:pt x="3207" y="1265"/>
                </a:lnTo>
                <a:lnTo>
                  <a:pt x="3201" y="1288"/>
                </a:lnTo>
                <a:lnTo>
                  <a:pt x="3193" y="1308"/>
                </a:lnTo>
                <a:lnTo>
                  <a:pt x="3185" y="1330"/>
                </a:lnTo>
                <a:lnTo>
                  <a:pt x="3176" y="1350"/>
                </a:lnTo>
                <a:lnTo>
                  <a:pt x="3165" y="1370"/>
                </a:lnTo>
                <a:lnTo>
                  <a:pt x="3155" y="1389"/>
                </a:lnTo>
                <a:lnTo>
                  <a:pt x="3143" y="1409"/>
                </a:lnTo>
                <a:lnTo>
                  <a:pt x="3130" y="1426"/>
                </a:lnTo>
                <a:lnTo>
                  <a:pt x="3116" y="1444"/>
                </a:lnTo>
                <a:lnTo>
                  <a:pt x="3101" y="1460"/>
                </a:lnTo>
                <a:lnTo>
                  <a:pt x="3086" y="1477"/>
                </a:lnTo>
                <a:lnTo>
                  <a:pt x="3070" y="1492"/>
                </a:lnTo>
                <a:lnTo>
                  <a:pt x="3053" y="1507"/>
                </a:lnTo>
                <a:lnTo>
                  <a:pt x="3036" y="1520"/>
                </a:lnTo>
                <a:lnTo>
                  <a:pt x="3017" y="1533"/>
                </a:lnTo>
                <a:lnTo>
                  <a:pt x="2998" y="1545"/>
                </a:lnTo>
                <a:lnTo>
                  <a:pt x="2979" y="1557"/>
                </a:lnTo>
                <a:lnTo>
                  <a:pt x="2959" y="1567"/>
                </a:lnTo>
                <a:lnTo>
                  <a:pt x="2938" y="1576"/>
                </a:lnTo>
                <a:lnTo>
                  <a:pt x="2917" y="1585"/>
                </a:lnTo>
                <a:lnTo>
                  <a:pt x="2896" y="1592"/>
                </a:lnTo>
                <a:lnTo>
                  <a:pt x="2874" y="1598"/>
                </a:lnTo>
                <a:lnTo>
                  <a:pt x="2851" y="1603"/>
                </a:lnTo>
                <a:lnTo>
                  <a:pt x="2828" y="1607"/>
                </a:lnTo>
                <a:lnTo>
                  <a:pt x="2805" y="1609"/>
                </a:lnTo>
                <a:lnTo>
                  <a:pt x="2782" y="1612"/>
                </a:lnTo>
                <a:lnTo>
                  <a:pt x="2758" y="1613"/>
                </a:lnTo>
                <a:lnTo>
                  <a:pt x="2737" y="1612"/>
                </a:lnTo>
                <a:lnTo>
                  <a:pt x="2716" y="1610"/>
                </a:lnTo>
                <a:lnTo>
                  <a:pt x="2695" y="1608"/>
                </a:lnTo>
                <a:lnTo>
                  <a:pt x="2676" y="1605"/>
                </a:lnTo>
                <a:lnTo>
                  <a:pt x="2655" y="1601"/>
                </a:lnTo>
                <a:lnTo>
                  <a:pt x="2635" y="1596"/>
                </a:lnTo>
                <a:lnTo>
                  <a:pt x="2617" y="1590"/>
                </a:lnTo>
                <a:lnTo>
                  <a:pt x="2597" y="1584"/>
                </a:lnTo>
                <a:lnTo>
                  <a:pt x="2579" y="1576"/>
                </a:lnTo>
                <a:lnTo>
                  <a:pt x="2561" y="1568"/>
                </a:lnTo>
                <a:lnTo>
                  <a:pt x="2543" y="1560"/>
                </a:lnTo>
                <a:lnTo>
                  <a:pt x="2525" y="1550"/>
                </a:lnTo>
                <a:lnTo>
                  <a:pt x="2509" y="1540"/>
                </a:lnTo>
                <a:lnTo>
                  <a:pt x="2492" y="1529"/>
                </a:lnTo>
                <a:lnTo>
                  <a:pt x="2477" y="1517"/>
                </a:lnTo>
                <a:lnTo>
                  <a:pt x="2461" y="1505"/>
                </a:lnTo>
                <a:lnTo>
                  <a:pt x="2446" y="1492"/>
                </a:lnTo>
                <a:lnTo>
                  <a:pt x="2432" y="1479"/>
                </a:lnTo>
                <a:lnTo>
                  <a:pt x="2418" y="1465"/>
                </a:lnTo>
                <a:lnTo>
                  <a:pt x="2405" y="1450"/>
                </a:lnTo>
                <a:lnTo>
                  <a:pt x="2393" y="1435"/>
                </a:lnTo>
                <a:lnTo>
                  <a:pt x="2381" y="1419"/>
                </a:lnTo>
                <a:lnTo>
                  <a:pt x="2370" y="1402"/>
                </a:lnTo>
                <a:lnTo>
                  <a:pt x="2359" y="1386"/>
                </a:lnTo>
                <a:lnTo>
                  <a:pt x="2350" y="1369"/>
                </a:lnTo>
                <a:lnTo>
                  <a:pt x="2341" y="1352"/>
                </a:lnTo>
                <a:lnTo>
                  <a:pt x="2332" y="1333"/>
                </a:lnTo>
                <a:lnTo>
                  <a:pt x="2325" y="1315"/>
                </a:lnTo>
                <a:lnTo>
                  <a:pt x="2318" y="1296"/>
                </a:lnTo>
                <a:lnTo>
                  <a:pt x="2312" y="1277"/>
                </a:lnTo>
                <a:lnTo>
                  <a:pt x="2306" y="1258"/>
                </a:lnTo>
                <a:lnTo>
                  <a:pt x="2302" y="1238"/>
                </a:lnTo>
                <a:lnTo>
                  <a:pt x="2274" y="1253"/>
                </a:lnTo>
                <a:lnTo>
                  <a:pt x="2246" y="1271"/>
                </a:lnTo>
                <a:lnTo>
                  <a:pt x="2217" y="1288"/>
                </a:lnTo>
                <a:lnTo>
                  <a:pt x="2188" y="1306"/>
                </a:lnTo>
                <a:lnTo>
                  <a:pt x="2160" y="1325"/>
                </a:lnTo>
                <a:lnTo>
                  <a:pt x="2132" y="1343"/>
                </a:lnTo>
                <a:lnTo>
                  <a:pt x="2105" y="1362"/>
                </a:lnTo>
                <a:lnTo>
                  <a:pt x="2080" y="1382"/>
                </a:lnTo>
                <a:lnTo>
                  <a:pt x="2061" y="1397"/>
                </a:lnTo>
                <a:lnTo>
                  <a:pt x="2041" y="1413"/>
                </a:lnTo>
                <a:lnTo>
                  <a:pt x="2023" y="1429"/>
                </a:lnTo>
                <a:lnTo>
                  <a:pt x="2007" y="1445"/>
                </a:lnTo>
                <a:lnTo>
                  <a:pt x="1990" y="1461"/>
                </a:lnTo>
                <a:lnTo>
                  <a:pt x="1974" y="1478"/>
                </a:lnTo>
                <a:lnTo>
                  <a:pt x="1960" y="1495"/>
                </a:lnTo>
                <a:lnTo>
                  <a:pt x="1945" y="1511"/>
                </a:lnTo>
                <a:lnTo>
                  <a:pt x="1917" y="1545"/>
                </a:lnTo>
                <a:lnTo>
                  <a:pt x="1889" y="1581"/>
                </a:lnTo>
                <a:lnTo>
                  <a:pt x="1862" y="1619"/>
                </a:lnTo>
                <a:lnTo>
                  <a:pt x="1834" y="1658"/>
                </a:lnTo>
                <a:lnTo>
                  <a:pt x="1804" y="1701"/>
                </a:lnTo>
                <a:lnTo>
                  <a:pt x="1774" y="1744"/>
                </a:lnTo>
                <a:lnTo>
                  <a:pt x="1743" y="1787"/>
                </a:lnTo>
                <a:lnTo>
                  <a:pt x="1712" y="1833"/>
                </a:lnTo>
                <a:lnTo>
                  <a:pt x="1682" y="1878"/>
                </a:lnTo>
                <a:lnTo>
                  <a:pt x="1653" y="1921"/>
                </a:lnTo>
                <a:lnTo>
                  <a:pt x="1626" y="1964"/>
                </a:lnTo>
                <a:lnTo>
                  <a:pt x="1601" y="2005"/>
                </a:lnTo>
                <a:lnTo>
                  <a:pt x="1579" y="2043"/>
                </a:lnTo>
                <a:lnTo>
                  <a:pt x="1560" y="2079"/>
                </a:lnTo>
                <a:lnTo>
                  <a:pt x="1543" y="2114"/>
                </a:lnTo>
                <a:lnTo>
                  <a:pt x="1528" y="2146"/>
                </a:lnTo>
                <a:lnTo>
                  <a:pt x="1515" y="2178"/>
                </a:lnTo>
                <a:lnTo>
                  <a:pt x="1503" y="2208"/>
                </a:lnTo>
                <a:lnTo>
                  <a:pt x="1492" y="2238"/>
                </a:lnTo>
                <a:lnTo>
                  <a:pt x="1482" y="2268"/>
                </a:lnTo>
                <a:lnTo>
                  <a:pt x="1471" y="2299"/>
                </a:lnTo>
                <a:lnTo>
                  <a:pt x="1461" y="2329"/>
                </a:lnTo>
                <a:lnTo>
                  <a:pt x="1452" y="2359"/>
                </a:lnTo>
                <a:lnTo>
                  <a:pt x="1442" y="2387"/>
                </a:lnTo>
                <a:lnTo>
                  <a:pt x="1463" y="2394"/>
                </a:lnTo>
                <a:lnTo>
                  <a:pt x="1484" y="2403"/>
                </a:lnTo>
                <a:lnTo>
                  <a:pt x="1503" y="2415"/>
                </a:lnTo>
                <a:lnTo>
                  <a:pt x="1522" y="2426"/>
                </a:lnTo>
                <a:lnTo>
                  <a:pt x="1540" y="2440"/>
                </a:lnTo>
                <a:lnTo>
                  <a:pt x="1555" y="2455"/>
                </a:lnTo>
                <a:lnTo>
                  <a:pt x="1571" y="2471"/>
                </a:lnTo>
                <a:lnTo>
                  <a:pt x="1584" y="2488"/>
                </a:lnTo>
                <a:lnTo>
                  <a:pt x="1597" y="2506"/>
                </a:lnTo>
                <a:lnTo>
                  <a:pt x="1608" y="2526"/>
                </a:lnTo>
                <a:lnTo>
                  <a:pt x="1618" y="2545"/>
                </a:lnTo>
                <a:lnTo>
                  <a:pt x="1626" y="2567"/>
                </a:lnTo>
                <a:lnTo>
                  <a:pt x="1632" y="2589"/>
                </a:lnTo>
                <a:lnTo>
                  <a:pt x="1637" y="2610"/>
                </a:lnTo>
                <a:lnTo>
                  <a:pt x="1640" y="2634"/>
                </a:lnTo>
                <a:lnTo>
                  <a:pt x="1640" y="2657"/>
                </a:lnTo>
                <a:lnTo>
                  <a:pt x="1640" y="2671"/>
                </a:lnTo>
                <a:lnTo>
                  <a:pt x="1639" y="2686"/>
                </a:lnTo>
                <a:lnTo>
                  <a:pt x="1637" y="2700"/>
                </a:lnTo>
                <a:lnTo>
                  <a:pt x="1635" y="2715"/>
                </a:lnTo>
                <a:lnTo>
                  <a:pt x="1632" y="2728"/>
                </a:lnTo>
                <a:lnTo>
                  <a:pt x="1628" y="2742"/>
                </a:lnTo>
                <a:lnTo>
                  <a:pt x="1624" y="2754"/>
                </a:lnTo>
                <a:lnTo>
                  <a:pt x="1619" y="2768"/>
                </a:lnTo>
                <a:lnTo>
                  <a:pt x="1612" y="2780"/>
                </a:lnTo>
                <a:lnTo>
                  <a:pt x="1606" y="2793"/>
                </a:lnTo>
                <a:lnTo>
                  <a:pt x="1600" y="2804"/>
                </a:lnTo>
                <a:lnTo>
                  <a:pt x="1593" y="2816"/>
                </a:lnTo>
                <a:lnTo>
                  <a:pt x="1584" y="2827"/>
                </a:lnTo>
                <a:lnTo>
                  <a:pt x="1576" y="2838"/>
                </a:lnTo>
                <a:lnTo>
                  <a:pt x="1567" y="2848"/>
                </a:lnTo>
                <a:lnTo>
                  <a:pt x="1557" y="2858"/>
                </a:lnTo>
                <a:lnTo>
                  <a:pt x="1548" y="2867"/>
                </a:lnTo>
                <a:lnTo>
                  <a:pt x="1538" y="2876"/>
                </a:lnTo>
                <a:lnTo>
                  <a:pt x="1526" y="2885"/>
                </a:lnTo>
                <a:lnTo>
                  <a:pt x="1516" y="2893"/>
                </a:lnTo>
                <a:lnTo>
                  <a:pt x="1504" y="2900"/>
                </a:lnTo>
                <a:lnTo>
                  <a:pt x="1492" y="2906"/>
                </a:lnTo>
                <a:lnTo>
                  <a:pt x="1480" y="2913"/>
                </a:lnTo>
                <a:lnTo>
                  <a:pt x="1467" y="2919"/>
                </a:lnTo>
                <a:lnTo>
                  <a:pt x="1455" y="2924"/>
                </a:lnTo>
                <a:lnTo>
                  <a:pt x="1441" y="2928"/>
                </a:lnTo>
                <a:lnTo>
                  <a:pt x="1428" y="2932"/>
                </a:lnTo>
                <a:lnTo>
                  <a:pt x="1414" y="2935"/>
                </a:lnTo>
                <a:lnTo>
                  <a:pt x="1400" y="2938"/>
                </a:lnTo>
                <a:lnTo>
                  <a:pt x="1385" y="2940"/>
                </a:lnTo>
                <a:lnTo>
                  <a:pt x="1372" y="2941"/>
                </a:lnTo>
                <a:lnTo>
                  <a:pt x="1356" y="2941"/>
                </a:lnTo>
                <a:lnTo>
                  <a:pt x="1342" y="2941"/>
                </a:lnTo>
                <a:lnTo>
                  <a:pt x="1327" y="2940"/>
                </a:lnTo>
                <a:lnTo>
                  <a:pt x="1314" y="2938"/>
                </a:lnTo>
                <a:lnTo>
                  <a:pt x="1299" y="2935"/>
                </a:lnTo>
                <a:lnTo>
                  <a:pt x="1286" y="2932"/>
                </a:lnTo>
                <a:lnTo>
                  <a:pt x="1272" y="2928"/>
                </a:lnTo>
                <a:lnTo>
                  <a:pt x="1259" y="2924"/>
                </a:lnTo>
                <a:lnTo>
                  <a:pt x="1246" y="2919"/>
                </a:lnTo>
                <a:lnTo>
                  <a:pt x="1234" y="2913"/>
                </a:lnTo>
                <a:lnTo>
                  <a:pt x="1221" y="2906"/>
                </a:lnTo>
                <a:lnTo>
                  <a:pt x="1209" y="2900"/>
                </a:lnTo>
                <a:lnTo>
                  <a:pt x="1197" y="2893"/>
                </a:lnTo>
                <a:lnTo>
                  <a:pt x="1186" y="2885"/>
                </a:lnTo>
                <a:lnTo>
                  <a:pt x="1176" y="2876"/>
                </a:lnTo>
                <a:lnTo>
                  <a:pt x="1165" y="2867"/>
                </a:lnTo>
                <a:lnTo>
                  <a:pt x="1156" y="2858"/>
                </a:lnTo>
                <a:lnTo>
                  <a:pt x="1146" y="2848"/>
                </a:lnTo>
                <a:lnTo>
                  <a:pt x="1137" y="2838"/>
                </a:lnTo>
                <a:lnTo>
                  <a:pt x="1129" y="2827"/>
                </a:lnTo>
                <a:lnTo>
                  <a:pt x="1121" y="2816"/>
                </a:lnTo>
                <a:lnTo>
                  <a:pt x="1113" y="2804"/>
                </a:lnTo>
                <a:lnTo>
                  <a:pt x="1106" y="2793"/>
                </a:lnTo>
                <a:lnTo>
                  <a:pt x="1100" y="2780"/>
                </a:lnTo>
                <a:lnTo>
                  <a:pt x="1095" y="2768"/>
                </a:lnTo>
                <a:lnTo>
                  <a:pt x="1089" y="2754"/>
                </a:lnTo>
                <a:lnTo>
                  <a:pt x="1085" y="2742"/>
                </a:lnTo>
                <a:lnTo>
                  <a:pt x="1081" y="2728"/>
                </a:lnTo>
                <a:lnTo>
                  <a:pt x="1078" y="2715"/>
                </a:lnTo>
                <a:lnTo>
                  <a:pt x="1076" y="2700"/>
                </a:lnTo>
                <a:lnTo>
                  <a:pt x="1074" y="2686"/>
                </a:lnTo>
                <a:lnTo>
                  <a:pt x="1073" y="2671"/>
                </a:lnTo>
                <a:lnTo>
                  <a:pt x="1072" y="2657"/>
                </a:lnTo>
                <a:lnTo>
                  <a:pt x="1073" y="2643"/>
                </a:lnTo>
                <a:lnTo>
                  <a:pt x="1074" y="2628"/>
                </a:lnTo>
                <a:lnTo>
                  <a:pt x="1076" y="2615"/>
                </a:lnTo>
                <a:lnTo>
                  <a:pt x="1078" y="2600"/>
                </a:lnTo>
                <a:lnTo>
                  <a:pt x="1081" y="2587"/>
                </a:lnTo>
                <a:lnTo>
                  <a:pt x="1085" y="2573"/>
                </a:lnTo>
                <a:lnTo>
                  <a:pt x="1089" y="2560"/>
                </a:lnTo>
                <a:lnTo>
                  <a:pt x="1095" y="2547"/>
                </a:lnTo>
                <a:lnTo>
                  <a:pt x="1100" y="2534"/>
                </a:lnTo>
                <a:lnTo>
                  <a:pt x="1106" y="2522"/>
                </a:lnTo>
                <a:lnTo>
                  <a:pt x="1113" y="2510"/>
                </a:lnTo>
                <a:lnTo>
                  <a:pt x="1121" y="2499"/>
                </a:lnTo>
                <a:lnTo>
                  <a:pt x="1129" y="2487"/>
                </a:lnTo>
                <a:lnTo>
                  <a:pt x="1137" y="2477"/>
                </a:lnTo>
                <a:lnTo>
                  <a:pt x="1146" y="2467"/>
                </a:lnTo>
                <a:lnTo>
                  <a:pt x="1156" y="2457"/>
                </a:lnTo>
                <a:lnTo>
                  <a:pt x="1165" y="2447"/>
                </a:lnTo>
                <a:lnTo>
                  <a:pt x="1176" y="2439"/>
                </a:lnTo>
                <a:lnTo>
                  <a:pt x="1186" y="2430"/>
                </a:lnTo>
                <a:lnTo>
                  <a:pt x="1197" y="2422"/>
                </a:lnTo>
                <a:lnTo>
                  <a:pt x="1209" y="2415"/>
                </a:lnTo>
                <a:lnTo>
                  <a:pt x="1221" y="2408"/>
                </a:lnTo>
                <a:lnTo>
                  <a:pt x="1234" y="2401"/>
                </a:lnTo>
                <a:lnTo>
                  <a:pt x="1246" y="2396"/>
                </a:lnTo>
                <a:lnTo>
                  <a:pt x="1259" y="2391"/>
                </a:lnTo>
                <a:lnTo>
                  <a:pt x="1272" y="2387"/>
                </a:lnTo>
                <a:lnTo>
                  <a:pt x="1286" y="2383"/>
                </a:lnTo>
                <a:lnTo>
                  <a:pt x="1299" y="2380"/>
                </a:lnTo>
                <a:lnTo>
                  <a:pt x="1314" y="2376"/>
                </a:lnTo>
                <a:lnTo>
                  <a:pt x="1327" y="2375"/>
                </a:lnTo>
                <a:lnTo>
                  <a:pt x="1342" y="2374"/>
                </a:lnTo>
                <a:lnTo>
                  <a:pt x="1356" y="2373"/>
                </a:lnTo>
                <a:lnTo>
                  <a:pt x="1366" y="2373"/>
                </a:lnTo>
                <a:lnTo>
                  <a:pt x="1377" y="2374"/>
                </a:lnTo>
                <a:lnTo>
                  <a:pt x="1387" y="2375"/>
                </a:lnTo>
                <a:lnTo>
                  <a:pt x="1398" y="2376"/>
                </a:lnTo>
                <a:lnTo>
                  <a:pt x="1406" y="2350"/>
                </a:lnTo>
                <a:lnTo>
                  <a:pt x="1413" y="2321"/>
                </a:lnTo>
                <a:lnTo>
                  <a:pt x="1421" y="2291"/>
                </a:lnTo>
                <a:lnTo>
                  <a:pt x="1430" y="2260"/>
                </a:lnTo>
                <a:lnTo>
                  <a:pt x="1438" y="2228"/>
                </a:lnTo>
                <a:lnTo>
                  <a:pt x="1445" y="2197"/>
                </a:lnTo>
                <a:lnTo>
                  <a:pt x="1452" y="2166"/>
                </a:lnTo>
                <a:lnTo>
                  <a:pt x="1458" y="2133"/>
                </a:lnTo>
                <a:lnTo>
                  <a:pt x="1462" y="2100"/>
                </a:lnTo>
                <a:lnTo>
                  <a:pt x="1466" y="2065"/>
                </a:lnTo>
                <a:lnTo>
                  <a:pt x="1468" y="2030"/>
                </a:lnTo>
                <a:lnTo>
                  <a:pt x="1469" y="1991"/>
                </a:lnTo>
                <a:lnTo>
                  <a:pt x="1469" y="1953"/>
                </a:lnTo>
                <a:lnTo>
                  <a:pt x="1467" y="1913"/>
                </a:lnTo>
                <a:lnTo>
                  <a:pt x="1464" y="1871"/>
                </a:lnTo>
                <a:lnTo>
                  <a:pt x="1461" y="1830"/>
                </a:lnTo>
                <a:lnTo>
                  <a:pt x="1457" y="1789"/>
                </a:lnTo>
                <a:lnTo>
                  <a:pt x="1452" y="1747"/>
                </a:lnTo>
                <a:lnTo>
                  <a:pt x="1446" y="1708"/>
                </a:lnTo>
                <a:lnTo>
                  <a:pt x="1442" y="1671"/>
                </a:lnTo>
                <a:lnTo>
                  <a:pt x="1441" y="1666"/>
                </a:lnTo>
                <a:lnTo>
                  <a:pt x="1441" y="1665"/>
                </a:lnTo>
                <a:lnTo>
                  <a:pt x="1441" y="1664"/>
                </a:lnTo>
                <a:lnTo>
                  <a:pt x="1439" y="1652"/>
                </a:lnTo>
                <a:lnTo>
                  <a:pt x="1439" y="1651"/>
                </a:lnTo>
                <a:lnTo>
                  <a:pt x="1435" y="1618"/>
                </a:lnTo>
                <a:lnTo>
                  <a:pt x="1431" y="1587"/>
                </a:lnTo>
                <a:lnTo>
                  <a:pt x="1427" y="1558"/>
                </a:lnTo>
                <a:lnTo>
                  <a:pt x="1421" y="1531"/>
                </a:lnTo>
                <a:lnTo>
                  <a:pt x="1416" y="1505"/>
                </a:lnTo>
                <a:lnTo>
                  <a:pt x="1411" y="1480"/>
                </a:lnTo>
                <a:lnTo>
                  <a:pt x="1405" y="1457"/>
                </a:lnTo>
                <a:lnTo>
                  <a:pt x="1398" y="1436"/>
                </a:lnTo>
                <a:lnTo>
                  <a:pt x="1389" y="1413"/>
                </a:lnTo>
                <a:lnTo>
                  <a:pt x="1379" y="1392"/>
                </a:lnTo>
                <a:lnTo>
                  <a:pt x="1366" y="1371"/>
                </a:lnTo>
                <a:lnTo>
                  <a:pt x="1353" y="1352"/>
                </a:lnTo>
                <a:lnTo>
                  <a:pt x="1335" y="1331"/>
                </a:lnTo>
                <a:lnTo>
                  <a:pt x="1317" y="1309"/>
                </a:lnTo>
                <a:lnTo>
                  <a:pt x="1293" y="1285"/>
                </a:lnTo>
                <a:lnTo>
                  <a:pt x="1267" y="1261"/>
                </a:lnTo>
                <a:lnTo>
                  <a:pt x="1237" y="1233"/>
                </a:lnTo>
                <a:lnTo>
                  <a:pt x="1204" y="1204"/>
                </a:lnTo>
                <a:lnTo>
                  <a:pt x="1169" y="1175"/>
                </a:lnTo>
                <a:lnTo>
                  <a:pt x="1134" y="1145"/>
                </a:lnTo>
                <a:lnTo>
                  <a:pt x="1111" y="1166"/>
                </a:lnTo>
                <a:lnTo>
                  <a:pt x="1087" y="1186"/>
                </a:lnTo>
                <a:lnTo>
                  <a:pt x="1062" y="1206"/>
                </a:lnTo>
                <a:lnTo>
                  <a:pt x="1037" y="1223"/>
                </a:lnTo>
                <a:lnTo>
                  <a:pt x="1010" y="1240"/>
                </a:lnTo>
                <a:lnTo>
                  <a:pt x="982" y="1255"/>
                </a:lnTo>
                <a:lnTo>
                  <a:pt x="954" y="1270"/>
                </a:lnTo>
                <a:lnTo>
                  <a:pt x="924" y="1283"/>
                </a:lnTo>
                <a:lnTo>
                  <a:pt x="894" y="1295"/>
                </a:lnTo>
                <a:lnTo>
                  <a:pt x="863" y="1304"/>
                </a:lnTo>
                <a:lnTo>
                  <a:pt x="832" y="1313"/>
                </a:lnTo>
                <a:lnTo>
                  <a:pt x="801" y="1321"/>
                </a:lnTo>
                <a:lnTo>
                  <a:pt x="768" y="1326"/>
                </a:lnTo>
                <a:lnTo>
                  <a:pt x="736" y="1330"/>
                </a:lnTo>
                <a:lnTo>
                  <a:pt x="702" y="1333"/>
                </a:lnTo>
                <a:lnTo>
                  <a:pt x="668" y="1333"/>
                </a:lnTo>
                <a:lnTo>
                  <a:pt x="634" y="1333"/>
                </a:lnTo>
                <a:lnTo>
                  <a:pt x="600" y="1330"/>
                </a:lnTo>
                <a:lnTo>
                  <a:pt x="567" y="1326"/>
                </a:lnTo>
                <a:lnTo>
                  <a:pt x="533" y="1320"/>
                </a:lnTo>
                <a:lnTo>
                  <a:pt x="501" y="1312"/>
                </a:lnTo>
                <a:lnTo>
                  <a:pt x="469" y="1303"/>
                </a:lnTo>
                <a:lnTo>
                  <a:pt x="439" y="1293"/>
                </a:lnTo>
                <a:lnTo>
                  <a:pt x="408" y="1281"/>
                </a:lnTo>
                <a:lnTo>
                  <a:pt x="379" y="1268"/>
                </a:lnTo>
                <a:lnTo>
                  <a:pt x="350" y="1253"/>
                </a:lnTo>
                <a:lnTo>
                  <a:pt x="322" y="1237"/>
                </a:lnTo>
                <a:lnTo>
                  <a:pt x="295" y="1219"/>
                </a:lnTo>
                <a:lnTo>
                  <a:pt x="269" y="1201"/>
                </a:lnTo>
                <a:lnTo>
                  <a:pt x="243" y="1181"/>
                </a:lnTo>
                <a:lnTo>
                  <a:pt x="219" y="1160"/>
                </a:lnTo>
                <a:lnTo>
                  <a:pt x="196" y="1138"/>
                </a:lnTo>
                <a:lnTo>
                  <a:pt x="173" y="1115"/>
                </a:lnTo>
                <a:lnTo>
                  <a:pt x="153" y="1091"/>
                </a:lnTo>
                <a:lnTo>
                  <a:pt x="133" y="1066"/>
                </a:lnTo>
                <a:lnTo>
                  <a:pt x="114" y="1039"/>
                </a:lnTo>
                <a:lnTo>
                  <a:pt x="97" y="1012"/>
                </a:lnTo>
                <a:lnTo>
                  <a:pt x="81" y="984"/>
                </a:lnTo>
                <a:lnTo>
                  <a:pt x="65" y="956"/>
                </a:lnTo>
                <a:lnTo>
                  <a:pt x="52" y="926"/>
                </a:lnTo>
                <a:lnTo>
                  <a:pt x="41" y="896"/>
                </a:lnTo>
                <a:lnTo>
                  <a:pt x="30" y="865"/>
                </a:lnTo>
                <a:lnTo>
                  <a:pt x="21" y="833"/>
                </a:lnTo>
                <a:lnTo>
                  <a:pt x="14" y="801"/>
                </a:lnTo>
                <a:lnTo>
                  <a:pt x="7" y="768"/>
                </a:lnTo>
                <a:lnTo>
                  <a:pt x="3" y="735"/>
                </a:lnTo>
                <a:lnTo>
                  <a:pt x="1" y="701"/>
                </a:lnTo>
                <a:lnTo>
                  <a:pt x="0" y="666"/>
                </a:lnTo>
                <a:lnTo>
                  <a:pt x="1" y="632"/>
                </a:lnTo>
                <a:lnTo>
                  <a:pt x="3" y="598"/>
                </a:lnTo>
                <a:lnTo>
                  <a:pt x="7" y="565"/>
                </a:lnTo>
                <a:lnTo>
                  <a:pt x="14" y="532"/>
                </a:lnTo>
                <a:lnTo>
                  <a:pt x="21" y="500"/>
                </a:lnTo>
                <a:lnTo>
                  <a:pt x="30" y="469"/>
                </a:lnTo>
                <a:lnTo>
                  <a:pt x="41" y="438"/>
                </a:lnTo>
                <a:lnTo>
                  <a:pt x="52" y="407"/>
                </a:lnTo>
                <a:lnTo>
                  <a:pt x="65" y="378"/>
                </a:lnTo>
                <a:lnTo>
                  <a:pt x="81" y="349"/>
                </a:lnTo>
                <a:lnTo>
                  <a:pt x="97" y="321"/>
                </a:lnTo>
                <a:lnTo>
                  <a:pt x="114" y="294"/>
                </a:lnTo>
                <a:lnTo>
                  <a:pt x="133" y="268"/>
                </a:lnTo>
                <a:lnTo>
                  <a:pt x="153" y="242"/>
                </a:lnTo>
                <a:lnTo>
                  <a:pt x="173" y="218"/>
                </a:lnTo>
                <a:lnTo>
                  <a:pt x="196" y="195"/>
                </a:lnTo>
                <a:lnTo>
                  <a:pt x="219" y="173"/>
                </a:lnTo>
                <a:lnTo>
                  <a:pt x="243" y="152"/>
                </a:lnTo>
                <a:lnTo>
                  <a:pt x="269" y="132"/>
                </a:lnTo>
                <a:lnTo>
                  <a:pt x="295" y="114"/>
                </a:lnTo>
                <a:lnTo>
                  <a:pt x="322" y="96"/>
                </a:lnTo>
                <a:lnTo>
                  <a:pt x="350" y="81"/>
                </a:lnTo>
                <a:lnTo>
                  <a:pt x="379" y="65"/>
                </a:lnTo>
                <a:lnTo>
                  <a:pt x="408" y="53"/>
                </a:lnTo>
                <a:lnTo>
                  <a:pt x="439" y="40"/>
                </a:lnTo>
                <a:lnTo>
                  <a:pt x="469" y="30"/>
                </a:lnTo>
                <a:lnTo>
                  <a:pt x="501" y="21"/>
                </a:lnTo>
                <a:lnTo>
                  <a:pt x="533" y="13"/>
                </a:lnTo>
                <a:lnTo>
                  <a:pt x="567" y="7"/>
                </a:lnTo>
                <a:lnTo>
                  <a:pt x="600" y="3"/>
                </a:lnTo>
                <a:lnTo>
                  <a:pt x="634" y="1"/>
                </a:lnTo>
                <a:lnTo>
                  <a:pt x="668" y="0"/>
                </a:lnTo>
                <a:close/>
                <a:moveTo>
                  <a:pt x="1524" y="1176"/>
                </a:moveTo>
                <a:lnTo>
                  <a:pt x="1533" y="1182"/>
                </a:lnTo>
                <a:lnTo>
                  <a:pt x="1543" y="1187"/>
                </a:lnTo>
                <a:lnTo>
                  <a:pt x="1553" y="1192"/>
                </a:lnTo>
                <a:lnTo>
                  <a:pt x="1565" y="1197"/>
                </a:lnTo>
                <a:lnTo>
                  <a:pt x="1576" y="1201"/>
                </a:lnTo>
                <a:lnTo>
                  <a:pt x="1587" y="1205"/>
                </a:lnTo>
                <a:lnTo>
                  <a:pt x="1599" y="1207"/>
                </a:lnTo>
                <a:lnTo>
                  <a:pt x="1611" y="1210"/>
                </a:lnTo>
                <a:lnTo>
                  <a:pt x="1637" y="1213"/>
                </a:lnTo>
                <a:lnTo>
                  <a:pt x="1663" y="1214"/>
                </a:lnTo>
                <a:lnTo>
                  <a:pt x="1689" y="1214"/>
                </a:lnTo>
                <a:lnTo>
                  <a:pt x="1716" y="1213"/>
                </a:lnTo>
                <a:lnTo>
                  <a:pt x="1742" y="1211"/>
                </a:lnTo>
                <a:lnTo>
                  <a:pt x="1768" y="1208"/>
                </a:lnTo>
                <a:lnTo>
                  <a:pt x="1792" y="1204"/>
                </a:lnTo>
                <a:lnTo>
                  <a:pt x="1815" y="1200"/>
                </a:lnTo>
                <a:lnTo>
                  <a:pt x="1836" y="1194"/>
                </a:lnTo>
                <a:lnTo>
                  <a:pt x="1856" y="1190"/>
                </a:lnTo>
                <a:lnTo>
                  <a:pt x="1873" y="1186"/>
                </a:lnTo>
                <a:lnTo>
                  <a:pt x="1886" y="1183"/>
                </a:lnTo>
                <a:lnTo>
                  <a:pt x="1906" y="1178"/>
                </a:lnTo>
                <a:lnTo>
                  <a:pt x="1916" y="1177"/>
                </a:lnTo>
                <a:lnTo>
                  <a:pt x="1919" y="1178"/>
                </a:lnTo>
                <a:lnTo>
                  <a:pt x="1922" y="1179"/>
                </a:lnTo>
                <a:lnTo>
                  <a:pt x="1924" y="1182"/>
                </a:lnTo>
                <a:lnTo>
                  <a:pt x="1925" y="1186"/>
                </a:lnTo>
                <a:lnTo>
                  <a:pt x="1930" y="1197"/>
                </a:lnTo>
                <a:lnTo>
                  <a:pt x="1935" y="1212"/>
                </a:lnTo>
                <a:lnTo>
                  <a:pt x="1940" y="1225"/>
                </a:lnTo>
                <a:lnTo>
                  <a:pt x="1945" y="1237"/>
                </a:lnTo>
                <a:lnTo>
                  <a:pt x="1950" y="1248"/>
                </a:lnTo>
                <a:lnTo>
                  <a:pt x="1950" y="1249"/>
                </a:lnTo>
                <a:lnTo>
                  <a:pt x="1953" y="1247"/>
                </a:lnTo>
                <a:lnTo>
                  <a:pt x="1972" y="1231"/>
                </a:lnTo>
                <a:lnTo>
                  <a:pt x="1993" y="1214"/>
                </a:lnTo>
                <a:lnTo>
                  <a:pt x="2020" y="1190"/>
                </a:lnTo>
                <a:lnTo>
                  <a:pt x="2035" y="1177"/>
                </a:lnTo>
                <a:lnTo>
                  <a:pt x="2048" y="1161"/>
                </a:lnTo>
                <a:lnTo>
                  <a:pt x="2063" y="1145"/>
                </a:lnTo>
                <a:lnTo>
                  <a:pt x="2076" y="1127"/>
                </a:lnTo>
                <a:lnTo>
                  <a:pt x="2090" y="1109"/>
                </a:lnTo>
                <a:lnTo>
                  <a:pt x="2101" y="1090"/>
                </a:lnTo>
                <a:lnTo>
                  <a:pt x="2112" y="1071"/>
                </a:lnTo>
                <a:lnTo>
                  <a:pt x="2122" y="1053"/>
                </a:lnTo>
                <a:lnTo>
                  <a:pt x="2138" y="1017"/>
                </a:lnTo>
                <a:lnTo>
                  <a:pt x="2150" y="990"/>
                </a:lnTo>
                <a:lnTo>
                  <a:pt x="2161" y="965"/>
                </a:lnTo>
                <a:lnTo>
                  <a:pt x="2162" y="961"/>
                </a:lnTo>
                <a:lnTo>
                  <a:pt x="2159" y="961"/>
                </a:lnTo>
                <a:lnTo>
                  <a:pt x="2137" y="967"/>
                </a:lnTo>
                <a:lnTo>
                  <a:pt x="2114" y="972"/>
                </a:lnTo>
                <a:lnTo>
                  <a:pt x="2084" y="979"/>
                </a:lnTo>
                <a:lnTo>
                  <a:pt x="2050" y="985"/>
                </a:lnTo>
                <a:lnTo>
                  <a:pt x="2013" y="990"/>
                </a:lnTo>
                <a:lnTo>
                  <a:pt x="1974" y="994"/>
                </a:lnTo>
                <a:lnTo>
                  <a:pt x="1938" y="996"/>
                </a:lnTo>
                <a:lnTo>
                  <a:pt x="1907" y="996"/>
                </a:lnTo>
                <a:lnTo>
                  <a:pt x="1883" y="996"/>
                </a:lnTo>
                <a:lnTo>
                  <a:pt x="1860" y="996"/>
                </a:lnTo>
                <a:lnTo>
                  <a:pt x="1857" y="996"/>
                </a:lnTo>
                <a:lnTo>
                  <a:pt x="1857" y="998"/>
                </a:lnTo>
                <a:lnTo>
                  <a:pt x="1862" y="1011"/>
                </a:lnTo>
                <a:lnTo>
                  <a:pt x="1868" y="1025"/>
                </a:lnTo>
                <a:lnTo>
                  <a:pt x="1874" y="1041"/>
                </a:lnTo>
                <a:lnTo>
                  <a:pt x="1880" y="1058"/>
                </a:lnTo>
                <a:lnTo>
                  <a:pt x="1884" y="1072"/>
                </a:lnTo>
                <a:lnTo>
                  <a:pt x="1889" y="1085"/>
                </a:lnTo>
                <a:lnTo>
                  <a:pt x="1890" y="1087"/>
                </a:lnTo>
                <a:lnTo>
                  <a:pt x="1887" y="1088"/>
                </a:lnTo>
                <a:lnTo>
                  <a:pt x="1870" y="1089"/>
                </a:lnTo>
                <a:lnTo>
                  <a:pt x="1850" y="1091"/>
                </a:lnTo>
                <a:lnTo>
                  <a:pt x="1822" y="1092"/>
                </a:lnTo>
                <a:lnTo>
                  <a:pt x="1803" y="1092"/>
                </a:lnTo>
                <a:lnTo>
                  <a:pt x="1782" y="1091"/>
                </a:lnTo>
                <a:lnTo>
                  <a:pt x="1759" y="1088"/>
                </a:lnTo>
                <a:lnTo>
                  <a:pt x="1732" y="1085"/>
                </a:lnTo>
                <a:lnTo>
                  <a:pt x="1702" y="1079"/>
                </a:lnTo>
                <a:lnTo>
                  <a:pt x="1669" y="1073"/>
                </a:lnTo>
                <a:lnTo>
                  <a:pt x="1636" y="1066"/>
                </a:lnTo>
                <a:lnTo>
                  <a:pt x="1602" y="1058"/>
                </a:lnTo>
                <a:lnTo>
                  <a:pt x="1570" y="1050"/>
                </a:lnTo>
                <a:lnTo>
                  <a:pt x="1539" y="1043"/>
                </a:lnTo>
                <a:lnTo>
                  <a:pt x="1512" y="1036"/>
                </a:lnTo>
                <a:lnTo>
                  <a:pt x="1488" y="1030"/>
                </a:lnTo>
                <a:lnTo>
                  <a:pt x="1456" y="1023"/>
                </a:lnTo>
                <a:lnTo>
                  <a:pt x="1439" y="1018"/>
                </a:lnTo>
                <a:lnTo>
                  <a:pt x="1433" y="1016"/>
                </a:lnTo>
                <a:lnTo>
                  <a:pt x="1433" y="1016"/>
                </a:lnTo>
                <a:lnTo>
                  <a:pt x="1434" y="1020"/>
                </a:lnTo>
                <a:lnTo>
                  <a:pt x="1443" y="1047"/>
                </a:lnTo>
                <a:lnTo>
                  <a:pt x="1448" y="1061"/>
                </a:lnTo>
                <a:lnTo>
                  <a:pt x="1454" y="1075"/>
                </a:lnTo>
                <a:lnTo>
                  <a:pt x="1461" y="1093"/>
                </a:lnTo>
                <a:lnTo>
                  <a:pt x="1470" y="1111"/>
                </a:lnTo>
                <a:lnTo>
                  <a:pt x="1481" y="1128"/>
                </a:lnTo>
                <a:lnTo>
                  <a:pt x="1493" y="1146"/>
                </a:lnTo>
                <a:lnTo>
                  <a:pt x="1500" y="1154"/>
                </a:lnTo>
                <a:lnTo>
                  <a:pt x="1508" y="1161"/>
                </a:lnTo>
                <a:lnTo>
                  <a:pt x="1516" y="1168"/>
                </a:lnTo>
                <a:lnTo>
                  <a:pt x="1524" y="1176"/>
                </a:lnTo>
                <a:close/>
                <a:moveTo>
                  <a:pt x="2147" y="1514"/>
                </a:moveTo>
                <a:lnTo>
                  <a:pt x="2136" y="1518"/>
                </a:lnTo>
                <a:lnTo>
                  <a:pt x="2126" y="1524"/>
                </a:lnTo>
                <a:lnTo>
                  <a:pt x="2117" y="1529"/>
                </a:lnTo>
                <a:lnTo>
                  <a:pt x="2106" y="1536"/>
                </a:lnTo>
                <a:lnTo>
                  <a:pt x="2097" y="1543"/>
                </a:lnTo>
                <a:lnTo>
                  <a:pt x="2087" y="1550"/>
                </a:lnTo>
                <a:lnTo>
                  <a:pt x="2078" y="1559"/>
                </a:lnTo>
                <a:lnTo>
                  <a:pt x="2070" y="1568"/>
                </a:lnTo>
                <a:lnTo>
                  <a:pt x="2053" y="1587"/>
                </a:lnTo>
                <a:lnTo>
                  <a:pt x="2037" y="1607"/>
                </a:lnTo>
                <a:lnTo>
                  <a:pt x="2022" y="1629"/>
                </a:lnTo>
                <a:lnTo>
                  <a:pt x="2009" y="1652"/>
                </a:lnTo>
                <a:lnTo>
                  <a:pt x="1996" y="1675"/>
                </a:lnTo>
                <a:lnTo>
                  <a:pt x="1985" y="1698"/>
                </a:lnTo>
                <a:lnTo>
                  <a:pt x="1974" y="1720"/>
                </a:lnTo>
                <a:lnTo>
                  <a:pt x="1965" y="1742"/>
                </a:lnTo>
                <a:lnTo>
                  <a:pt x="1957" y="1763"/>
                </a:lnTo>
                <a:lnTo>
                  <a:pt x="1950" y="1781"/>
                </a:lnTo>
                <a:lnTo>
                  <a:pt x="1944" y="1797"/>
                </a:lnTo>
                <a:lnTo>
                  <a:pt x="1939" y="1810"/>
                </a:lnTo>
                <a:lnTo>
                  <a:pt x="1932" y="1830"/>
                </a:lnTo>
                <a:lnTo>
                  <a:pt x="1928" y="1839"/>
                </a:lnTo>
                <a:lnTo>
                  <a:pt x="1925" y="1841"/>
                </a:lnTo>
                <a:lnTo>
                  <a:pt x="1923" y="1841"/>
                </a:lnTo>
                <a:lnTo>
                  <a:pt x="1918" y="1841"/>
                </a:lnTo>
                <a:lnTo>
                  <a:pt x="1914" y="1840"/>
                </a:lnTo>
                <a:lnTo>
                  <a:pt x="1903" y="1838"/>
                </a:lnTo>
                <a:lnTo>
                  <a:pt x="1888" y="1835"/>
                </a:lnTo>
                <a:lnTo>
                  <a:pt x="1874" y="1831"/>
                </a:lnTo>
                <a:lnTo>
                  <a:pt x="1861" y="1829"/>
                </a:lnTo>
                <a:lnTo>
                  <a:pt x="1850" y="1826"/>
                </a:lnTo>
                <a:lnTo>
                  <a:pt x="1848" y="1826"/>
                </a:lnTo>
                <a:lnTo>
                  <a:pt x="1849" y="1830"/>
                </a:lnTo>
                <a:lnTo>
                  <a:pt x="1851" y="1855"/>
                </a:lnTo>
                <a:lnTo>
                  <a:pt x="1853" y="1882"/>
                </a:lnTo>
                <a:lnTo>
                  <a:pt x="1858" y="1917"/>
                </a:lnTo>
                <a:lnTo>
                  <a:pt x="1862" y="1937"/>
                </a:lnTo>
                <a:lnTo>
                  <a:pt x="1867" y="1957"/>
                </a:lnTo>
                <a:lnTo>
                  <a:pt x="1873" y="1978"/>
                </a:lnTo>
                <a:lnTo>
                  <a:pt x="1879" y="1999"/>
                </a:lnTo>
                <a:lnTo>
                  <a:pt x="1887" y="2019"/>
                </a:lnTo>
                <a:lnTo>
                  <a:pt x="1897" y="2040"/>
                </a:lnTo>
                <a:lnTo>
                  <a:pt x="1907" y="2060"/>
                </a:lnTo>
                <a:lnTo>
                  <a:pt x="1916" y="2078"/>
                </a:lnTo>
                <a:lnTo>
                  <a:pt x="1936" y="2110"/>
                </a:lnTo>
                <a:lnTo>
                  <a:pt x="1952" y="2136"/>
                </a:lnTo>
                <a:lnTo>
                  <a:pt x="1967" y="2159"/>
                </a:lnTo>
                <a:lnTo>
                  <a:pt x="1969" y="2163"/>
                </a:lnTo>
                <a:lnTo>
                  <a:pt x="1970" y="2160"/>
                </a:lnTo>
                <a:lnTo>
                  <a:pt x="1979" y="2139"/>
                </a:lnTo>
                <a:lnTo>
                  <a:pt x="1987" y="2117"/>
                </a:lnTo>
                <a:lnTo>
                  <a:pt x="1998" y="2089"/>
                </a:lnTo>
                <a:lnTo>
                  <a:pt x="2013" y="2057"/>
                </a:lnTo>
                <a:lnTo>
                  <a:pt x="2029" y="2022"/>
                </a:lnTo>
                <a:lnTo>
                  <a:pt x="2048" y="1988"/>
                </a:lnTo>
                <a:lnTo>
                  <a:pt x="2066" y="1958"/>
                </a:lnTo>
                <a:lnTo>
                  <a:pt x="2083" y="1931"/>
                </a:lnTo>
                <a:lnTo>
                  <a:pt x="2096" y="1912"/>
                </a:lnTo>
                <a:lnTo>
                  <a:pt x="2109" y="1893"/>
                </a:lnTo>
                <a:lnTo>
                  <a:pt x="2110" y="1890"/>
                </a:lnTo>
                <a:lnTo>
                  <a:pt x="2109" y="1890"/>
                </a:lnTo>
                <a:lnTo>
                  <a:pt x="2095" y="1886"/>
                </a:lnTo>
                <a:lnTo>
                  <a:pt x="2081" y="1883"/>
                </a:lnTo>
                <a:lnTo>
                  <a:pt x="2064" y="1879"/>
                </a:lnTo>
                <a:lnTo>
                  <a:pt x="2046" y="1874"/>
                </a:lnTo>
                <a:lnTo>
                  <a:pt x="2033" y="1870"/>
                </a:lnTo>
                <a:lnTo>
                  <a:pt x="2019" y="1867"/>
                </a:lnTo>
                <a:lnTo>
                  <a:pt x="2017" y="1867"/>
                </a:lnTo>
                <a:lnTo>
                  <a:pt x="2018" y="1865"/>
                </a:lnTo>
                <a:lnTo>
                  <a:pt x="2026" y="1849"/>
                </a:lnTo>
                <a:lnTo>
                  <a:pt x="2036" y="1832"/>
                </a:lnTo>
                <a:lnTo>
                  <a:pt x="2050" y="1807"/>
                </a:lnTo>
                <a:lnTo>
                  <a:pt x="2061" y="1793"/>
                </a:lnTo>
                <a:lnTo>
                  <a:pt x="2074" y="1776"/>
                </a:lnTo>
                <a:lnTo>
                  <a:pt x="2089" y="1757"/>
                </a:lnTo>
                <a:lnTo>
                  <a:pt x="2107" y="1737"/>
                </a:lnTo>
                <a:lnTo>
                  <a:pt x="2128" y="1715"/>
                </a:lnTo>
                <a:lnTo>
                  <a:pt x="2151" y="1692"/>
                </a:lnTo>
                <a:lnTo>
                  <a:pt x="2176" y="1668"/>
                </a:lnTo>
                <a:lnTo>
                  <a:pt x="2201" y="1645"/>
                </a:lnTo>
                <a:lnTo>
                  <a:pt x="2225" y="1622"/>
                </a:lnTo>
                <a:lnTo>
                  <a:pt x="2248" y="1600"/>
                </a:lnTo>
                <a:lnTo>
                  <a:pt x="2270" y="1581"/>
                </a:lnTo>
                <a:lnTo>
                  <a:pt x="2288" y="1565"/>
                </a:lnTo>
                <a:lnTo>
                  <a:pt x="2313" y="1543"/>
                </a:lnTo>
                <a:lnTo>
                  <a:pt x="2325" y="1532"/>
                </a:lnTo>
                <a:lnTo>
                  <a:pt x="2329" y="1528"/>
                </a:lnTo>
                <a:lnTo>
                  <a:pt x="2330" y="1527"/>
                </a:lnTo>
                <a:lnTo>
                  <a:pt x="2330" y="1527"/>
                </a:lnTo>
                <a:lnTo>
                  <a:pt x="2326" y="1526"/>
                </a:lnTo>
                <a:lnTo>
                  <a:pt x="2317" y="1524"/>
                </a:lnTo>
                <a:lnTo>
                  <a:pt x="2298" y="1518"/>
                </a:lnTo>
                <a:lnTo>
                  <a:pt x="2285" y="1515"/>
                </a:lnTo>
                <a:lnTo>
                  <a:pt x="2269" y="1512"/>
                </a:lnTo>
                <a:lnTo>
                  <a:pt x="2251" y="1508"/>
                </a:lnTo>
                <a:lnTo>
                  <a:pt x="2232" y="1506"/>
                </a:lnTo>
                <a:lnTo>
                  <a:pt x="2211" y="1505"/>
                </a:lnTo>
                <a:lnTo>
                  <a:pt x="2189" y="1505"/>
                </a:lnTo>
                <a:lnTo>
                  <a:pt x="2179" y="1506"/>
                </a:lnTo>
                <a:lnTo>
                  <a:pt x="2167" y="1508"/>
                </a:lnTo>
                <a:lnTo>
                  <a:pt x="2157" y="1511"/>
                </a:lnTo>
                <a:lnTo>
                  <a:pt x="2147" y="1514"/>
                </a:lnTo>
                <a:close/>
                <a:moveTo>
                  <a:pt x="1312" y="2009"/>
                </a:moveTo>
                <a:lnTo>
                  <a:pt x="1318" y="1999"/>
                </a:lnTo>
                <a:lnTo>
                  <a:pt x="1323" y="1988"/>
                </a:lnTo>
                <a:lnTo>
                  <a:pt x="1327" y="1978"/>
                </a:lnTo>
                <a:lnTo>
                  <a:pt x="1330" y="1967"/>
                </a:lnTo>
                <a:lnTo>
                  <a:pt x="1332" y="1955"/>
                </a:lnTo>
                <a:lnTo>
                  <a:pt x="1335" y="1943"/>
                </a:lnTo>
                <a:lnTo>
                  <a:pt x="1336" y="1931"/>
                </a:lnTo>
                <a:lnTo>
                  <a:pt x="1337" y="1919"/>
                </a:lnTo>
                <a:lnTo>
                  <a:pt x="1338" y="1893"/>
                </a:lnTo>
                <a:lnTo>
                  <a:pt x="1337" y="1867"/>
                </a:lnTo>
                <a:lnTo>
                  <a:pt x="1334" y="1840"/>
                </a:lnTo>
                <a:lnTo>
                  <a:pt x="1331" y="1814"/>
                </a:lnTo>
                <a:lnTo>
                  <a:pt x="1326" y="1789"/>
                </a:lnTo>
                <a:lnTo>
                  <a:pt x="1320" y="1764"/>
                </a:lnTo>
                <a:lnTo>
                  <a:pt x="1314" y="1740"/>
                </a:lnTo>
                <a:lnTo>
                  <a:pt x="1306" y="1717"/>
                </a:lnTo>
                <a:lnTo>
                  <a:pt x="1300" y="1696"/>
                </a:lnTo>
                <a:lnTo>
                  <a:pt x="1294" y="1678"/>
                </a:lnTo>
                <a:lnTo>
                  <a:pt x="1288" y="1662"/>
                </a:lnTo>
                <a:lnTo>
                  <a:pt x="1282" y="1649"/>
                </a:lnTo>
                <a:lnTo>
                  <a:pt x="1276" y="1629"/>
                </a:lnTo>
                <a:lnTo>
                  <a:pt x="1273" y="1619"/>
                </a:lnTo>
                <a:lnTo>
                  <a:pt x="1274" y="1616"/>
                </a:lnTo>
                <a:lnTo>
                  <a:pt x="1276" y="1614"/>
                </a:lnTo>
                <a:lnTo>
                  <a:pt x="1278" y="1612"/>
                </a:lnTo>
                <a:lnTo>
                  <a:pt x="1282" y="1609"/>
                </a:lnTo>
                <a:lnTo>
                  <a:pt x="1294" y="1604"/>
                </a:lnTo>
                <a:lnTo>
                  <a:pt x="1306" y="1597"/>
                </a:lnTo>
                <a:lnTo>
                  <a:pt x="1320" y="1591"/>
                </a:lnTo>
                <a:lnTo>
                  <a:pt x="1331" y="1585"/>
                </a:lnTo>
                <a:lnTo>
                  <a:pt x="1342" y="1579"/>
                </a:lnTo>
                <a:lnTo>
                  <a:pt x="1343" y="1578"/>
                </a:lnTo>
                <a:lnTo>
                  <a:pt x="1341" y="1576"/>
                </a:lnTo>
                <a:lnTo>
                  <a:pt x="1322" y="1558"/>
                </a:lnTo>
                <a:lnTo>
                  <a:pt x="1303" y="1539"/>
                </a:lnTo>
                <a:lnTo>
                  <a:pt x="1276" y="1515"/>
                </a:lnTo>
                <a:lnTo>
                  <a:pt x="1262" y="1503"/>
                </a:lnTo>
                <a:lnTo>
                  <a:pt x="1245" y="1489"/>
                </a:lnTo>
                <a:lnTo>
                  <a:pt x="1227" y="1477"/>
                </a:lnTo>
                <a:lnTo>
                  <a:pt x="1208" y="1466"/>
                </a:lnTo>
                <a:lnTo>
                  <a:pt x="1188" y="1454"/>
                </a:lnTo>
                <a:lnTo>
                  <a:pt x="1168" y="1445"/>
                </a:lnTo>
                <a:lnTo>
                  <a:pt x="1149" y="1436"/>
                </a:lnTo>
                <a:lnTo>
                  <a:pt x="1129" y="1428"/>
                </a:lnTo>
                <a:lnTo>
                  <a:pt x="1093" y="1416"/>
                </a:lnTo>
                <a:lnTo>
                  <a:pt x="1065" y="1407"/>
                </a:lnTo>
                <a:lnTo>
                  <a:pt x="1038" y="1398"/>
                </a:lnTo>
                <a:lnTo>
                  <a:pt x="1033" y="1397"/>
                </a:lnTo>
                <a:lnTo>
                  <a:pt x="1034" y="1400"/>
                </a:lnTo>
                <a:lnTo>
                  <a:pt x="1042" y="1421"/>
                </a:lnTo>
                <a:lnTo>
                  <a:pt x="1049" y="1443"/>
                </a:lnTo>
                <a:lnTo>
                  <a:pt x="1059" y="1473"/>
                </a:lnTo>
                <a:lnTo>
                  <a:pt x="1069" y="1506"/>
                </a:lnTo>
                <a:lnTo>
                  <a:pt x="1078" y="1543"/>
                </a:lnTo>
                <a:lnTo>
                  <a:pt x="1085" y="1580"/>
                </a:lnTo>
                <a:lnTo>
                  <a:pt x="1090" y="1616"/>
                </a:lnTo>
                <a:lnTo>
                  <a:pt x="1095" y="1647"/>
                </a:lnTo>
                <a:lnTo>
                  <a:pt x="1097" y="1671"/>
                </a:lnTo>
                <a:lnTo>
                  <a:pt x="1100" y="1693"/>
                </a:lnTo>
                <a:lnTo>
                  <a:pt x="1100" y="1696"/>
                </a:lnTo>
                <a:lnTo>
                  <a:pt x="1102" y="1696"/>
                </a:lnTo>
                <a:lnTo>
                  <a:pt x="1114" y="1690"/>
                </a:lnTo>
                <a:lnTo>
                  <a:pt x="1128" y="1683"/>
                </a:lnTo>
                <a:lnTo>
                  <a:pt x="1143" y="1676"/>
                </a:lnTo>
                <a:lnTo>
                  <a:pt x="1159" y="1667"/>
                </a:lnTo>
                <a:lnTo>
                  <a:pt x="1172" y="1661"/>
                </a:lnTo>
                <a:lnTo>
                  <a:pt x="1185" y="1655"/>
                </a:lnTo>
                <a:lnTo>
                  <a:pt x="1187" y="1655"/>
                </a:lnTo>
                <a:lnTo>
                  <a:pt x="1188" y="1657"/>
                </a:lnTo>
                <a:lnTo>
                  <a:pt x="1191" y="1675"/>
                </a:lnTo>
                <a:lnTo>
                  <a:pt x="1195" y="1693"/>
                </a:lnTo>
                <a:lnTo>
                  <a:pt x="1199" y="1722"/>
                </a:lnTo>
                <a:lnTo>
                  <a:pt x="1200" y="1740"/>
                </a:lnTo>
                <a:lnTo>
                  <a:pt x="1201" y="1761"/>
                </a:lnTo>
                <a:lnTo>
                  <a:pt x="1201" y="1784"/>
                </a:lnTo>
                <a:lnTo>
                  <a:pt x="1200" y="1812"/>
                </a:lnTo>
                <a:lnTo>
                  <a:pt x="1198" y="1842"/>
                </a:lnTo>
                <a:lnTo>
                  <a:pt x="1195" y="1875"/>
                </a:lnTo>
                <a:lnTo>
                  <a:pt x="1192" y="1909"/>
                </a:lnTo>
                <a:lnTo>
                  <a:pt x="1188" y="1943"/>
                </a:lnTo>
                <a:lnTo>
                  <a:pt x="1183" y="1976"/>
                </a:lnTo>
                <a:lnTo>
                  <a:pt x="1179" y="2008"/>
                </a:lnTo>
                <a:lnTo>
                  <a:pt x="1176" y="2036"/>
                </a:lnTo>
                <a:lnTo>
                  <a:pt x="1171" y="2060"/>
                </a:lnTo>
                <a:lnTo>
                  <a:pt x="1167" y="2092"/>
                </a:lnTo>
                <a:lnTo>
                  <a:pt x="1164" y="2109"/>
                </a:lnTo>
                <a:lnTo>
                  <a:pt x="1163" y="2116"/>
                </a:lnTo>
                <a:lnTo>
                  <a:pt x="1163" y="2116"/>
                </a:lnTo>
                <a:lnTo>
                  <a:pt x="1167" y="2115"/>
                </a:lnTo>
                <a:lnTo>
                  <a:pt x="1193" y="2102"/>
                </a:lnTo>
                <a:lnTo>
                  <a:pt x="1206" y="2096"/>
                </a:lnTo>
                <a:lnTo>
                  <a:pt x="1220" y="2089"/>
                </a:lnTo>
                <a:lnTo>
                  <a:pt x="1237" y="2079"/>
                </a:lnTo>
                <a:lnTo>
                  <a:pt x="1253" y="2069"/>
                </a:lnTo>
                <a:lnTo>
                  <a:pt x="1270" y="2057"/>
                </a:lnTo>
                <a:lnTo>
                  <a:pt x="1286" y="2043"/>
                </a:lnTo>
                <a:lnTo>
                  <a:pt x="1293" y="2035"/>
                </a:lnTo>
                <a:lnTo>
                  <a:pt x="1300" y="2027"/>
                </a:lnTo>
                <a:lnTo>
                  <a:pt x="1307" y="2018"/>
                </a:lnTo>
                <a:lnTo>
                  <a:pt x="1312" y="2009"/>
                </a:lnTo>
                <a:close/>
                <a:moveTo>
                  <a:pt x="763" y="998"/>
                </a:moveTo>
                <a:lnTo>
                  <a:pt x="671" y="998"/>
                </a:lnTo>
                <a:lnTo>
                  <a:pt x="671" y="417"/>
                </a:lnTo>
                <a:lnTo>
                  <a:pt x="654" y="433"/>
                </a:lnTo>
                <a:lnTo>
                  <a:pt x="633" y="448"/>
                </a:lnTo>
                <a:lnTo>
                  <a:pt x="610" y="464"/>
                </a:lnTo>
                <a:lnTo>
                  <a:pt x="585" y="480"/>
                </a:lnTo>
                <a:lnTo>
                  <a:pt x="559" y="495"/>
                </a:lnTo>
                <a:lnTo>
                  <a:pt x="534" y="507"/>
                </a:lnTo>
                <a:lnTo>
                  <a:pt x="511" y="517"/>
                </a:lnTo>
                <a:lnTo>
                  <a:pt x="489" y="527"/>
                </a:lnTo>
                <a:lnTo>
                  <a:pt x="489" y="439"/>
                </a:lnTo>
                <a:lnTo>
                  <a:pt x="507" y="429"/>
                </a:lnTo>
                <a:lnTo>
                  <a:pt x="526" y="420"/>
                </a:lnTo>
                <a:lnTo>
                  <a:pt x="544" y="410"/>
                </a:lnTo>
                <a:lnTo>
                  <a:pt x="560" y="398"/>
                </a:lnTo>
                <a:lnTo>
                  <a:pt x="577" y="388"/>
                </a:lnTo>
                <a:lnTo>
                  <a:pt x="592" y="376"/>
                </a:lnTo>
                <a:lnTo>
                  <a:pt x="608" y="364"/>
                </a:lnTo>
                <a:lnTo>
                  <a:pt x="623" y="352"/>
                </a:lnTo>
                <a:lnTo>
                  <a:pt x="636" y="338"/>
                </a:lnTo>
                <a:lnTo>
                  <a:pt x="650" y="326"/>
                </a:lnTo>
                <a:lnTo>
                  <a:pt x="661" y="313"/>
                </a:lnTo>
                <a:lnTo>
                  <a:pt x="671" y="301"/>
                </a:lnTo>
                <a:lnTo>
                  <a:pt x="682" y="289"/>
                </a:lnTo>
                <a:lnTo>
                  <a:pt x="690" y="276"/>
                </a:lnTo>
                <a:lnTo>
                  <a:pt x="697" y="265"/>
                </a:lnTo>
                <a:lnTo>
                  <a:pt x="705" y="252"/>
                </a:lnTo>
                <a:lnTo>
                  <a:pt x="763" y="252"/>
                </a:lnTo>
                <a:lnTo>
                  <a:pt x="763" y="998"/>
                </a:lnTo>
                <a:close/>
                <a:moveTo>
                  <a:pt x="1302" y="2688"/>
                </a:moveTo>
                <a:lnTo>
                  <a:pt x="1328" y="2685"/>
                </a:lnTo>
                <a:lnTo>
                  <a:pt x="1331" y="2695"/>
                </a:lnTo>
                <a:lnTo>
                  <a:pt x="1334" y="2704"/>
                </a:lnTo>
                <a:lnTo>
                  <a:pt x="1338" y="2711"/>
                </a:lnTo>
                <a:lnTo>
                  <a:pt x="1344" y="2717"/>
                </a:lnTo>
                <a:lnTo>
                  <a:pt x="1350" y="2721"/>
                </a:lnTo>
                <a:lnTo>
                  <a:pt x="1356" y="2724"/>
                </a:lnTo>
                <a:lnTo>
                  <a:pt x="1363" y="2726"/>
                </a:lnTo>
                <a:lnTo>
                  <a:pt x="1371" y="2726"/>
                </a:lnTo>
                <a:lnTo>
                  <a:pt x="1380" y="2726"/>
                </a:lnTo>
                <a:lnTo>
                  <a:pt x="1387" y="2723"/>
                </a:lnTo>
                <a:lnTo>
                  <a:pt x="1395" y="2719"/>
                </a:lnTo>
                <a:lnTo>
                  <a:pt x="1402" y="2714"/>
                </a:lnTo>
                <a:lnTo>
                  <a:pt x="1408" y="2707"/>
                </a:lnTo>
                <a:lnTo>
                  <a:pt x="1411" y="2699"/>
                </a:lnTo>
                <a:lnTo>
                  <a:pt x="1414" y="2691"/>
                </a:lnTo>
                <a:lnTo>
                  <a:pt x="1414" y="2682"/>
                </a:lnTo>
                <a:lnTo>
                  <a:pt x="1414" y="2674"/>
                </a:lnTo>
                <a:lnTo>
                  <a:pt x="1412" y="2665"/>
                </a:lnTo>
                <a:lnTo>
                  <a:pt x="1408" y="2659"/>
                </a:lnTo>
                <a:lnTo>
                  <a:pt x="1403" y="2652"/>
                </a:lnTo>
                <a:lnTo>
                  <a:pt x="1397" y="2647"/>
                </a:lnTo>
                <a:lnTo>
                  <a:pt x="1389" y="2644"/>
                </a:lnTo>
                <a:lnTo>
                  <a:pt x="1381" y="2641"/>
                </a:lnTo>
                <a:lnTo>
                  <a:pt x="1373" y="2640"/>
                </a:lnTo>
                <a:lnTo>
                  <a:pt x="1364" y="2641"/>
                </a:lnTo>
                <a:lnTo>
                  <a:pt x="1354" y="2644"/>
                </a:lnTo>
                <a:lnTo>
                  <a:pt x="1357" y="2621"/>
                </a:lnTo>
                <a:lnTo>
                  <a:pt x="1359" y="2621"/>
                </a:lnTo>
                <a:lnTo>
                  <a:pt x="1361" y="2621"/>
                </a:lnTo>
                <a:lnTo>
                  <a:pt x="1370" y="2621"/>
                </a:lnTo>
                <a:lnTo>
                  <a:pt x="1377" y="2619"/>
                </a:lnTo>
                <a:lnTo>
                  <a:pt x="1385" y="2616"/>
                </a:lnTo>
                <a:lnTo>
                  <a:pt x="1391" y="2612"/>
                </a:lnTo>
                <a:lnTo>
                  <a:pt x="1398" y="2607"/>
                </a:lnTo>
                <a:lnTo>
                  <a:pt x="1402" y="2601"/>
                </a:lnTo>
                <a:lnTo>
                  <a:pt x="1404" y="2594"/>
                </a:lnTo>
                <a:lnTo>
                  <a:pt x="1405" y="2586"/>
                </a:lnTo>
                <a:lnTo>
                  <a:pt x="1405" y="2578"/>
                </a:lnTo>
                <a:lnTo>
                  <a:pt x="1403" y="2572"/>
                </a:lnTo>
                <a:lnTo>
                  <a:pt x="1400" y="2566"/>
                </a:lnTo>
                <a:lnTo>
                  <a:pt x="1395" y="2562"/>
                </a:lnTo>
                <a:lnTo>
                  <a:pt x="1390" y="2558"/>
                </a:lnTo>
                <a:lnTo>
                  <a:pt x="1384" y="2555"/>
                </a:lnTo>
                <a:lnTo>
                  <a:pt x="1378" y="2552"/>
                </a:lnTo>
                <a:lnTo>
                  <a:pt x="1370" y="2551"/>
                </a:lnTo>
                <a:lnTo>
                  <a:pt x="1362" y="2552"/>
                </a:lnTo>
                <a:lnTo>
                  <a:pt x="1356" y="2555"/>
                </a:lnTo>
                <a:lnTo>
                  <a:pt x="1350" y="2558"/>
                </a:lnTo>
                <a:lnTo>
                  <a:pt x="1345" y="2562"/>
                </a:lnTo>
                <a:lnTo>
                  <a:pt x="1339" y="2567"/>
                </a:lnTo>
                <a:lnTo>
                  <a:pt x="1336" y="2574"/>
                </a:lnTo>
                <a:lnTo>
                  <a:pt x="1333" y="2581"/>
                </a:lnTo>
                <a:lnTo>
                  <a:pt x="1331" y="2591"/>
                </a:lnTo>
                <a:lnTo>
                  <a:pt x="1305" y="2586"/>
                </a:lnTo>
                <a:lnTo>
                  <a:pt x="1308" y="2573"/>
                </a:lnTo>
                <a:lnTo>
                  <a:pt x="1312" y="2563"/>
                </a:lnTo>
                <a:lnTo>
                  <a:pt x="1316" y="2558"/>
                </a:lnTo>
                <a:lnTo>
                  <a:pt x="1319" y="2552"/>
                </a:lnTo>
                <a:lnTo>
                  <a:pt x="1323" y="2548"/>
                </a:lnTo>
                <a:lnTo>
                  <a:pt x="1327" y="2545"/>
                </a:lnTo>
                <a:lnTo>
                  <a:pt x="1331" y="2541"/>
                </a:lnTo>
                <a:lnTo>
                  <a:pt x="1336" y="2539"/>
                </a:lnTo>
                <a:lnTo>
                  <a:pt x="1341" y="2536"/>
                </a:lnTo>
                <a:lnTo>
                  <a:pt x="1346" y="2534"/>
                </a:lnTo>
                <a:lnTo>
                  <a:pt x="1357" y="2532"/>
                </a:lnTo>
                <a:lnTo>
                  <a:pt x="1370" y="2531"/>
                </a:lnTo>
                <a:lnTo>
                  <a:pt x="1378" y="2531"/>
                </a:lnTo>
                <a:lnTo>
                  <a:pt x="1386" y="2533"/>
                </a:lnTo>
                <a:lnTo>
                  <a:pt x="1394" y="2535"/>
                </a:lnTo>
                <a:lnTo>
                  <a:pt x="1402" y="2538"/>
                </a:lnTo>
                <a:lnTo>
                  <a:pt x="1409" y="2542"/>
                </a:lnTo>
                <a:lnTo>
                  <a:pt x="1414" y="2546"/>
                </a:lnTo>
                <a:lnTo>
                  <a:pt x="1419" y="2552"/>
                </a:lnTo>
                <a:lnTo>
                  <a:pt x="1425" y="2559"/>
                </a:lnTo>
                <a:lnTo>
                  <a:pt x="1428" y="2565"/>
                </a:lnTo>
                <a:lnTo>
                  <a:pt x="1430" y="2572"/>
                </a:lnTo>
                <a:lnTo>
                  <a:pt x="1432" y="2578"/>
                </a:lnTo>
                <a:lnTo>
                  <a:pt x="1432" y="2586"/>
                </a:lnTo>
                <a:lnTo>
                  <a:pt x="1432" y="2593"/>
                </a:lnTo>
                <a:lnTo>
                  <a:pt x="1430" y="2599"/>
                </a:lnTo>
                <a:lnTo>
                  <a:pt x="1428" y="2605"/>
                </a:lnTo>
                <a:lnTo>
                  <a:pt x="1425" y="2610"/>
                </a:lnTo>
                <a:lnTo>
                  <a:pt x="1420" y="2617"/>
                </a:lnTo>
                <a:lnTo>
                  <a:pt x="1415" y="2621"/>
                </a:lnTo>
                <a:lnTo>
                  <a:pt x="1409" y="2625"/>
                </a:lnTo>
                <a:lnTo>
                  <a:pt x="1403" y="2629"/>
                </a:lnTo>
                <a:lnTo>
                  <a:pt x="1411" y="2632"/>
                </a:lnTo>
                <a:lnTo>
                  <a:pt x="1419" y="2635"/>
                </a:lnTo>
                <a:lnTo>
                  <a:pt x="1427" y="2640"/>
                </a:lnTo>
                <a:lnTo>
                  <a:pt x="1432" y="2647"/>
                </a:lnTo>
                <a:lnTo>
                  <a:pt x="1437" y="2655"/>
                </a:lnTo>
                <a:lnTo>
                  <a:pt x="1440" y="2662"/>
                </a:lnTo>
                <a:lnTo>
                  <a:pt x="1442" y="2671"/>
                </a:lnTo>
                <a:lnTo>
                  <a:pt x="1442" y="2682"/>
                </a:lnTo>
                <a:lnTo>
                  <a:pt x="1442" y="2688"/>
                </a:lnTo>
                <a:lnTo>
                  <a:pt x="1441" y="2695"/>
                </a:lnTo>
                <a:lnTo>
                  <a:pt x="1440" y="2702"/>
                </a:lnTo>
                <a:lnTo>
                  <a:pt x="1437" y="2708"/>
                </a:lnTo>
                <a:lnTo>
                  <a:pt x="1435" y="2713"/>
                </a:lnTo>
                <a:lnTo>
                  <a:pt x="1431" y="2719"/>
                </a:lnTo>
                <a:lnTo>
                  <a:pt x="1427" y="2724"/>
                </a:lnTo>
                <a:lnTo>
                  <a:pt x="1422" y="2729"/>
                </a:lnTo>
                <a:lnTo>
                  <a:pt x="1416" y="2734"/>
                </a:lnTo>
                <a:lnTo>
                  <a:pt x="1411" y="2738"/>
                </a:lnTo>
                <a:lnTo>
                  <a:pt x="1405" y="2741"/>
                </a:lnTo>
                <a:lnTo>
                  <a:pt x="1399" y="2744"/>
                </a:lnTo>
                <a:lnTo>
                  <a:pt x="1392" y="2746"/>
                </a:lnTo>
                <a:lnTo>
                  <a:pt x="1385" y="2747"/>
                </a:lnTo>
                <a:lnTo>
                  <a:pt x="1378" y="2748"/>
                </a:lnTo>
                <a:lnTo>
                  <a:pt x="1371" y="2748"/>
                </a:lnTo>
                <a:lnTo>
                  <a:pt x="1363" y="2748"/>
                </a:lnTo>
                <a:lnTo>
                  <a:pt x="1357" y="2747"/>
                </a:lnTo>
                <a:lnTo>
                  <a:pt x="1351" y="2746"/>
                </a:lnTo>
                <a:lnTo>
                  <a:pt x="1345" y="2744"/>
                </a:lnTo>
                <a:lnTo>
                  <a:pt x="1338" y="2742"/>
                </a:lnTo>
                <a:lnTo>
                  <a:pt x="1333" y="2739"/>
                </a:lnTo>
                <a:lnTo>
                  <a:pt x="1328" y="2736"/>
                </a:lnTo>
                <a:lnTo>
                  <a:pt x="1324" y="2732"/>
                </a:lnTo>
                <a:lnTo>
                  <a:pt x="1319" y="2727"/>
                </a:lnTo>
                <a:lnTo>
                  <a:pt x="1316" y="2722"/>
                </a:lnTo>
                <a:lnTo>
                  <a:pt x="1311" y="2718"/>
                </a:lnTo>
                <a:lnTo>
                  <a:pt x="1308" y="2713"/>
                </a:lnTo>
                <a:lnTo>
                  <a:pt x="1306" y="2707"/>
                </a:lnTo>
                <a:lnTo>
                  <a:pt x="1304" y="2700"/>
                </a:lnTo>
                <a:lnTo>
                  <a:pt x="1303" y="2694"/>
                </a:lnTo>
                <a:lnTo>
                  <a:pt x="1302" y="2688"/>
                </a:lnTo>
                <a:close/>
                <a:moveTo>
                  <a:pt x="2898" y="1302"/>
                </a:moveTo>
                <a:lnTo>
                  <a:pt x="2898" y="1352"/>
                </a:lnTo>
                <a:lnTo>
                  <a:pt x="2615" y="1352"/>
                </a:lnTo>
                <a:lnTo>
                  <a:pt x="2615" y="1342"/>
                </a:lnTo>
                <a:lnTo>
                  <a:pt x="2616" y="1333"/>
                </a:lnTo>
                <a:lnTo>
                  <a:pt x="2618" y="1325"/>
                </a:lnTo>
                <a:lnTo>
                  <a:pt x="2621" y="1315"/>
                </a:lnTo>
                <a:lnTo>
                  <a:pt x="2627" y="1301"/>
                </a:lnTo>
                <a:lnTo>
                  <a:pt x="2635" y="1286"/>
                </a:lnTo>
                <a:lnTo>
                  <a:pt x="2645" y="1273"/>
                </a:lnTo>
                <a:lnTo>
                  <a:pt x="2656" y="1259"/>
                </a:lnTo>
                <a:lnTo>
                  <a:pt x="2668" y="1244"/>
                </a:lnTo>
                <a:lnTo>
                  <a:pt x="2685" y="1229"/>
                </a:lnTo>
                <a:lnTo>
                  <a:pt x="2704" y="1212"/>
                </a:lnTo>
                <a:lnTo>
                  <a:pt x="2725" y="1194"/>
                </a:lnTo>
                <a:lnTo>
                  <a:pt x="2757" y="1167"/>
                </a:lnTo>
                <a:lnTo>
                  <a:pt x="2783" y="1143"/>
                </a:lnTo>
                <a:lnTo>
                  <a:pt x="2794" y="1132"/>
                </a:lnTo>
                <a:lnTo>
                  <a:pt x="2803" y="1122"/>
                </a:lnTo>
                <a:lnTo>
                  <a:pt x="2812" y="1113"/>
                </a:lnTo>
                <a:lnTo>
                  <a:pt x="2819" y="1103"/>
                </a:lnTo>
                <a:lnTo>
                  <a:pt x="2824" y="1095"/>
                </a:lnTo>
                <a:lnTo>
                  <a:pt x="2829" y="1088"/>
                </a:lnTo>
                <a:lnTo>
                  <a:pt x="2833" y="1079"/>
                </a:lnTo>
                <a:lnTo>
                  <a:pt x="2838" y="1071"/>
                </a:lnTo>
                <a:lnTo>
                  <a:pt x="2840" y="1063"/>
                </a:lnTo>
                <a:lnTo>
                  <a:pt x="2842" y="1056"/>
                </a:lnTo>
                <a:lnTo>
                  <a:pt x="2843" y="1048"/>
                </a:lnTo>
                <a:lnTo>
                  <a:pt x="2844" y="1040"/>
                </a:lnTo>
                <a:lnTo>
                  <a:pt x="2843" y="1033"/>
                </a:lnTo>
                <a:lnTo>
                  <a:pt x="2842" y="1026"/>
                </a:lnTo>
                <a:lnTo>
                  <a:pt x="2841" y="1018"/>
                </a:lnTo>
                <a:lnTo>
                  <a:pt x="2838" y="1012"/>
                </a:lnTo>
                <a:lnTo>
                  <a:pt x="2834" y="1005"/>
                </a:lnTo>
                <a:lnTo>
                  <a:pt x="2831" y="1000"/>
                </a:lnTo>
                <a:lnTo>
                  <a:pt x="2826" y="994"/>
                </a:lnTo>
                <a:lnTo>
                  <a:pt x="2821" y="988"/>
                </a:lnTo>
                <a:lnTo>
                  <a:pt x="2815" y="983"/>
                </a:lnTo>
                <a:lnTo>
                  <a:pt x="2809" y="979"/>
                </a:lnTo>
                <a:lnTo>
                  <a:pt x="2802" y="975"/>
                </a:lnTo>
                <a:lnTo>
                  <a:pt x="2795" y="972"/>
                </a:lnTo>
                <a:lnTo>
                  <a:pt x="2788" y="970"/>
                </a:lnTo>
                <a:lnTo>
                  <a:pt x="2780" y="968"/>
                </a:lnTo>
                <a:lnTo>
                  <a:pt x="2771" y="967"/>
                </a:lnTo>
                <a:lnTo>
                  <a:pt x="2763" y="967"/>
                </a:lnTo>
                <a:lnTo>
                  <a:pt x="2754" y="967"/>
                </a:lnTo>
                <a:lnTo>
                  <a:pt x="2744" y="968"/>
                </a:lnTo>
                <a:lnTo>
                  <a:pt x="2736" y="970"/>
                </a:lnTo>
                <a:lnTo>
                  <a:pt x="2729" y="972"/>
                </a:lnTo>
                <a:lnTo>
                  <a:pt x="2720" y="975"/>
                </a:lnTo>
                <a:lnTo>
                  <a:pt x="2714" y="979"/>
                </a:lnTo>
                <a:lnTo>
                  <a:pt x="2708" y="984"/>
                </a:lnTo>
                <a:lnTo>
                  <a:pt x="2702" y="989"/>
                </a:lnTo>
                <a:lnTo>
                  <a:pt x="2697" y="996"/>
                </a:lnTo>
                <a:lnTo>
                  <a:pt x="2691" y="1002"/>
                </a:lnTo>
                <a:lnTo>
                  <a:pt x="2687" y="1009"/>
                </a:lnTo>
                <a:lnTo>
                  <a:pt x="2684" y="1016"/>
                </a:lnTo>
                <a:lnTo>
                  <a:pt x="2682" y="1025"/>
                </a:lnTo>
                <a:lnTo>
                  <a:pt x="2680" y="1033"/>
                </a:lnTo>
                <a:lnTo>
                  <a:pt x="2679" y="1042"/>
                </a:lnTo>
                <a:lnTo>
                  <a:pt x="2679" y="1052"/>
                </a:lnTo>
                <a:lnTo>
                  <a:pt x="2625" y="1046"/>
                </a:lnTo>
                <a:lnTo>
                  <a:pt x="2626" y="1032"/>
                </a:lnTo>
                <a:lnTo>
                  <a:pt x="2629" y="1018"/>
                </a:lnTo>
                <a:lnTo>
                  <a:pt x="2633" y="1005"/>
                </a:lnTo>
                <a:lnTo>
                  <a:pt x="2637" y="994"/>
                </a:lnTo>
                <a:lnTo>
                  <a:pt x="2644" y="982"/>
                </a:lnTo>
                <a:lnTo>
                  <a:pt x="2650" y="972"/>
                </a:lnTo>
                <a:lnTo>
                  <a:pt x="2658" y="962"/>
                </a:lnTo>
                <a:lnTo>
                  <a:pt x="2666" y="954"/>
                </a:lnTo>
                <a:lnTo>
                  <a:pt x="2676" y="947"/>
                </a:lnTo>
                <a:lnTo>
                  <a:pt x="2686" y="941"/>
                </a:lnTo>
                <a:lnTo>
                  <a:pt x="2698" y="936"/>
                </a:lnTo>
                <a:lnTo>
                  <a:pt x="2709" y="930"/>
                </a:lnTo>
                <a:lnTo>
                  <a:pt x="2721" y="927"/>
                </a:lnTo>
                <a:lnTo>
                  <a:pt x="2735" y="925"/>
                </a:lnTo>
                <a:lnTo>
                  <a:pt x="2748" y="923"/>
                </a:lnTo>
                <a:lnTo>
                  <a:pt x="2764" y="923"/>
                </a:lnTo>
                <a:lnTo>
                  <a:pt x="2778" y="923"/>
                </a:lnTo>
                <a:lnTo>
                  <a:pt x="2793" y="925"/>
                </a:lnTo>
                <a:lnTo>
                  <a:pt x="2806" y="927"/>
                </a:lnTo>
                <a:lnTo>
                  <a:pt x="2819" y="931"/>
                </a:lnTo>
                <a:lnTo>
                  <a:pt x="2830" y="937"/>
                </a:lnTo>
                <a:lnTo>
                  <a:pt x="2842" y="942"/>
                </a:lnTo>
                <a:lnTo>
                  <a:pt x="2852" y="949"/>
                </a:lnTo>
                <a:lnTo>
                  <a:pt x="2861" y="957"/>
                </a:lnTo>
                <a:lnTo>
                  <a:pt x="2870" y="966"/>
                </a:lnTo>
                <a:lnTo>
                  <a:pt x="2877" y="975"/>
                </a:lnTo>
                <a:lnTo>
                  <a:pt x="2883" y="985"/>
                </a:lnTo>
                <a:lnTo>
                  <a:pt x="2888" y="996"/>
                </a:lnTo>
                <a:lnTo>
                  <a:pt x="2893" y="1006"/>
                </a:lnTo>
                <a:lnTo>
                  <a:pt x="2895" y="1017"/>
                </a:lnTo>
                <a:lnTo>
                  <a:pt x="2897" y="1030"/>
                </a:lnTo>
                <a:lnTo>
                  <a:pt x="2898" y="1042"/>
                </a:lnTo>
                <a:lnTo>
                  <a:pt x="2897" y="1055"/>
                </a:lnTo>
                <a:lnTo>
                  <a:pt x="2895" y="1067"/>
                </a:lnTo>
                <a:lnTo>
                  <a:pt x="2892" y="1079"/>
                </a:lnTo>
                <a:lnTo>
                  <a:pt x="2886" y="1092"/>
                </a:lnTo>
                <a:lnTo>
                  <a:pt x="2880" y="1104"/>
                </a:lnTo>
                <a:lnTo>
                  <a:pt x="2873" y="1118"/>
                </a:lnTo>
                <a:lnTo>
                  <a:pt x="2864" y="1131"/>
                </a:lnTo>
                <a:lnTo>
                  <a:pt x="2852" y="1145"/>
                </a:lnTo>
                <a:lnTo>
                  <a:pt x="2838" y="1159"/>
                </a:lnTo>
                <a:lnTo>
                  <a:pt x="2819" y="1177"/>
                </a:lnTo>
                <a:lnTo>
                  <a:pt x="2797" y="1197"/>
                </a:lnTo>
                <a:lnTo>
                  <a:pt x="2771" y="1219"/>
                </a:lnTo>
                <a:lnTo>
                  <a:pt x="2749" y="1238"/>
                </a:lnTo>
                <a:lnTo>
                  <a:pt x="2732" y="1253"/>
                </a:lnTo>
                <a:lnTo>
                  <a:pt x="2718" y="1265"/>
                </a:lnTo>
                <a:lnTo>
                  <a:pt x="2710" y="1273"/>
                </a:lnTo>
                <a:lnTo>
                  <a:pt x="2698" y="1288"/>
                </a:lnTo>
                <a:lnTo>
                  <a:pt x="2687" y="1302"/>
                </a:lnTo>
                <a:lnTo>
                  <a:pt x="2898" y="1302"/>
                </a:lnTo>
                <a:close/>
                <a:moveTo>
                  <a:pt x="1422" y="2451"/>
                </a:moveTo>
                <a:lnTo>
                  <a:pt x="1421" y="2451"/>
                </a:lnTo>
                <a:lnTo>
                  <a:pt x="1420" y="2451"/>
                </a:lnTo>
                <a:lnTo>
                  <a:pt x="1420" y="2450"/>
                </a:lnTo>
                <a:lnTo>
                  <a:pt x="1419" y="2450"/>
                </a:lnTo>
                <a:lnTo>
                  <a:pt x="1418" y="2450"/>
                </a:lnTo>
                <a:lnTo>
                  <a:pt x="1418" y="2450"/>
                </a:lnTo>
                <a:lnTo>
                  <a:pt x="1417" y="2450"/>
                </a:lnTo>
                <a:lnTo>
                  <a:pt x="1417" y="2449"/>
                </a:lnTo>
                <a:lnTo>
                  <a:pt x="1416" y="2449"/>
                </a:lnTo>
                <a:lnTo>
                  <a:pt x="1416" y="2449"/>
                </a:lnTo>
                <a:lnTo>
                  <a:pt x="1415" y="2449"/>
                </a:lnTo>
                <a:lnTo>
                  <a:pt x="1415" y="2449"/>
                </a:lnTo>
                <a:lnTo>
                  <a:pt x="1414" y="2449"/>
                </a:lnTo>
                <a:lnTo>
                  <a:pt x="1413" y="2448"/>
                </a:lnTo>
                <a:lnTo>
                  <a:pt x="1413" y="2448"/>
                </a:lnTo>
                <a:lnTo>
                  <a:pt x="1412" y="2448"/>
                </a:lnTo>
                <a:lnTo>
                  <a:pt x="1411" y="2448"/>
                </a:lnTo>
                <a:lnTo>
                  <a:pt x="1411" y="2448"/>
                </a:lnTo>
                <a:lnTo>
                  <a:pt x="1411" y="2448"/>
                </a:lnTo>
                <a:lnTo>
                  <a:pt x="1410" y="2448"/>
                </a:lnTo>
                <a:lnTo>
                  <a:pt x="1409" y="2447"/>
                </a:lnTo>
                <a:lnTo>
                  <a:pt x="1409" y="2447"/>
                </a:lnTo>
                <a:lnTo>
                  <a:pt x="1408" y="2447"/>
                </a:lnTo>
                <a:lnTo>
                  <a:pt x="1407" y="2447"/>
                </a:lnTo>
                <a:lnTo>
                  <a:pt x="1407" y="2447"/>
                </a:lnTo>
                <a:lnTo>
                  <a:pt x="1406" y="2447"/>
                </a:lnTo>
                <a:lnTo>
                  <a:pt x="1406" y="2447"/>
                </a:lnTo>
                <a:lnTo>
                  <a:pt x="1405" y="2446"/>
                </a:lnTo>
                <a:lnTo>
                  <a:pt x="1405" y="2446"/>
                </a:lnTo>
                <a:lnTo>
                  <a:pt x="1404" y="2446"/>
                </a:lnTo>
                <a:lnTo>
                  <a:pt x="1403" y="2446"/>
                </a:lnTo>
                <a:lnTo>
                  <a:pt x="1403" y="2446"/>
                </a:lnTo>
                <a:lnTo>
                  <a:pt x="1402" y="2446"/>
                </a:lnTo>
                <a:lnTo>
                  <a:pt x="1399" y="2445"/>
                </a:lnTo>
                <a:lnTo>
                  <a:pt x="1399" y="2445"/>
                </a:lnTo>
                <a:lnTo>
                  <a:pt x="1398" y="2445"/>
                </a:lnTo>
                <a:lnTo>
                  <a:pt x="1397" y="2445"/>
                </a:lnTo>
                <a:lnTo>
                  <a:pt x="1395" y="2445"/>
                </a:lnTo>
                <a:lnTo>
                  <a:pt x="1393" y="2444"/>
                </a:lnTo>
                <a:lnTo>
                  <a:pt x="1392" y="2444"/>
                </a:lnTo>
                <a:lnTo>
                  <a:pt x="1391" y="2444"/>
                </a:lnTo>
                <a:lnTo>
                  <a:pt x="1391" y="2444"/>
                </a:lnTo>
                <a:lnTo>
                  <a:pt x="1390" y="2444"/>
                </a:lnTo>
                <a:lnTo>
                  <a:pt x="1389" y="2443"/>
                </a:lnTo>
                <a:lnTo>
                  <a:pt x="1388" y="2443"/>
                </a:lnTo>
                <a:lnTo>
                  <a:pt x="1387" y="2443"/>
                </a:lnTo>
                <a:lnTo>
                  <a:pt x="1387" y="2443"/>
                </a:lnTo>
                <a:lnTo>
                  <a:pt x="1386" y="2443"/>
                </a:lnTo>
                <a:lnTo>
                  <a:pt x="1385" y="2443"/>
                </a:lnTo>
                <a:lnTo>
                  <a:pt x="1384" y="2443"/>
                </a:lnTo>
                <a:lnTo>
                  <a:pt x="1383" y="2443"/>
                </a:lnTo>
                <a:lnTo>
                  <a:pt x="1382" y="2443"/>
                </a:lnTo>
                <a:lnTo>
                  <a:pt x="1382" y="2443"/>
                </a:lnTo>
                <a:lnTo>
                  <a:pt x="1381" y="2442"/>
                </a:lnTo>
                <a:lnTo>
                  <a:pt x="1380" y="2442"/>
                </a:lnTo>
                <a:lnTo>
                  <a:pt x="1380" y="2442"/>
                </a:lnTo>
                <a:lnTo>
                  <a:pt x="1378" y="2442"/>
                </a:lnTo>
                <a:lnTo>
                  <a:pt x="1367" y="2441"/>
                </a:lnTo>
                <a:lnTo>
                  <a:pt x="1356" y="2441"/>
                </a:lnTo>
                <a:lnTo>
                  <a:pt x="1346" y="2441"/>
                </a:lnTo>
                <a:lnTo>
                  <a:pt x="1334" y="2442"/>
                </a:lnTo>
                <a:lnTo>
                  <a:pt x="1324" y="2444"/>
                </a:lnTo>
                <a:lnTo>
                  <a:pt x="1312" y="2445"/>
                </a:lnTo>
                <a:lnTo>
                  <a:pt x="1302" y="2448"/>
                </a:lnTo>
                <a:lnTo>
                  <a:pt x="1292" y="2451"/>
                </a:lnTo>
                <a:lnTo>
                  <a:pt x="1282" y="2454"/>
                </a:lnTo>
                <a:lnTo>
                  <a:pt x="1272" y="2458"/>
                </a:lnTo>
                <a:lnTo>
                  <a:pt x="1253" y="2467"/>
                </a:lnTo>
                <a:lnTo>
                  <a:pt x="1235" y="2478"/>
                </a:lnTo>
                <a:lnTo>
                  <a:pt x="1218" y="2490"/>
                </a:lnTo>
                <a:lnTo>
                  <a:pt x="1204" y="2504"/>
                </a:lnTo>
                <a:lnTo>
                  <a:pt x="1189" y="2519"/>
                </a:lnTo>
                <a:lnTo>
                  <a:pt x="1177" y="2536"/>
                </a:lnTo>
                <a:lnTo>
                  <a:pt x="1166" y="2555"/>
                </a:lnTo>
                <a:lnTo>
                  <a:pt x="1157" y="2573"/>
                </a:lnTo>
                <a:lnTo>
                  <a:pt x="1153" y="2582"/>
                </a:lnTo>
                <a:lnTo>
                  <a:pt x="1150" y="2593"/>
                </a:lnTo>
                <a:lnTo>
                  <a:pt x="1146" y="2603"/>
                </a:lnTo>
                <a:lnTo>
                  <a:pt x="1144" y="2614"/>
                </a:lnTo>
                <a:lnTo>
                  <a:pt x="1142" y="2624"/>
                </a:lnTo>
                <a:lnTo>
                  <a:pt x="1140" y="2635"/>
                </a:lnTo>
                <a:lnTo>
                  <a:pt x="1140" y="2647"/>
                </a:lnTo>
                <a:lnTo>
                  <a:pt x="1139" y="2657"/>
                </a:lnTo>
                <a:lnTo>
                  <a:pt x="1140" y="2668"/>
                </a:lnTo>
                <a:lnTo>
                  <a:pt x="1140" y="2680"/>
                </a:lnTo>
                <a:lnTo>
                  <a:pt x="1142" y="2690"/>
                </a:lnTo>
                <a:lnTo>
                  <a:pt x="1144" y="2700"/>
                </a:lnTo>
                <a:lnTo>
                  <a:pt x="1146" y="2712"/>
                </a:lnTo>
                <a:lnTo>
                  <a:pt x="1150" y="2721"/>
                </a:lnTo>
                <a:lnTo>
                  <a:pt x="1153" y="2732"/>
                </a:lnTo>
                <a:lnTo>
                  <a:pt x="1157" y="2742"/>
                </a:lnTo>
                <a:lnTo>
                  <a:pt x="1166" y="2761"/>
                </a:lnTo>
                <a:lnTo>
                  <a:pt x="1177" y="2778"/>
                </a:lnTo>
                <a:lnTo>
                  <a:pt x="1189" y="2795"/>
                </a:lnTo>
                <a:lnTo>
                  <a:pt x="1204" y="2810"/>
                </a:lnTo>
                <a:lnTo>
                  <a:pt x="1218" y="2825"/>
                </a:lnTo>
                <a:lnTo>
                  <a:pt x="1235" y="2837"/>
                </a:lnTo>
                <a:lnTo>
                  <a:pt x="1253" y="2847"/>
                </a:lnTo>
                <a:lnTo>
                  <a:pt x="1272" y="2857"/>
                </a:lnTo>
                <a:lnTo>
                  <a:pt x="1282" y="2861"/>
                </a:lnTo>
                <a:lnTo>
                  <a:pt x="1292" y="2864"/>
                </a:lnTo>
                <a:lnTo>
                  <a:pt x="1302" y="2867"/>
                </a:lnTo>
                <a:lnTo>
                  <a:pt x="1312" y="2869"/>
                </a:lnTo>
                <a:lnTo>
                  <a:pt x="1324" y="2871"/>
                </a:lnTo>
                <a:lnTo>
                  <a:pt x="1334" y="2872"/>
                </a:lnTo>
                <a:lnTo>
                  <a:pt x="1346" y="2873"/>
                </a:lnTo>
                <a:lnTo>
                  <a:pt x="1356" y="2873"/>
                </a:lnTo>
                <a:lnTo>
                  <a:pt x="1367" y="2873"/>
                </a:lnTo>
                <a:lnTo>
                  <a:pt x="1379" y="2872"/>
                </a:lnTo>
                <a:lnTo>
                  <a:pt x="1389" y="2871"/>
                </a:lnTo>
                <a:lnTo>
                  <a:pt x="1401" y="2869"/>
                </a:lnTo>
                <a:lnTo>
                  <a:pt x="1411" y="2867"/>
                </a:lnTo>
                <a:lnTo>
                  <a:pt x="1421" y="2864"/>
                </a:lnTo>
                <a:lnTo>
                  <a:pt x="1431" y="2861"/>
                </a:lnTo>
                <a:lnTo>
                  <a:pt x="1441" y="2857"/>
                </a:lnTo>
                <a:lnTo>
                  <a:pt x="1460" y="2847"/>
                </a:lnTo>
                <a:lnTo>
                  <a:pt x="1477" y="2837"/>
                </a:lnTo>
                <a:lnTo>
                  <a:pt x="1494" y="2825"/>
                </a:lnTo>
                <a:lnTo>
                  <a:pt x="1510" y="2810"/>
                </a:lnTo>
                <a:lnTo>
                  <a:pt x="1524" y="2795"/>
                </a:lnTo>
                <a:lnTo>
                  <a:pt x="1537" y="2778"/>
                </a:lnTo>
                <a:lnTo>
                  <a:pt x="1547" y="2761"/>
                </a:lnTo>
                <a:lnTo>
                  <a:pt x="1556" y="2742"/>
                </a:lnTo>
                <a:lnTo>
                  <a:pt x="1560" y="2732"/>
                </a:lnTo>
                <a:lnTo>
                  <a:pt x="1564" y="2721"/>
                </a:lnTo>
                <a:lnTo>
                  <a:pt x="1567" y="2712"/>
                </a:lnTo>
                <a:lnTo>
                  <a:pt x="1569" y="2700"/>
                </a:lnTo>
                <a:lnTo>
                  <a:pt x="1571" y="2690"/>
                </a:lnTo>
                <a:lnTo>
                  <a:pt x="1573" y="2680"/>
                </a:lnTo>
                <a:lnTo>
                  <a:pt x="1573" y="2668"/>
                </a:lnTo>
                <a:lnTo>
                  <a:pt x="1574" y="2657"/>
                </a:lnTo>
                <a:lnTo>
                  <a:pt x="1573" y="2639"/>
                </a:lnTo>
                <a:lnTo>
                  <a:pt x="1571" y="2622"/>
                </a:lnTo>
                <a:lnTo>
                  <a:pt x="1567" y="2604"/>
                </a:lnTo>
                <a:lnTo>
                  <a:pt x="1563" y="2588"/>
                </a:lnTo>
                <a:lnTo>
                  <a:pt x="1556" y="2572"/>
                </a:lnTo>
                <a:lnTo>
                  <a:pt x="1549" y="2557"/>
                </a:lnTo>
                <a:lnTo>
                  <a:pt x="1541" y="2542"/>
                </a:lnTo>
                <a:lnTo>
                  <a:pt x="1530" y="2529"/>
                </a:lnTo>
                <a:lnTo>
                  <a:pt x="1520" y="2515"/>
                </a:lnTo>
                <a:lnTo>
                  <a:pt x="1509" y="2503"/>
                </a:lnTo>
                <a:lnTo>
                  <a:pt x="1496" y="2491"/>
                </a:lnTo>
                <a:lnTo>
                  <a:pt x="1483" y="2481"/>
                </a:lnTo>
                <a:lnTo>
                  <a:pt x="1469" y="2472"/>
                </a:lnTo>
                <a:lnTo>
                  <a:pt x="1454" y="2463"/>
                </a:lnTo>
                <a:lnTo>
                  <a:pt x="1438" y="2457"/>
                </a:lnTo>
                <a:lnTo>
                  <a:pt x="1422" y="2451"/>
                </a:lnTo>
                <a:close/>
                <a:moveTo>
                  <a:pt x="2758" y="749"/>
                </a:moveTo>
                <a:lnTo>
                  <a:pt x="2778" y="749"/>
                </a:lnTo>
                <a:lnTo>
                  <a:pt x="2799" y="751"/>
                </a:lnTo>
                <a:lnTo>
                  <a:pt x="2819" y="753"/>
                </a:lnTo>
                <a:lnTo>
                  <a:pt x="2839" y="757"/>
                </a:lnTo>
                <a:lnTo>
                  <a:pt x="2858" y="762"/>
                </a:lnTo>
                <a:lnTo>
                  <a:pt x="2877" y="767"/>
                </a:lnTo>
                <a:lnTo>
                  <a:pt x="2896" y="773"/>
                </a:lnTo>
                <a:lnTo>
                  <a:pt x="2914" y="780"/>
                </a:lnTo>
                <a:lnTo>
                  <a:pt x="2932" y="789"/>
                </a:lnTo>
                <a:lnTo>
                  <a:pt x="2950" y="797"/>
                </a:lnTo>
                <a:lnTo>
                  <a:pt x="2966" y="807"/>
                </a:lnTo>
                <a:lnTo>
                  <a:pt x="2983" y="818"/>
                </a:lnTo>
                <a:lnTo>
                  <a:pt x="2998" y="828"/>
                </a:lnTo>
                <a:lnTo>
                  <a:pt x="3013" y="840"/>
                </a:lnTo>
                <a:lnTo>
                  <a:pt x="3028" y="853"/>
                </a:lnTo>
                <a:lnTo>
                  <a:pt x="3042" y="866"/>
                </a:lnTo>
                <a:lnTo>
                  <a:pt x="3055" y="880"/>
                </a:lnTo>
                <a:lnTo>
                  <a:pt x="3068" y="894"/>
                </a:lnTo>
                <a:lnTo>
                  <a:pt x="3079" y="910"/>
                </a:lnTo>
                <a:lnTo>
                  <a:pt x="3091" y="925"/>
                </a:lnTo>
                <a:lnTo>
                  <a:pt x="3101" y="942"/>
                </a:lnTo>
                <a:lnTo>
                  <a:pt x="3111" y="958"/>
                </a:lnTo>
                <a:lnTo>
                  <a:pt x="3120" y="976"/>
                </a:lnTo>
                <a:lnTo>
                  <a:pt x="3128" y="994"/>
                </a:lnTo>
                <a:lnTo>
                  <a:pt x="3135" y="1011"/>
                </a:lnTo>
                <a:lnTo>
                  <a:pt x="3142" y="1030"/>
                </a:lnTo>
                <a:lnTo>
                  <a:pt x="3147" y="1049"/>
                </a:lnTo>
                <a:lnTo>
                  <a:pt x="3151" y="1069"/>
                </a:lnTo>
                <a:lnTo>
                  <a:pt x="3155" y="1089"/>
                </a:lnTo>
                <a:lnTo>
                  <a:pt x="3157" y="1108"/>
                </a:lnTo>
                <a:lnTo>
                  <a:pt x="3159" y="1129"/>
                </a:lnTo>
                <a:lnTo>
                  <a:pt x="3159" y="1150"/>
                </a:lnTo>
                <a:lnTo>
                  <a:pt x="3159" y="1170"/>
                </a:lnTo>
                <a:lnTo>
                  <a:pt x="3157" y="1190"/>
                </a:lnTo>
                <a:lnTo>
                  <a:pt x="3155" y="1211"/>
                </a:lnTo>
                <a:lnTo>
                  <a:pt x="3151" y="1231"/>
                </a:lnTo>
                <a:lnTo>
                  <a:pt x="3147" y="1249"/>
                </a:lnTo>
                <a:lnTo>
                  <a:pt x="3142" y="1269"/>
                </a:lnTo>
                <a:lnTo>
                  <a:pt x="3135" y="1288"/>
                </a:lnTo>
                <a:lnTo>
                  <a:pt x="3128" y="1305"/>
                </a:lnTo>
                <a:lnTo>
                  <a:pt x="3120" y="1323"/>
                </a:lnTo>
                <a:lnTo>
                  <a:pt x="3111" y="1340"/>
                </a:lnTo>
                <a:lnTo>
                  <a:pt x="3101" y="1357"/>
                </a:lnTo>
                <a:lnTo>
                  <a:pt x="3091" y="1373"/>
                </a:lnTo>
                <a:lnTo>
                  <a:pt x="3079" y="1389"/>
                </a:lnTo>
                <a:lnTo>
                  <a:pt x="3068" y="1404"/>
                </a:lnTo>
                <a:lnTo>
                  <a:pt x="3055" y="1419"/>
                </a:lnTo>
                <a:lnTo>
                  <a:pt x="3042" y="1432"/>
                </a:lnTo>
                <a:lnTo>
                  <a:pt x="3028" y="1446"/>
                </a:lnTo>
                <a:lnTo>
                  <a:pt x="3013" y="1458"/>
                </a:lnTo>
                <a:lnTo>
                  <a:pt x="2998" y="1471"/>
                </a:lnTo>
                <a:lnTo>
                  <a:pt x="2983" y="1482"/>
                </a:lnTo>
                <a:lnTo>
                  <a:pt x="2966" y="1492"/>
                </a:lnTo>
                <a:lnTo>
                  <a:pt x="2950" y="1502"/>
                </a:lnTo>
                <a:lnTo>
                  <a:pt x="2932" y="1510"/>
                </a:lnTo>
                <a:lnTo>
                  <a:pt x="2914" y="1518"/>
                </a:lnTo>
                <a:lnTo>
                  <a:pt x="2896" y="1526"/>
                </a:lnTo>
                <a:lnTo>
                  <a:pt x="2877" y="1532"/>
                </a:lnTo>
                <a:lnTo>
                  <a:pt x="2858" y="1537"/>
                </a:lnTo>
                <a:lnTo>
                  <a:pt x="2839" y="1542"/>
                </a:lnTo>
                <a:lnTo>
                  <a:pt x="2819" y="1545"/>
                </a:lnTo>
                <a:lnTo>
                  <a:pt x="2799" y="1548"/>
                </a:lnTo>
                <a:lnTo>
                  <a:pt x="2778" y="1549"/>
                </a:lnTo>
                <a:lnTo>
                  <a:pt x="2758" y="1550"/>
                </a:lnTo>
                <a:lnTo>
                  <a:pt x="2739" y="1549"/>
                </a:lnTo>
                <a:lnTo>
                  <a:pt x="2720" y="1548"/>
                </a:lnTo>
                <a:lnTo>
                  <a:pt x="2702" y="1546"/>
                </a:lnTo>
                <a:lnTo>
                  <a:pt x="2684" y="1543"/>
                </a:lnTo>
                <a:lnTo>
                  <a:pt x="2666" y="1539"/>
                </a:lnTo>
                <a:lnTo>
                  <a:pt x="2649" y="1535"/>
                </a:lnTo>
                <a:lnTo>
                  <a:pt x="2631" y="1530"/>
                </a:lnTo>
                <a:lnTo>
                  <a:pt x="2615" y="1524"/>
                </a:lnTo>
                <a:lnTo>
                  <a:pt x="2598" y="1517"/>
                </a:lnTo>
                <a:lnTo>
                  <a:pt x="2581" y="1509"/>
                </a:lnTo>
                <a:lnTo>
                  <a:pt x="2566" y="1501"/>
                </a:lnTo>
                <a:lnTo>
                  <a:pt x="2550" y="1492"/>
                </a:lnTo>
                <a:lnTo>
                  <a:pt x="2536" y="1483"/>
                </a:lnTo>
                <a:lnTo>
                  <a:pt x="2521" y="1473"/>
                </a:lnTo>
                <a:lnTo>
                  <a:pt x="2507" y="1462"/>
                </a:lnTo>
                <a:lnTo>
                  <a:pt x="2493" y="1451"/>
                </a:lnTo>
                <a:lnTo>
                  <a:pt x="2481" y="1439"/>
                </a:lnTo>
                <a:lnTo>
                  <a:pt x="2468" y="1426"/>
                </a:lnTo>
                <a:lnTo>
                  <a:pt x="2456" y="1414"/>
                </a:lnTo>
                <a:lnTo>
                  <a:pt x="2444" y="1400"/>
                </a:lnTo>
                <a:lnTo>
                  <a:pt x="2434" y="1386"/>
                </a:lnTo>
                <a:lnTo>
                  <a:pt x="2424" y="1371"/>
                </a:lnTo>
                <a:lnTo>
                  <a:pt x="2414" y="1357"/>
                </a:lnTo>
                <a:lnTo>
                  <a:pt x="2406" y="1341"/>
                </a:lnTo>
                <a:lnTo>
                  <a:pt x="2398" y="1326"/>
                </a:lnTo>
                <a:lnTo>
                  <a:pt x="2389" y="1309"/>
                </a:lnTo>
                <a:lnTo>
                  <a:pt x="2383" y="1293"/>
                </a:lnTo>
                <a:lnTo>
                  <a:pt x="2377" y="1276"/>
                </a:lnTo>
                <a:lnTo>
                  <a:pt x="2372" y="1259"/>
                </a:lnTo>
                <a:lnTo>
                  <a:pt x="2368" y="1241"/>
                </a:lnTo>
                <a:lnTo>
                  <a:pt x="2363" y="1223"/>
                </a:lnTo>
                <a:lnTo>
                  <a:pt x="2360" y="1206"/>
                </a:lnTo>
                <a:lnTo>
                  <a:pt x="2360" y="1205"/>
                </a:lnTo>
                <a:lnTo>
                  <a:pt x="2360" y="1204"/>
                </a:lnTo>
                <a:lnTo>
                  <a:pt x="2360" y="1204"/>
                </a:lnTo>
                <a:lnTo>
                  <a:pt x="2360" y="1203"/>
                </a:lnTo>
                <a:lnTo>
                  <a:pt x="2359" y="1199"/>
                </a:lnTo>
                <a:lnTo>
                  <a:pt x="2359" y="1199"/>
                </a:lnTo>
                <a:lnTo>
                  <a:pt x="2359" y="1197"/>
                </a:lnTo>
                <a:lnTo>
                  <a:pt x="2359" y="1197"/>
                </a:lnTo>
                <a:lnTo>
                  <a:pt x="2359" y="1196"/>
                </a:lnTo>
                <a:lnTo>
                  <a:pt x="2359" y="1195"/>
                </a:lnTo>
                <a:lnTo>
                  <a:pt x="2359" y="1195"/>
                </a:lnTo>
                <a:lnTo>
                  <a:pt x="2359" y="1194"/>
                </a:lnTo>
                <a:lnTo>
                  <a:pt x="2359" y="1194"/>
                </a:lnTo>
                <a:lnTo>
                  <a:pt x="2359" y="1193"/>
                </a:lnTo>
                <a:lnTo>
                  <a:pt x="2359" y="1192"/>
                </a:lnTo>
                <a:lnTo>
                  <a:pt x="2358" y="1189"/>
                </a:lnTo>
                <a:lnTo>
                  <a:pt x="2358" y="1188"/>
                </a:lnTo>
                <a:lnTo>
                  <a:pt x="2358" y="1187"/>
                </a:lnTo>
                <a:lnTo>
                  <a:pt x="2358" y="1187"/>
                </a:lnTo>
                <a:lnTo>
                  <a:pt x="2358" y="1186"/>
                </a:lnTo>
                <a:lnTo>
                  <a:pt x="2358" y="1185"/>
                </a:lnTo>
                <a:lnTo>
                  <a:pt x="2358" y="1185"/>
                </a:lnTo>
                <a:lnTo>
                  <a:pt x="2358" y="1184"/>
                </a:lnTo>
                <a:lnTo>
                  <a:pt x="2358" y="1184"/>
                </a:lnTo>
                <a:lnTo>
                  <a:pt x="2358" y="1183"/>
                </a:lnTo>
                <a:lnTo>
                  <a:pt x="2357" y="1178"/>
                </a:lnTo>
                <a:lnTo>
                  <a:pt x="2357" y="1177"/>
                </a:lnTo>
                <a:lnTo>
                  <a:pt x="2357" y="1177"/>
                </a:lnTo>
                <a:lnTo>
                  <a:pt x="2357" y="1176"/>
                </a:lnTo>
                <a:lnTo>
                  <a:pt x="2357" y="1175"/>
                </a:lnTo>
                <a:lnTo>
                  <a:pt x="2357" y="1175"/>
                </a:lnTo>
                <a:lnTo>
                  <a:pt x="2357" y="1174"/>
                </a:lnTo>
                <a:lnTo>
                  <a:pt x="2357" y="1174"/>
                </a:lnTo>
                <a:lnTo>
                  <a:pt x="2357" y="1173"/>
                </a:lnTo>
                <a:lnTo>
                  <a:pt x="2357" y="1172"/>
                </a:lnTo>
                <a:lnTo>
                  <a:pt x="2357" y="1172"/>
                </a:lnTo>
                <a:lnTo>
                  <a:pt x="2357" y="1168"/>
                </a:lnTo>
                <a:lnTo>
                  <a:pt x="2357" y="1167"/>
                </a:lnTo>
                <a:lnTo>
                  <a:pt x="2357" y="1166"/>
                </a:lnTo>
                <a:lnTo>
                  <a:pt x="2357" y="1166"/>
                </a:lnTo>
                <a:lnTo>
                  <a:pt x="2357" y="1165"/>
                </a:lnTo>
                <a:lnTo>
                  <a:pt x="2357" y="1164"/>
                </a:lnTo>
                <a:lnTo>
                  <a:pt x="2357" y="1164"/>
                </a:lnTo>
                <a:lnTo>
                  <a:pt x="2356" y="1157"/>
                </a:lnTo>
                <a:lnTo>
                  <a:pt x="2356" y="1150"/>
                </a:lnTo>
                <a:lnTo>
                  <a:pt x="2357" y="1129"/>
                </a:lnTo>
                <a:lnTo>
                  <a:pt x="2358" y="1108"/>
                </a:lnTo>
                <a:lnTo>
                  <a:pt x="2361" y="1089"/>
                </a:lnTo>
                <a:lnTo>
                  <a:pt x="2365" y="1069"/>
                </a:lnTo>
                <a:lnTo>
                  <a:pt x="2369" y="1049"/>
                </a:lnTo>
                <a:lnTo>
                  <a:pt x="2375" y="1030"/>
                </a:lnTo>
                <a:lnTo>
                  <a:pt x="2381" y="1011"/>
                </a:lnTo>
                <a:lnTo>
                  <a:pt x="2388" y="994"/>
                </a:lnTo>
                <a:lnTo>
                  <a:pt x="2396" y="976"/>
                </a:lnTo>
                <a:lnTo>
                  <a:pt x="2405" y="958"/>
                </a:lnTo>
                <a:lnTo>
                  <a:pt x="2414" y="942"/>
                </a:lnTo>
                <a:lnTo>
                  <a:pt x="2425" y="925"/>
                </a:lnTo>
                <a:lnTo>
                  <a:pt x="2436" y="910"/>
                </a:lnTo>
                <a:lnTo>
                  <a:pt x="2449" y="894"/>
                </a:lnTo>
                <a:lnTo>
                  <a:pt x="2461" y="880"/>
                </a:lnTo>
                <a:lnTo>
                  <a:pt x="2474" y="866"/>
                </a:lnTo>
                <a:lnTo>
                  <a:pt x="2488" y="853"/>
                </a:lnTo>
                <a:lnTo>
                  <a:pt x="2502" y="840"/>
                </a:lnTo>
                <a:lnTo>
                  <a:pt x="2518" y="828"/>
                </a:lnTo>
                <a:lnTo>
                  <a:pt x="2534" y="818"/>
                </a:lnTo>
                <a:lnTo>
                  <a:pt x="2550" y="807"/>
                </a:lnTo>
                <a:lnTo>
                  <a:pt x="2567" y="797"/>
                </a:lnTo>
                <a:lnTo>
                  <a:pt x="2584" y="789"/>
                </a:lnTo>
                <a:lnTo>
                  <a:pt x="2602" y="780"/>
                </a:lnTo>
                <a:lnTo>
                  <a:pt x="2620" y="773"/>
                </a:lnTo>
                <a:lnTo>
                  <a:pt x="2638" y="767"/>
                </a:lnTo>
                <a:lnTo>
                  <a:pt x="2658" y="762"/>
                </a:lnTo>
                <a:lnTo>
                  <a:pt x="2677" y="757"/>
                </a:lnTo>
                <a:lnTo>
                  <a:pt x="2697" y="753"/>
                </a:lnTo>
                <a:lnTo>
                  <a:pt x="2717" y="751"/>
                </a:lnTo>
                <a:lnTo>
                  <a:pt x="2737" y="749"/>
                </a:lnTo>
                <a:lnTo>
                  <a:pt x="2758" y="749"/>
                </a:lnTo>
                <a:close/>
                <a:moveTo>
                  <a:pt x="668" y="73"/>
                </a:moveTo>
                <a:lnTo>
                  <a:pt x="699" y="73"/>
                </a:lnTo>
                <a:lnTo>
                  <a:pt x="729" y="76"/>
                </a:lnTo>
                <a:lnTo>
                  <a:pt x="758" y="80"/>
                </a:lnTo>
                <a:lnTo>
                  <a:pt x="789" y="85"/>
                </a:lnTo>
                <a:lnTo>
                  <a:pt x="817" y="92"/>
                </a:lnTo>
                <a:lnTo>
                  <a:pt x="846" y="99"/>
                </a:lnTo>
                <a:lnTo>
                  <a:pt x="873" y="110"/>
                </a:lnTo>
                <a:lnTo>
                  <a:pt x="900" y="120"/>
                </a:lnTo>
                <a:lnTo>
                  <a:pt x="927" y="131"/>
                </a:lnTo>
                <a:lnTo>
                  <a:pt x="951" y="145"/>
                </a:lnTo>
                <a:lnTo>
                  <a:pt x="976" y="159"/>
                </a:lnTo>
                <a:lnTo>
                  <a:pt x="1001" y="175"/>
                </a:lnTo>
                <a:lnTo>
                  <a:pt x="1024" y="191"/>
                </a:lnTo>
                <a:lnTo>
                  <a:pt x="1047" y="209"/>
                </a:lnTo>
                <a:lnTo>
                  <a:pt x="1069" y="228"/>
                </a:lnTo>
                <a:lnTo>
                  <a:pt x="1089" y="247"/>
                </a:lnTo>
                <a:lnTo>
                  <a:pt x="1109" y="268"/>
                </a:lnTo>
                <a:lnTo>
                  <a:pt x="1128" y="289"/>
                </a:lnTo>
                <a:lnTo>
                  <a:pt x="1145" y="311"/>
                </a:lnTo>
                <a:lnTo>
                  <a:pt x="1162" y="335"/>
                </a:lnTo>
                <a:lnTo>
                  <a:pt x="1177" y="359"/>
                </a:lnTo>
                <a:lnTo>
                  <a:pt x="1191" y="384"/>
                </a:lnTo>
                <a:lnTo>
                  <a:pt x="1205" y="410"/>
                </a:lnTo>
                <a:lnTo>
                  <a:pt x="1216" y="436"/>
                </a:lnTo>
                <a:lnTo>
                  <a:pt x="1227" y="463"/>
                </a:lnTo>
                <a:lnTo>
                  <a:pt x="1237" y="490"/>
                </a:lnTo>
                <a:lnTo>
                  <a:pt x="1244" y="518"/>
                </a:lnTo>
                <a:lnTo>
                  <a:pt x="1251" y="547"/>
                </a:lnTo>
                <a:lnTo>
                  <a:pt x="1256" y="576"/>
                </a:lnTo>
                <a:lnTo>
                  <a:pt x="1261" y="606"/>
                </a:lnTo>
                <a:lnTo>
                  <a:pt x="1263" y="636"/>
                </a:lnTo>
                <a:lnTo>
                  <a:pt x="1263" y="666"/>
                </a:lnTo>
                <a:lnTo>
                  <a:pt x="1263" y="695"/>
                </a:lnTo>
                <a:lnTo>
                  <a:pt x="1261" y="723"/>
                </a:lnTo>
                <a:lnTo>
                  <a:pt x="1258" y="751"/>
                </a:lnTo>
                <a:lnTo>
                  <a:pt x="1252" y="778"/>
                </a:lnTo>
                <a:lnTo>
                  <a:pt x="1247" y="805"/>
                </a:lnTo>
                <a:lnTo>
                  <a:pt x="1240" y="832"/>
                </a:lnTo>
                <a:lnTo>
                  <a:pt x="1232" y="858"/>
                </a:lnTo>
                <a:lnTo>
                  <a:pt x="1222" y="883"/>
                </a:lnTo>
                <a:lnTo>
                  <a:pt x="1212" y="908"/>
                </a:lnTo>
                <a:lnTo>
                  <a:pt x="1200" y="932"/>
                </a:lnTo>
                <a:lnTo>
                  <a:pt x="1188" y="955"/>
                </a:lnTo>
                <a:lnTo>
                  <a:pt x="1175" y="979"/>
                </a:lnTo>
                <a:lnTo>
                  <a:pt x="1160" y="1001"/>
                </a:lnTo>
                <a:lnTo>
                  <a:pt x="1144" y="1023"/>
                </a:lnTo>
                <a:lnTo>
                  <a:pt x="1128" y="1043"/>
                </a:lnTo>
                <a:lnTo>
                  <a:pt x="1110" y="1064"/>
                </a:lnTo>
                <a:lnTo>
                  <a:pt x="1110" y="1064"/>
                </a:lnTo>
                <a:lnTo>
                  <a:pt x="1107" y="1067"/>
                </a:lnTo>
                <a:lnTo>
                  <a:pt x="1107" y="1067"/>
                </a:lnTo>
                <a:lnTo>
                  <a:pt x="1106" y="1068"/>
                </a:lnTo>
                <a:lnTo>
                  <a:pt x="1106" y="1068"/>
                </a:lnTo>
                <a:lnTo>
                  <a:pt x="1106" y="1069"/>
                </a:lnTo>
                <a:lnTo>
                  <a:pt x="1105" y="1070"/>
                </a:lnTo>
                <a:lnTo>
                  <a:pt x="1101" y="1074"/>
                </a:lnTo>
                <a:lnTo>
                  <a:pt x="1101" y="1074"/>
                </a:lnTo>
                <a:lnTo>
                  <a:pt x="1100" y="1075"/>
                </a:lnTo>
                <a:lnTo>
                  <a:pt x="1098" y="1077"/>
                </a:lnTo>
                <a:lnTo>
                  <a:pt x="1098" y="1077"/>
                </a:lnTo>
                <a:lnTo>
                  <a:pt x="1097" y="1078"/>
                </a:lnTo>
                <a:lnTo>
                  <a:pt x="1097" y="1078"/>
                </a:lnTo>
                <a:lnTo>
                  <a:pt x="1092" y="1084"/>
                </a:lnTo>
                <a:lnTo>
                  <a:pt x="1090" y="1085"/>
                </a:lnTo>
                <a:lnTo>
                  <a:pt x="1090" y="1086"/>
                </a:lnTo>
                <a:lnTo>
                  <a:pt x="1090" y="1086"/>
                </a:lnTo>
                <a:lnTo>
                  <a:pt x="1088" y="1087"/>
                </a:lnTo>
                <a:lnTo>
                  <a:pt x="1088" y="1088"/>
                </a:lnTo>
                <a:lnTo>
                  <a:pt x="1087" y="1088"/>
                </a:lnTo>
                <a:lnTo>
                  <a:pt x="1087" y="1089"/>
                </a:lnTo>
                <a:lnTo>
                  <a:pt x="1086" y="1089"/>
                </a:lnTo>
                <a:lnTo>
                  <a:pt x="1080" y="1095"/>
                </a:lnTo>
                <a:lnTo>
                  <a:pt x="1080" y="1095"/>
                </a:lnTo>
                <a:lnTo>
                  <a:pt x="1077" y="1098"/>
                </a:lnTo>
                <a:lnTo>
                  <a:pt x="1057" y="1116"/>
                </a:lnTo>
                <a:lnTo>
                  <a:pt x="1035" y="1133"/>
                </a:lnTo>
                <a:lnTo>
                  <a:pt x="1014" y="1150"/>
                </a:lnTo>
                <a:lnTo>
                  <a:pt x="991" y="1165"/>
                </a:lnTo>
                <a:lnTo>
                  <a:pt x="967" y="1180"/>
                </a:lnTo>
                <a:lnTo>
                  <a:pt x="943" y="1193"/>
                </a:lnTo>
                <a:lnTo>
                  <a:pt x="918" y="1206"/>
                </a:lnTo>
                <a:lnTo>
                  <a:pt x="892" y="1217"/>
                </a:lnTo>
                <a:lnTo>
                  <a:pt x="866" y="1226"/>
                </a:lnTo>
                <a:lnTo>
                  <a:pt x="839" y="1236"/>
                </a:lnTo>
                <a:lnTo>
                  <a:pt x="812" y="1243"/>
                </a:lnTo>
                <a:lnTo>
                  <a:pt x="784" y="1249"/>
                </a:lnTo>
                <a:lnTo>
                  <a:pt x="755" y="1254"/>
                </a:lnTo>
                <a:lnTo>
                  <a:pt x="727" y="1258"/>
                </a:lnTo>
                <a:lnTo>
                  <a:pt x="698" y="1260"/>
                </a:lnTo>
                <a:lnTo>
                  <a:pt x="668" y="1261"/>
                </a:lnTo>
                <a:lnTo>
                  <a:pt x="638" y="1260"/>
                </a:lnTo>
                <a:lnTo>
                  <a:pt x="607" y="1258"/>
                </a:lnTo>
                <a:lnTo>
                  <a:pt x="578" y="1253"/>
                </a:lnTo>
                <a:lnTo>
                  <a:pt x="548" y="1248"/>
                </a:lnTo>
                <a:lnTo>
                  <a:pt x="520" y="1242"/>
                </a:lnTo>
                <a:lnTo>
                  <a:pt x="492" y="1234"/>
                </a:lnTo>
                <a:lnTo>
                  <a:pt x="464" y="1224"/>
                </a:lnTo>
                <a:lnTo>
                  <a:pt x="437" y="1214"/>
                </a:lnTo>
                <a:lnTo>
                  <a:pt x="410" y="1202"/>
                </a:lnTo>
                <a:lnTo>
                  <a:pt x="385" y="1188"/>
                </a:lnTo>
                <a:lnTo>
                  <a:pt x="360" y="1175"/>
                </a:lnTo>
                <a:lnTo>
                  <a:pt x="335" y="1159"/>
                </a:lnTo>
                <a:lnTo>
                  <a:pt x="312" y="1143"/>
                </a:lnTo>
                <a:lnTo>
                  <a:pt x="290" y="1125"/>
                </a:lnTo>
                <a:lnTo>
                  <a:pt x="268" y="1106"/>
                </a:lnTo>
                <a:lnTo>
                  <a:pt x="248" y="1087"/>
                </a:lnTo>
                <a:lnTo>
                  <a:pt x="228" y="1066"/>
                </a:lnTo>
                <a:lnTo>
                  <a:pt x="210" y="1044"/>
                </a:lnTo>
                <a:lnTo>
                  <a:pt x="192" y="1021"/>
                </a:lnTo>
                <a:lnTo>
                  <a:pt x="175" y="999"/>
                </a:lnTo>
                <a:lnTo>
                  <a:pt x="160" y="975"/>
                </a:lnTo>
                <a:lnTo>
                  <a:pt x="145" y="950"/>
                </a:lnTo>
                <a:lnTo>
                  <a:pt x="132" y="924"/>
                </a:lnTo>
                <a:lnTo>
                  <a:pt x="120" y="897"/>
                </a:lnTo>
                <a:lnTo>
                  <a:pt x="109" y="870"/>
                </a:lnTo>
                <a:lnTo>
                  <a:pt x="100" y="843"/>
                </a:lnTo>
                <a:lnTo>
                  <a:pt x="92" y="816"/>
                </a:lnTo>
                <a:lnTo>
                  <a:pt x="85" y="787"/>
                </a:lnTo>
                <a:lnTo>
                  <a:pt x="80" y="758"/>
                </a:lnTo>
                <a:lnTo>
                  <a:pt x="77" y="728"/>
                </a:lnTo>
                <a:lnTo>
                  <a:pt x="74" y="698"/>
                </a:lnTo>
                <a:lnTo>
                  <a:pt x="74" y="666"/>
                </a:lnTo>
                <a:lnTo>
                  <a:pt x="74" y="636"/>
                </a:lnTo>
                <a:lnTo>
                  <a:pt x="77" y="606"/>
                </a:lnTo>
                <a:lnTo>
                  <a:pt x="80" y="576"/>
                </a:lnTo>
                <a:lnTo>
                  <a:pt x="85" y="547"/>
                </a:lnTo>
                <a:lnTo>
                  <a:pt x="92" y="518"/>
                </a:lnTo>
                <a:lnTo>
                  <a:pt x="100" y="490"/>
                </a:lnTo>
                <a:lnTo>
                  <a:pt x="109" y="463"/>
                </a:lnTo>
                <a:lnTo>
                  <a:pt x="120" y="436"/>
                </a:lnTo>
                <a:lnTo>
                  <a:pt x="132" y="410"/>
                </a:lnTo>
                <a:lnTo>
                  <a:pt x="145" y="384"/>
                </a:lnTo>
                <a:lnTo>
                  <a:pt x="160" y="359"/>
                </a:lnTo>
                <a:lnTo>
                  <a:pt x="175" y="335"/>
                </a:lnTo>
                <a:lnTo>
                  <a:pt x="191" y="311"/>
                </a:lnTo>
                <a:lnTo>
                  <a:pt x="210" y="289"/>
                </a:lnTo>
                <a:lnTo>
                  <a:pt x="228" y="268"/>
                </a:lnTo>
                <a:lnTo>
                  <a:pt x="248" y="247"/>
                </a:lnTo>
                <a:lnTo>
                  <a:pt x="268" y="228"/>
                </a:lnTo>
                <a:lnTo>
                  <a:pt x="290" y="209"/>
                </a:lnTo>
                <a:lnTo>
                  <a:pt x="312" y="191"/>
                </a:lnTo>
                <a:lnTo>
                  <a:pt x="335" y="175"/>
                </a:lnTo>
                <a:lnTo>
                  <a:pt x="360" y="159"/>
                </a:lnTo>
                <a:lnTo>
                  <a:pt x="385" y="145"/>
                </a:lnTo>
                <a:lnTo>
                  <a:pt x="410" y="131"/>
                </a:lnTo>
                <a:lnTo>
                  <a:pt x="437" y="120"/>
                </a:lnTo>
                <a:lnTo>
                  <a:pt x="464" y="110"/>
                </a:lnTo>
                <a:lnTo>
                  <a:pt x="492" y="99"/>
                </a:lnTo>
                <a:lnTo>
                  <a:pt x="520" y="92"/>
                </a:lnTo>
                <a:lnTo>
                  <a:pt x="548" y="85"/>
                </a:lnTo>
                <a:lnTo>
                  <a:pt x="578" y="80"/>
                </a:lnTo>
                <a:lnTo>
                  <a:pt x="607" y="76"/>
                </a:lnTo>
                <a:lnTo>
                  <a:pt x="638" y="73"/>
                </a:lnTo>
                <a:lnTo>
                  <a:pt x="668" y="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08" tIns="60954" rIns="121908" bIns="60954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grpSp>
        <p:nvGrpSpPr>
          <p:cNvPr id="23" name="Group 71">
            <a:extLst>
              <a:ext uri="{FF2B5EF4-FFF2-40B4-BE49-F238E27FC236}">
                <a16:creationId xmlns:a16="http://schemas.microsoft.com/office/drawing/2014/main" id="{F9F40245-3821-69E2-1BA7-4233FAE32673}"/>
              </a:ext>
            </a:extLst>
          </p:cNvPr>
          <p:cNvGrpSpPr/>
          <p:nvPr/>
        </p:nvGrpSpPr>
        <p:grpSpPr>
          <a:xfrm>
            <a:off x="4272769" y="2301821"/>
            <a:ext cx="778861" cy="777612"/>
            <a:chOff x="3810000" y="2265363"/>
            <a:chExt cx="915988" cy="914400"/>
          </a:xfrm>
          <a:solidFill>
            <a:schemeClr val="bg1"/>
          </a:solidFill>
        </p:grpSpPr>
        <p:sp>
          <p:nvSpPr>
            <p:cNvPr id="24" name="Rectangle 118">
              <a:extLst>
                <a:ext uri="{FF2B5EF4-FFF2-40B4-BE49-F238E27FC236}">
                  <a16:creationId xmlns:a16="http://schemas.microsoft.com/office/drawing/2014/main" id="{2D2BB42C-6A3B-7357-0284-A4F0A265B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400" y="26622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5" name="Freeform 119">
              <a:extLst>
                <a:ext uri="{FF2B5EF4-FFF2-40B4-BE49-F238E27FC236}">
                  <a16:creationId xmlns:a16="http://schemas.microsoft.com/office/drawing/2014/main" id="{AF83067B-08E7-6DBE-9A1F-897003A76F22}"/>
                </a:ext>
              </a:extLst>
            </p:cNvPr>
            <p:cNvSpPr/>
            <p:nvPr/>
          </p:nvSpPr>
          <p:spPr bwMode="auto">
            <a:xfrm>
              <a:off x="3844925" y="2951163"/>
              <a:ext cx="841375" cy="228600"/>
            </a:xfrm>
            <a:custGeom>
              <a:avLst/>
              <a:gdLst>
                <a:gd name="T0" fmla="*/ 334 w 530"/>
                <a:gd name="T1" fmla="*/ 0 h 144"/>
                <a:gd name="T2" fmla="*/ 196 w 530"/>
                <a:gd name="T3" fmla="*/ 0 h 144"/>
                <a:gd name="T4" fmla="*/ 184 w 530"/>
                <a:gd name="T5" fmla="*/ 10 h 144"/>
                <a:gd name="T6" fmla="*/ 0 w 530"/>
                <a:gd name="T7" fmla="*/ 144 h 144"/>
                <a:gd name="T8" fmla="*/ 530 w 530"/>
                <a:gd name="T9" fmla="*/ 144 h 144"/>
                <a:gd name="T10" fmla="*/ 348 w 530"/>
                <a:gd name="T11" fmla="*/ 10 h 144"/>
                <a:gd name="T12" fmla="*/ 334 w 530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0" h="144">
                  <a:moveTo>
                    <a:pt x="334" y="0"/>
                  </a:moveTo>
                  <a:lnTo>
                    <a:pt x="196" y="0"/>
                  </a:lnTo>
                  <a:lnTo>
                    <a:pt x="184" y="10"/>
                  </a:lnTo>
                  <a:lnTo>
                    <a:pt x="0" y="144"/>
                  </a:lnTo>
                  <a:lnTo>
                    <a:pt x="530" y="144"/>
                  </a:lnTo>
                  <a:lnTo>
                    <a:pt x="348" y="10"/>
                  </a:lnTo>
                  <a:lnTo>
                    <a:pt x="3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6" name="Freeform 120">
              <a:extLst>
                <a:ext uri="{FF2B5EF4-FFF2-40B4-BE49-F238E27FC236}">
                  <a16:creationId xmlns:a16="http://schemas.microsoft.com/office/drawing/2014/main" id="{7793AE83-4379-940F-579A-784C011B7A3C}"/>
                </a:ext>
              </a:extLst>
            </p:cNvPr>
            <p:cNvSpPr/>
            <p:nvPr/>
          </p:nvSpPr>
          <p:spPr bwMode="auto">
            <a:xfrm>
              <a:off x="4438650" y="2725738"/>
              <a:ext cx="285750" cy="419100"/>
            </a:xfrm>
            <a:custGeom>
              <a:avLst/>
              <a:gdLst>
                <a:gd name="T0" fmla="*/ 2 w 180"/>
                <a:gd name="T1" fmla="*/ 132 h 264"/>
                <a:gd name="T2" fmla="*/ 0 w 180"/>
                <a:gd name="T3" fmla="*/ 132 h 264"/>
                <a:gd name="T4" fmla="*/ 180 w 180"/>
                <a:gd name="T5" fmla="*/ 264 h 264"/>
                <a:gd name="T6" fmla="*/ 180 w 180"/>
                <a:gd name="T7" fmla="*/ 0 h 264"/>
                <a:gd name="T8" fmla="*/ 104 w 180"/>
                <a:gd name="T9" fmla="*/ 56 h 264"/>
                <a:gd name="T10" fmla="*/ 2 w 180"/>
                <a:gd name="T11" fmla="*/ 13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264">
                  <a:moveTo>
                    <a:pt x="2" y="132"/>
                  </a:moveTo>
                  <a:lnTo>
                    <a:pt x="0" y="132"/>
                  </a:lnTo>
                  <a:lnTo>
                    <a:pt x="180" y="264"/>
                  </a:lnTo>
                  <a:lnTo>
                    <a:pt x="180" y="0"/>
                  </a:lnTo>
                  <a:lnTo>
                    <a:pt x="104" y="56"/>
                  </a:lnTo>
                  <a:lnTo>
                    <a:pt x="2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7" name="Freeform 121">
              <a:extLst>
                <a:ext uri="{FF2B5EF4-FFF2-40B4-BE49-F238E27FC236}">
                  <a16:creationId xmlns:a16="http://schemas.microsoft.com/office/drawing/2014/main" id="{CED87486-00FD-DE34-7CA4-2B0EBC083CAD}"/>
                </a:ext>
              </a:extLst>
            </p:cNvPr>
            <p:cNvSpPr/>
            <p:nvPr/>
          </p:nvSpPr>
          <p:spPr bwMode="auto">
            <a:xfrm>
              <a:off x="4603750" y="2576513"/>
              <a:ext cx="120650" cy="174625"/>
            </a:xfrm>
            <a:custGeom>
              <a:avLst/>
              <a:gdLst>
                <a:gd name="T0" fmla="*/ 76 w 76"/>
                <a:gd name="T1" fmla="*/ 54 h 110"/>
                <a:gd name="T2" fmla="*/ 76 w 76"/>
                <a:gd name="T3" fmla="*/ 54 h 110"/>
                <a:gd name="T4" fmla="*/ 76 w 76"/>
                <a:gd name="T5" fmla="*/ 54 h 110"/>
                <a:gd name="T6" fmla="*/ 0 w 76"/>
                <a:gd name="T7" fmla="*/ 0 h 110"/>
                <a:gd name="T8" fmla="*/ 0 w 76"/>
                <a:gd name="T9" fmla="*/ 110 h 110"/>
                <a:gd name="T10" fmla="*/ 76 w 76"/>
                <a:gd name="T11" fmla="*/ 56 h 110"/>
                <a:gd name="T12" fmla="*/ 76 w 76"/>
                <a:gd name="T13" fmla="*/ 56 h 110"/>
                <a:gd name="T14" fmla="*/ 76 w 76"/>
                <a:gd name="T15" fmla="*/ 56 h 110"/>
                <a:gd name="T16" fmla="*/ 76 w 76"/>
                <a:gd name="T17" fmla="*/ 56 h 110"/>
                <a:gd name="T18" fmla="*/ 76 w 76"/>
                <a:gd name="T19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110">
                  <a:moveTo>
                    <a:pt x="76" y="54"/>
                  </a:moveTo>
                  <a:lnTo>
                    <a:pt x="76" y="54"/>
                  </a:lnTo>
                  <a:lnTo>
                    <a:pt x="76" y="54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8" name="Freeform 122">
              <a:extLst>
                <a:ext uri="{FF2B5EF4-FFF2-40B4-BE49-F238E27FC236}">
                  <a16:creationId xmlns:a16="http://schemas.microsoft.com/office/drawing/2014/main" id="{016F4AA2-1A47-CCC8-D34C-68342A642CDC}"/>
                </a:ext>
              </a:extLst>
            </p:cNvPr>
            <p:cNvSpPr/>
            <p:nvPr/>
          </p:nvSpPr>
          <p:spPr bwMode="auto">
            <a:xfrm>
              <a:off x="3810000" y="2725738"/>
              <a:ext cx="282575" cy="419100"/>
            </a:xfrm>
            <a:custGeom>
              <a:avLst/>
              <a:gdLst>
                <a:gd name="T0" fmla="*/ 178 w 178"/>
                <a:gd name="T1" fmla="*/ 132 h 264"/>
                <a:gd name="T2" fmla="*/ 76 w 178"/>
                <a:gd name="T3" fmla="*/ 56 h 264"/>
                <a:gd name="T4" fmla="*/ 0 w 178"/>
                <a:gd name="T5" fmla="*/ 0 h 264"/>
                <a:gd name="T6" fmla="*/ 0 w 178"/>
                <a:gd name="T7" fmla="*/ 0 h 264"/>
                <a:gd name="T8" fmla="*/ 0 w 178"/>
                <a:gd name="T9" fmla="*/ 264 h 264"/>
                <a:gd name="T10" fmla="*/ 178 w 178"/>
                <a:gd name="T11" fmla="*/ 132 h 264"/>
                <a:gd name="T12" fmla="*/ 178 w 178"/>
                <a:gd name="T13" fmla="*/ 13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64">
                  <a:moveTo>
                    <a:pt x="178" y="132"/>
                  </a:moveTo>
                  <a:lnTo>
                    <a:pt x="76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4"/>
                  </a:lnTo>
                  <a:lnTo>
                    <a:pt x="178" y="132"/>
                  </a:lnTo>
                  <a:lnTo>
                    <a:pt x="178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9" name="Freeform 123">
              <a:extLst>
                <a:ext uri="{FF2B5EF4-FFF2-40B4-BE49-F238E27FC236}">
                  <a16:creationId xmlns:a16="http://schemas.microsoft.com/office/drawing/2014/main" id="{70DDD375-5F50-AFD7-2E34-76FEAC4C5BAF}"/>
                </a:ext>
              </a:extLst>
            </p:cNvPr>
            <p:cNvSpPr/>
            <p:nvPr/>
          </p:nvSpPr>
          <p:spPr bwMode="auto">
            <a:xfrm>
              <a:off x="3810000" y="2576513"/>
              <a:ext cx="120650" cy="174625"/>
            </a:xfrm>
            <a:custGeom>
              <a:avLst/>
              <a:gdLst>
                <a:gd name="T0" fmla="*/ 76 w 76"/>
                <a:gd name="T1" fmla="*/ 0 h 110"/>
                <a:gd name="T2" fmla="*/ 0 w 76"/>
                <a:gd name="T3" fmla="*/ 54 h 110"/>
                <a:gd name="T4" fmla="*/ 76 w 76"/>
                <a:gd name="T5" fmla="*/ 110 h 110"/>
                <a:gd name="T6" fmla="*/ 76 w 76"/>
                <a:gd name="T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10">
                  <a:moveTo>
                    <a:pt x="76" y="0"/>
                  </a:moveTo>
                  <a:lnTo>
                    <a:pt x="0" y="54"/>
                  </a:lnTo>
                  <a:lnTo>
                    <a:pt x="76" y="11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0" name="Freeform 124">
              <a:extLst>
                <a:ext uri="{FF2B5EF4-FFF2-40B4-BE49-F238E27FC236}">
                  <a16:creationId xmlns:a16="http://schemas.microsoft.com/office/drawing/2014/main" id="{2FDEC202-38AF-9182-90C0-FAC1C581BD88}"/>
                </a:ext>
              </a:extLst>
            </p:cNvPr>
            <p:cNvSpPr/>
            <p:nvPr/>
          </p:nvSpPr>
          <p:spPr bwMode="auto">
            <a:xfrm>
              <a:off x="3981450" y="2265363"/>
              <a:ext cx="571500" cy="638175"/>
            </a:xfrm>
            <a:custGeom>
              <a:avLst/>
              <a:gdLst>
                <a:gd name="T0" fmla="*/ 104 w 360"/>
                <a:gd name="T1" fmla="*/ 72 h 402"/>
                <a:gd name="T2" fmla="*/ 104 w 360"/>
                <a:gd name="T3" fmla="*/ 104 h 402"/>
                <a:gd name="T4" fmla="*/ 72 w 360"/>
                <a:gd name="T5" fmla="*/ 104 h 402"/>
                <a:gd name="T6" fmla="*/ 0 w 360"/>
                <a:gd name="T7" fmla="*/ 104 h 402"/>
                <a:gd name="T8" fmla="*/ 0 w 360"/>
                <a:gd name="T9" fmla="*/ 330 h 402"/>
                <a:gd name="T10" fmla="*/ 98 w 360"/>
                <a:gd name="T11" fmla="*/ 402 h 402"/>
                <a:gd name="T12" fmla="*/ 262 w 360"/>
                <a:gd name="T13" fmla="*/ 402 h 402"/>
                <a:gd name="T14" fmla="*/ 360 w 360"/>
                <a:gd name="T15" fmla="*/ 330 h 402"/>
                <a:gd name="T16" fmla="*/ 360 w 360"/>
                <a:gd name="T17" fmla="*/ 0 h 402"/>
                <a:gd name="T18" fmla="*/ 104 w 360"/>
                <a:gd name="T19" fmla="*/ 0 h 402"/>
                <a:gd name="T20" fmla="*/ 104 w 360"/>
                <a:gd name="T21" fmla="*/ 0 h 402"/>
                <a:gd name="T22" fmla="*/ 104 w 360"/>
                <a:gd name="T23" fmla="*/ 7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0" h="402">
                  <a:moveTo>
                    <a:pt x="104" y="72"/>
                  </a:moveTo>
                  <a:lnTo>
                    <a:pt x="104" y="104"/>
                  </a:lnTo>
                  <a:lnTo>
                    <a:pt x="72" y="104"/>
                  </a:lnTo>
                  <a:lnTo>
                    <a:pt x="0" y="104"/>
                  </a:lnTo>
                  <a:lnTo>
                    <a:pt x="0" y="330"/>
                  </a:lnTo>
                  <a:lnTo>
                    <a:pt x="98" y="402"/>
                  </a:lnTo>
                  <a:lnTo>
                    <a:pt x="262" y="402"/>
                  </a:lnTo>
                  <a:lnTo>
                    <a:pt x="360" y="330"/>
                  </a:lnTo>
                  <a:lnTo>
                    <a:pt x="36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1" name="Freeform 125">
              <a:extLst>
                <a:ext uri="{FF2B5EF4-FFF2-40B4-BE49-F238E27FC236}">
                  <a16:creationId xmlns:a16="http://schemas.microsoft.com/office/drawing/2014/main" id="{8C25363F-6819-9AEA-A9ED-1BE37E4E0C47}"/>
                </a:ext>
              </a:extLst>
            </p:cNvPr>
            <p:cNvSpPr/>
            <p:nvPr/>
          </p:nvSpPr>
          <p:spPr bwMode="auto">
            <a:xfrm>
              <a:off x="3981450" y="2265363"/>
              <a:ext cx="114300" cy="114300"/>
            </a:xfrm>
            <a:custGeom>
              <a:avLst/>
              <a:gdLst>
                <a:gd name="T0" fmla="*/ 0 w 72"/>
                <a:gd name="T1" fmla="*/ 72 h 72"/>
                <a:gd name="T2" fmla="*/ 72 w 72"/>
                <a:gd name="T3" fmla="*/ 72 h 72"/>
                <a:gd name="T4" fmla="*/ 72 w 72"/>
                <a:gd name="T5" fmla="*/ 0 h 72"/>
                <a:gd name="T6" fmla="*/ 0 w 72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2">
                  <a:moveTo>
                    <a:pt x="0" y="72"/>
                  </a:moveTo>
                  <a:lnTo>
                    <a:pt x="72" y="72"/>
                  </a:lnTo>
                  <a:lnTo>
                    <a:pt x="72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32" name="Group 173">
            <a:extLst>
              <a:ext uri="{FF2B5EF4-FFF2-40B4-BE49-F238E27FC236}">
                <a16:creationId xmlns:a16="http://schemas.microsoft.com/office/drawing/2014/main" id="{75DD899C-B21B-3956-D893-6571948365EF}"/>
              </a:ext>
            </a:extLst>
          </p:cNvPr>
          <p:cNvGrpSpPr/>
          <p:nvPr/>
        </p:nvGrpSpPr>
        <p:grpSpPr>
          <a:xfrm>
            <a:off x="9907557" y="2254099"/>
            <a:ext cx="863984" cy="857803"/>
            <a:chOff x="6400800" y="1195388"/>
            <a:chExt cx="654050" cy="649287"/>
          </a:xfrm>
          <a:solidFill>
            <a:schemeClr val="bg1"/>
          </a:solidFill>
        </p:grpSpPr>
        <p:sp>
          <p:nvSpPr>
            <p:cNvPr id="33" name="Freeform 289">
              <a:extLst>
                <a:ext uri="{FF2B5EF4-FFF2-40B4-BE49-F238E27FC236}">
                  <a16:creationId xmlns:a16="http://schemas.microsoft.com/office/drawing/2014/main" id="{16CFD058-3A8E-6282-3B1F-EB462EE81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0800" y="1195388"/>
              <a:ext cx="654050" cy="649287"/>
            </a:xfrm>
            <a:custGeom>
              <a:avLst/>
              <a:gdLst>
                <a:gd name="T0" fmla="*/ 361 w 412"/>
                <a:gd name="T1" fmla="*/ 47 h 409"/>
                <a:gd name="T2" fmla="*/ 359 w 412"/>
                <a:gd name="T3" fmla="*/ 39 h 409"/>
                <a:gd name="T4" fmla="*/ 355 w 412"/>
                <a:gd name="T5" fmla="*/ 23 h 409"/>
                <a:gd name="T6" fmla="*/ 343 w 412"/>
                <a:gd name="T7" fmla="*/ 10 h 409"/>
                <a:gd name="T8" fmla="*/ 328 w 412"/>
                <a:gd name="T9" fmla="*/ 1 h 409"/>
                <a:gd name="T10" fmla="*/ 66 w 412"/>
                <a:gd name="T11" fmla="*/ 0 h 409"/>
                <a:gd name="T12" fmla="*/ 60 w 412"/>
                <a:gd name="T13" fmla="*/ 0 h 409"/>
                <a:gd name="T14" fmla="*/ 40 w 412"/>
                <a:gd name="T15" fmla="*/ 4 h 409"/>
                <a:gd name="T16" fmla="*/ 29 w 412"/>
                <a:gd name="T17" fmla="*/ 13 h 409"/>
                <a:gd name="T18" fmla="*/ 21 w 412"/>
                <a:gd name="T19" fmla="*/ 20 h 409"/>
                <a:gd name="T20" fmla="*/ 11 w 412"/>
                <a:gd name="T21" fmla="*/ 37 h 409"/>
                <a:gd name="T22" fmla="*/ 4 w 412"/>
                <a:gd name="T23" fmla="*/ 59 h 409"/>
                <a:gd name="T24" fmla="*/ 1 w 412"/>
                <a:gd name="T25" fmla="*/ 86 h 409"/>
                <a:gd name="T26" fmla="*/ 0 w 412"/>
                <a:gd name="T27" fmla="*/ 113 h 409"/>
                <a:gd name="T28" fmla="*/ 52 w 412"/>
                <a:gd name="T29" fmla="*/ 366 h 409"/>
                <a:gd name="T30" fmla="*/ 52 w 412"/>
                <a:gd name="T31" fmla="*/ 378 h 409"/>
                <a:gd name="T32" fmla="*/ 59 w 412"/>
                <a:gd name="T33" fmla="*/ 395 h 409"/>
                <a:gd name="T34" fmla="*/ 63 w 412"/>
                <a:gd name="T35" fmla="*/ 400 h 409"/>
                <a:gd name="T36" fmla="*/ 73 w 412"/>
                <a:gd name="T37" fmla="*/ 408 h 409"/>
                <a:gd name="T38" fmla="*/ 82 w 412"/>
                <a:gd name="T39" fmla="*/ 409 h 409"/>
                <a:gd name="T40" fmla="*/ 348 w 412"/>
                <a:gd name="T41" fmla="*/ 409 h 409"/>
                <a:gd name="T42" fmla="*/ 365 w 412"/>
                <a:gd name="T43" fmla="*/ 408 h 409"/>
                <a:gd name="T44" fmla="*/ 379 w 412"/>
                <a:gd name="T45" fmla="*/ 400 h 409"/>
                <a:gd name="T46" fmla="*/ 391 w 412"/>
                <a:gd name="T47" fmla="*/ 392 h 409"/>
                <a:gd name="T48" fmla="*/ 405 w 412"/>
                <a:gd name="T49" fmla="*/ 368 h 409"/>
                <a:gd name="T50" fmla="*/ 411 w 412"/>
                <a:gd name="T51" fmla="*/ 342 h 409"/>
                <a:gd name="T52" fmla="*/ 412 w 412"/>
                <a:gd name="T53" fmla="*/ 317 h 409"/>
                <a:gd name="T54" fmla="*/ 26 w 412"/>
                <a:gd name="T55" fmla="*/ 87 h 409"/>
                <a:gd name="T56" fmla="*/ 29 w 412"/>
                <a:gd name="T57" fmla="*/ 67 h 409"/>
                <a:gd name="T58" fmla="*/ 39 w 412"/>
                <a:gd name="T59" fmla="*/ 41 h 409"/>
                <a:gd name="T60" fmla="*/ 44 w 412"/>
                <a:gd name="T61" fmla="*/ 33 h 409"/>
                <a:gd name="T62" fmla="*/ 49 w 412"/>
                <a:gd name="T63" fmla="*/ 41 h 409"/>
                <a:gd name="T64" fmla="*/ 52 w 412"/>
                <a:gd name="T65" fmla="*/ 60 h 409"/>
                <a:gd name="T66" fmla="*/ 26 w 412"/>
                <a:gd name="T67" fmla="*/ 87 h 409"/>
                <a:gd name="T68" fmla="*/ 103 w 412"/>
                <a:gd name="T69" fmla="*/ 330 h 409"/>
                <a:gd name="T70" fmla="*/ 102 w 412"/>
                <a:gd name="T71" fmla="*/ 356 h 409"/>
                <a:gd name="T72" fmla="*/ 96 w 412"/>
                <a:gd name="T73" fmla="*/ 372 h 409"/>
                <a:gd name="T74" fmla="*/ 90 w 412"/>
                <a:gd name="T75" fmla="*/ 380 h 409"/>
                <a:gd name="T76" fmla="*/ 83 w 412"/>
                <a:gd name="T77" fmla="*/ 385 h 409"/>
                <a:gd name="T78" fmla="*/ 82 w 412"/>
                <a:gd name="T79" fmla="*/ 383 h 409"/>
                <a:gd name="T80" fmla="*/ 77 w 412"/>
                <a:gd name="T81" fmla="*/ 375 h 409"/>
                <a:gd name="T82" fmla="*/ 77 w 412"/>
                <a:gd name="T83" fmla="*/ 60 h 409"/>
                <a:gd name="T84" fmla="*/ 76 w 412"/>
                <a:gd name="T85" fmla="*/ 49 h 409"/>
                <a:gd name="T86" fmla="*/ 72 w 412"/>
                <a:gd name="T87" fmla="*/ 31 h 409"/>
                <a:gd name="T88" fmla="*/ 316 w 412"/>
                <a:gd name="T89" fmla="*/ 26 h 409"/>
                <a:gd name="T90" fmla="*/ 322 w 412"/>
                <a:gd name="T91" fmla="*/ 26 h 409"/>
                <a:gd name="T92" fmla="*/ 329 w 412"/>
                <a:gd name="T93" fmla="*/ 30 h 409"/>
                <a:gd name="T94" fmla="*/ 333 w 412"/>
                <a:gd name="T95" fmla="*/ 41 h 409"/>
                <a:gd name="T96" fmla="*/ 335 w 412"/>
                <a:gd name="T97" fmla="*/ 317 h 409"/>
                <a:gd name="T98" fmla="*/ 103 w 412"/>
                <a:gd name="T99" fmla="*/ 330 h 409"/>
                <a:gd name="T100" fmla="*/ 119 w 412"/>
                <a:gd name="T101" fmla="*/ 385 h 409"/>
                <a:gd name="T102" fmla="*/ 122 w 412"/>
                <a:gd name="T103" fmla="*/ 376 h 409"/>
                <a:gd name="T104" fmla="*/ 127 w 412"/>
                <a:gd name="T105" fmla="*/ 356 h 409"/>
                <a:gd name="T106" fmla="*/ 385 w 412"/>
                <a:gd name="T107" fmla="*/ 343 h 409"/>
                <a:gd name="T108" fmla="*/ 382 w 412"/>
                <a:gd name="T109" fmla="*/ 356 h 409"/>
                <a:gd name="T110" fmla="*/ 376 w 412"/>
                <a:gd name="T111" fmla="*/ 369 h 409"/>
                <a:gd name="T112" fmla="*/ 365 w 412"/>
                <a:gd name="T113" fmla="*/ 380 h 409"/>
                <a:gd name="T114" fmla="*/ 348 w 412"/>
                <a:gd name="T115" fmla="*/ 38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09">
                  <a:moveTo>
                    <a:pt x="361" y="317"/>
                  </a:moveTo>
                  <a:lnTo>
                    <a:pt x="361" y="47"/>
                  </a:lnTo>
                  <a:lnTo>
                    <a:pt x="361" y="47"/>
                  </a:lnTo>
                  <a:lnTo>
                    <a:pt x="359" y="39"/>
                  </a:lnTo>
                  <a:lnTo>
                    <a:pt x="358" y="31"/>
                  </a:lnTo>
                  <a:lnTo>
                    <a:pt x="355" y="23"/>
                  </a:lnTo>
                  <a:lnTo>
                    <a:pt x="350" y="16"/>
                  </a:lnTo>
                  <a:lnTo>
                    <a:pt x="343" y="10"/>
                  </a:lnTo>
                  <a:lnTo>
                    <a:pt x="336" y="4"/>
                  </a:lnTo>
                  <a:lnTo>
                    <a:pt x="328" y="1"/>
                  </a:lnTo>
                  <a:lnTo>
                    <a:pt x="31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2" y="1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1" y="20"/>
                  </a:lnTo>
                  <a:lnTo>
                    <a:pt x="16" y="27"/>
                  </a:lnTo>
                  <a:lnTo>
                    <a:pt x="11" y="37"/>
                  </a:lnTo>
                  <a:lnTo>
                    <a:pt x="7" y="47"/>
                  </a:lnTo>
                  <a:lnTo>
                    <a:pt x="4" y="59"/>
                  </a:lnTo>
                  <a:lnTo>
                    <a:pt x="1" y="72"/>
                  </a:lnTo>
                  <a:lnTo>
                    <a:pt x="1" y="86"/>
                  </a:lnTo>
                  <a:lnTo>
                    <a:pt x="0" y="100"/>
                  </a:lnTo>
                  <a:lnTo>
                    <a:pt x="0" y="113"/>
                  </a:lnTo>
                  <a:lnTo>
                    <a:pt x="52" y="113"/>
                  </a:lnTo>
                  <a:lnTo>
                    <a:pt x="52" y="366"/>
                  </a:lnTo>
                  <a:lnTo>
                    <a:pt x="52" y="366"/>
                  </a:lnTo>
                  <a:lnTo>
                    <a:pt x="52" y="378"/>
                  </a:lnTo>
                  <a:lnTo>
                    <a:pt x="54" y="386"/>
                  </a:lnTo>
                  <a:lnTo>
                    <a:pt x="59" y="395"/>
                  </a:lnTo>
                  <a:lnTo>
                    <a:pt x="63" y="400"/>
                  </a:lnTo>
                  <a:lnTo>
                    <a:pt x="63" y="400"/>
                  </a:lnTo>
                  <a:lnTo>
                    <a:pt x="69" y="405"/>
                  </a:lnTo>
                  <a:lnTo>
                    <a:pt x="73" y="408"/>
                  </a:lnTo>
                  <a:lnTo>
                    <a:pt x="82" y="409"/>
                  </a:lnTo>
                  <a:lnTo>
                    <a:pt x="82" y="409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58" y="409"/>
                  </a:lnTo>
                  <a:lnTo>
                    <a:pt x="365" y="408"/>
                  </a:lnTo>
                  <a:lnTo>
                    <a:pt x="373" y="405"/>
                  </a:lnTo>
                  <a:lnTo>
                    <a:pt x="379" y="400"/>
                  </a:lnTo>
                  <a:lnTo>
                    <a:pt x="385" y="396"/>
                  </a:lnTo>
                  <a:lnTo>
                    <a:pt x="391" y="392"/>
                  </a:lnTo>
                  <a:lnTo>
                    <a:pt x="399" y="380"/>
                  </a:lnTo>
                  <a:lnTo>
                    <a:pt x="405" y="368"/>
                  </a:lnTo>
                  <a:lnTo>
                    <a:pt x="409" y="355"/>
                  </a:lnTo>
                  <a:lnTo>
                    <a:pt x="411" y="342"/>
                  </a:lnTo>
                  <a:lnTo>
                    <a:pt x="412" y="330"/>
                  </a:lnTo>
                  <a:lnTo>
                    <a:pt x="412" y="317"/>
                  </a:lnTo>
                  <a:lnTo>
                    <a:pt x="361" y="317"/>
                  </a:lnTo>
                  <a:close/>
                  <a:moveTo>
                    <a:pt x="26" y="87"/>
                  </a:moveTo>
                  <a:lnTo>
                    <a:pt x="26" y="87"/>
                  </a:lnTo>
                  <a:lnTo>
                    <a:pt x="29" y="67"/>
                  </a:lnTo>
                  <a:lnTo>
                    <a:pt x="33" y="51"/>
                  </a:lnTo>
                  <a:lnTo>
                    <a:pt x="39" y="4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7" y="37"/>
                  </a:lnTo>
                  <a:lnTo>
                    <a:pt x="49" y="41"/>
                  </a:lnTo>
                  <a:lnTo>
                    <a:pt x="50" y="49"/>
                  </a:lnTo>
                  <a:lnTo>
                    <a:pt x="52" y="60"/>
                  </a:lnTo>
                  <a:lnTo>
                    <a:pt x="52" y="87"/>
                  </a:lnTo>
                  <a:lnTo>
                    <a:pt x="26" y="87"/>
                  </a:lnTo>
                  <a:close/>
                  <a:moveTo>
                    <a:pt x="103" y="330"/>
                  </a:moveTo>
                  <a:lnTo>
                    <a:pt x="103" y="330"/>
                  </a:lnTo>
                  <a:lnTo>
                    <a:pt x="103" y="345"/>
                  </a:lnTo>
                  <a:lnTo>
                    <a:pt x="102" y="356"/>
                  </a:lnTo>
                  <a:lnTo>
                    <a:pt x="99" y="365"/>
                  </a:lnTo>
                  <a:lnTo>
                    <a:pt x="96" y="372"/>
                  </a:lnTo>
                  <a:lnTo>
                    <a:pt x="93" y="378"/>
                  </a:lnTo>
                  <a:lnTo>
                    <a:pt x="90" y="380"/>
                  </a:lnTo>
                  <a:lnTo>
                    <a:pt x="87" y="383"/>
                  </a:lnTo>
                  <a:lnTo>
                    <a:pt x="83" y="385"/>
                  </a:lnTo>
                  <a:lnTo>
                    <a:pt x="83" y="385"/>
                  </a:lnTo>
                  <a:lnTo>
                    <a:pt x="82" y="383"/>
                  </a:lnTo>
                  <a:lnTo>
                    <a:pt x="79" y="379"/>
                  </a:lnTo>
                  <a:lnTo>
                    <a:pt x="77" y="375"/>
                  </a:lnTo>
                  <a:lnTo>
                    <a:pt x="77" y="366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6" y="49"/>
                  </a:lnTo>
                  <a:lnTo>
                    <a:pt x="74" y="40"/>
                  </a:lnTo>
                  <a:lnTo>
                    <a:pt x="72" y="31"/>
                  </a:lnTo>
                  <a:lnTo>
                    <a:pt x="69" y="24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22" y="26"/>
                  </a:lnTo>
                  <a:lnTo>
                    <a:pt x="326" y="27"/>
                  </a:lnTo>
                  <a:lnTo>
                    <a:pt x="329" y="30"/>
                  </a:lnTo>
                  <a:lnTo>
                    <a:pt x="332" y="34"/>
                  </a:lnTo>
                  <a:lnTo>
                    <a:pt x="333" y="41"/>
                  </a:lnTo>
                  <a:lnTo>
                    <a:pt x="335" y="47"/>
                  </a:lnTo>
                  <a:lnTo>
                    <a:pt x="335" y="317"/>
                  </a:lnTo>
                  <a:lnTo>
                    <a:pt x="103" y="319"/>
                  </a:lnTo>
                  <a:lnTo>
                    <a:pt x="103" y="330"/>
                  </a:lnTo>
                  <a:close/>
                  <a:moveTo>
                    <a:pt x="348" y="385"/>
                  </a:moveTo>
                  <a:lnTo>
                    <a:pt x="119" y="385"/>
                  </a:lnTo>
                  <a:lnTo>
                    <a:pt x="119" y="385"/>
                  </a:lnTo>
                  <a:lnTo>
                    <a:pt x="122" y="376"/>
                  </a:lnTo>
                  <a:lnTo>
                    <a:pt x="124" y="368"/>
                  </a:lnTo>
                  <a:lnTo>
                    <a:pt x="127" y="356"/>
                  </a:lnTo>
                  <a:lnTo>
                    <a:pt x="129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2" y="356"/>
                  </a:lnTo>
                  <a:lnTo>
                    <a:pt x="379" y="363"/>
                  </a:lnTo>
                  <a:lnTo>
                    <a:pt x="376" y="369"/>
                  </a:lnTo>
                  <a:lnTo>
                    <a:pt x="371" y="375"/>
                  </a:lnTo>
                  <a:lnTo>
                    <a:pt x="365" y="380"/>
                  </a:lnTo>
                  <a:lnTo>
                    <a:pt x="358" y="383"/>
                  </a:lnTo>
                  <a:lnTo>
                    <a:pt x="348" y="385"/>
                  </a:lnTo>
                  <a:lnTo>
                    <a:pt x="348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4" name="Rectangle 290">
              <a:extLst>
                <a:ext uri="{FF2B5EF4-FFF2-40B4-BE49-F238E27FC236}">
                  <a16:creationId xmlns:a16="http://schemas.microsoft.com/office/drawing/2014/main" id="{5A906618-C0D3-7B2C-762D-0E4578638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1320800"/>
              <a:ext cx="268288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5" name="Rectangle 291">
              <a:extLst>
                <a:ext uri="{FF2B5EF4-FFF2-40B4-BE49-F238E27FC236}">
                  <a16:creationId xmlns:a16="http://schemas.microsoft.com/office/drawing/2014/main" id="{416763EB-492B-D680-28C0-931384CE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1408113"/>
              <a:ext cx="268288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6" name="Rectangle 292">
              <a:extLst>
                <a:ext uri="{FF2B5EF4-FFF2-40B4-BE49-F238E27FC236}">
                  <a16:creationId xmlns:a16="http://schemas.microsoft.com/office/drawing/2014/main" id="{0EEA71B7-1D7E-921A-324C-8F090754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1500188"/>
              <a:ext cx="268288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7" name="Rectangle 293">
              <a:extLst>
                <a:ext uri="{FF2B5EF4-FFF2-40B4-BE49-F238E27FC236}">
                  <a16:creationId xmlns:a16="http://schemas.microsoft.com/office/drawing/2014/main" id="{D3AED9B8-728D-20B9-F14D-7D82AFCE2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1587500"/>
              <a:ext cx="268288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38" name="Group 162">
            <a:extLst>
              <a:ext uri="{FF2B5EF4-FFF2-40B4-BE49-F238E27FC236}">
                <a16:creationId xmlns:a16="http://schemas.microsoft.com/office/drawing/2014/main" id="{78AD2277-0016-C530-6428-662EE3B633D1}"/>
              </a:ext>
            </a:extLst>
          </p:cNvPr>
          <p:cNvGrpSpPr/>
          <p:nvPr/>
        </p:nvGrpSpPr>
        <p:grpSpPr>
          <a:xfrm>
            <a:off x="1450495" y="2217698"/>
            <a:ext cx="805614" cy="861736"/>
            <a:chOff x="4267200" y="1196975"/>
            <a:chExt cx="593725" cy="635001"/>
          </a:xfrm>
          <a:solidFill>
            <a:schemeClr val="bg1"/>
          </a:solidFill>
        </p:grpSpPr>
        <p:sp>
          <p:nvSpPr>
            <p:cNvPr id="39" name="Freeform 272">
              <a:extLst>
                <a:ext uri="{FF2B5EF4-FFF2-40B4-BE49-F238E27FC236}">
                  <a16:creationId xmlns:a16="http://schemas.microsoft.com/office/drawing/2014/main" id="{DC48C435-CB8E-83AA-60E7-8EA87BEA6C05}"/>
                </a:ext>
              </a:extLst>
            </p:cNvPr>
            <p:cNvSpPr/>
            <p:nvPr/>
          </p:nvSpPr>
          <p:spPr bwMode="auto">
            <a:xfrm>
              <a:off x="4267200" y="1566863"/>
              <a:ext cx="593725" cy="265113"/>
            </a:xfrm>
            <a:custGeom>
              <a:avLst/>
              <a:gdLst>
                <a:gd name="T0" fmla="*/ 364 w 374"/>
                <a:gd name="T1" fmla="*/ 47 h 167"/>
                <a:gd name="T2" fmla="*/ 350 w 374"/>
                <a:gd name="T3" fmla="*/ 33 h 167"/>
                <a:gd name="T4" fmla="*/ 332 w 374"/>
                <a:gd name="T5" fmla="*/ 22 h 167"/>
                <a:gd name="T6" fmla="*/ 295 w 374"/>
                <a:gd name="T7" fmla="*/ 8 h 167"/>
                <a:gd name="T8" fmla="*/ 265 w 374"/>
                <a:gd name="T9" fmla="*/ 1 h 167"/>
                <a:gd name="T10" fmla="*/ 253 w 374"/>
                <a:gd name="T11" fmla="*/ 26 h 167"/>
                <a:gd name="T12" fmla="*/ 269 w 374"/>
                <a:gd name="T13" fmla="*/ 30 h 167"/>
                <a:gd name="T14" fmla="*/ 284 w 374"/>
                <a:gd name="T15" fmla="*/ 37 h 167"/>
                <a:gd name="T16" fmla="*/ 305 w 374"/>
                <a:gd name="T17" fmla="*/ 49 h 167"/>
                <a:gd name="T18" fmla="*/ 310 w 374"/>
                <a:gd name="T19" fmla="*/ 56 h 167"/>
                <a:gd name="T20" fmla="*/ 316 w 374"/>
                <a:gd name="T21" fmla="*/ 66 h 167"/>
                <a:gd name="T22" fmla="*/ 316 w 374"/>
                <a:gd name="T23" fmla="*/ 70 h 167"/>
                <a:gd name="T24" fmla="*/ 303 w 374"/>
                <a:gd name="T25" fmla="*/ 83 h 167"/>
                <a:gd name="T26" fmla="*/ 295 w 374"/>
                <a:gd name="T27" fmla="*/ 88 h 167"/>
                <a:gd name="T28" fmla="*/ 266 w 374"/>
                <a:gd name="T29" fmla="*/ 101 h 167"/>
                <a:gd name="T30" fmla="*/ 224 w 374"/>
                <a:gd name="T31" fmla="*/ 107 h 167"/>
                <a:gd name="T32" fmla="*/ 202 w 374"/>
                <a:gd name="T33" fmla="*/ 109 h 167"/>
                <a:gd name="T34" fmla="*/ 158 w 374"/>
                <a:gd name="T35" fmla="*/ 109 h 167"/>
                <a:gd name="T36" fmla="*/ 136 w 374"/>
                <a:gd name="T37" fmla="*/ 105 h 167"/>
                <a:gd name="T38" fmla="*/ 94 w 374"/>
                <a:gd name="T39" fmla="*/ 94 h 167"/>
                <a:gd name="T40" fmla="*/ 84 w 374"/>
                <a:gd name="T41" fmla="*/ 91 h 167"/>
                <a:gd name="T42" fmla="*/ 68 w 374"/>
                <a:gd name="T43" fmla="*/ 80 h 167"/>
                <a:gd name="T44" fmla="*/ 62 w 374"/>
                <a:gd name="T45" fmla="*/ 73 h 167"/>
                <a:gd name="T46" fmla="*/ 58 w 374"/>
                <a:gd name="T47" fmla="*/ 66 h 167"/>
                <a:gd name="T48" fmla="*/ 58 w 374"/>
                <a:gd name="T49" fmla="*/ 65 h 167"/>
                <a:gd name="T50" fmla="*/ 60 w 374"/>
                <a:gd name="T51" fmla="*/ 59 h 167"/>
                <a:gd name="T52" fmla="*/ 72 w 374"/>
                <a:gd name="T53" fmla="*/ 47 h 167"/>
                <a:gd name="T54" fmla="*/ 83 w 374"/>
                <a:gd name="T55" fmla="*/ 38 h 167"/>
                <a:gd name="T56" fmla="*/ 108 w 374"/>
                <a:gd name="T57" fmla="*/ 29 h 167"/>
                <a:gd name="T58" fmla="*/ 121 w 374"/>
                <a:gd name="T59" fmla="*/ 26 h 167"/>
                <a:gd name="T60" fmla="*/ 109 w 374"/>
                <a:gd name="T61" fmla="*/ 0 h 167"/>
                <a:gd name="T62" fmla="*/ 68 w 374"/>
                <a:gd name="T63" fmla="*/ 11 h 167"/>
                <a:gd name="T64" fmla="*/ 29 w 374"/>
                <a:gd name="T65" fmla="*/ 27 h 167"/>
                <a:gd name="T66" fmla="*/ 22 w 374"/>
                <a:gd name="T67" fmla="*/ 33 h 167"/>
                <a:gd name="T68" fmla="*/ 8 w 374"/>
                <a:gd name="T69" fmla="*/ 47 h 167"/>
                <a:gd name="T70" fmla="*/ 3 w 374"/>
                <a:gd name="T71" fmla="*/ 55 h 167"/>
                <a:gd name="T72" fmla="*/ 0 w 374"/>
                <a:gd name="T73" fmla="*/ 71 h 167"/>
                <a:gd name="T74" fmla="*/ 1 w 374"/>
                <a:gd name="T75" fmla="*/ 83 h 167"/>
                <a:gd name="T76" fmla="*/ 4 w 374"/>
                <a:gd name="T77" fmla="*/ 94 h 167"/>
                <a:gd name="T78" fmla="*/ 12 w 374"/>
                <a:gd name="T79" fmla="*/ 109 h 167"/>
                <a:gd name="T80" fmla="*/ 25 w 374"/>
                <a:gd name="T81" fmla="*/ 123 h 167"/>
                <a:gd name="T82" fmla="*/ 55 w 374"/>
                <a:gd name="T83" fmla="*/ 143 h 167"/>
                <a:gd name="T84" fmla="*/ 73 w 374"/>
                <a:gd name="T85" fmla="*/ 150 h 167"/>
                <a:gd name="T86" fmla="*/ 111 w 374"/>
                <a:gd name="T87" fmla="*/ 160 h 167"/>
                <a:gd name="T88" fmla="*/ 150 w 374"/>
                <a:gd name="T89" fmla="*/ 166 h 167"/>
                <a:gd name="T90" fmla="*/ 206 w 374"/>
                <a:gd name="T91" fmla="*/ 167 h 167"/>
                <a:gd name="T92" fmla="*/ 241 w 374"/>
                <a:gd name="T93" fmla="*/ 164 h 167"/>
                <a:gd name="T94" fmla="*/ 276 w 374"/>
                <a:gd name="T95" fmla="*/ 159 h 167"/>
                <a:gd name="T96" fmla="*/ 310 w 374"/>
                <a:gd name="T97" fmla="*/ 148 h 167"/>
                <a:gd name="T98" fmla="*/ 341 w 374"/>
                <a:gd name="T99" fmla="*/ 132 h 167"/>
                <a:gd name="T100" fmla="*/ 352 w 374"/>
                <a:gd name="T101" fmla="*/ 124 h 167"/>
                <a:gd name="T102" fmla="*/ 367 w 374"/>
                <a:gd name="T103" fmla="*/ 102 h 167"/>
                <a:gd name="T104" fmla="*/ 371 w 374"/>
                <a:gd name="T105" fmla="*/ 89 h 167"/>
                <a:gd name="T106" fmla="*/ 374 w 374"/>
                <a:gd name="T107" fmla="*/ 74 h 167"/>
                <a:gd name="T108" fmla="*/ 374 w 374"/>
                <a:gd name="T109" fmla="*/ 67 h 167"/>
                <a:gd name="T110" fmla="*/ 368 w 374"/>
                <a:gd name="T111" fmla="*/ 54 h 167"/>
                <a:gd name="T112" fmla="*/ 364 w 374"/>
                <a:gd name="T113" fmla="*/ 4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4" h="167">
                  <a:moveTo>
                    <a:pt x="364" y="47"/>
                  </a:moveTo>
                  <a:lnTo>
                    <a:pt x="364" y="47"/>
                  </a:lnTo>
                  <a:lnTo>
                    <a:pt x="357" y="40"/>
                  </a:lnTo>
                  <a:lnTo>
                    <a:pt x="350" y="33"/>
                  </a:lnTo>
                  <a:lnTo>
                    <a:pt x="342" y="27"/>
                  </a:lnTo>
                  <a:lnTo>
                    <a:pt x="332" y="22"/>
                  </a:lnTo>
                  <a:lnTo>
                    <a:pt x="314" y="15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65" y="1"/>
                  </a:lnTo>
                  <a:lnTo>
                    <a:pt x="265" y="1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69" y="30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99" y="45"/>
                  </a:lnTo>
                  <a:lnTo>
                    <a:pt x="305" y="49"/>
                  </a:lnTo>
                  <a:lnTo>
                    <a:pt x="310" y="56"/>
                  </a:lnTo>
                  <a:lnTo>
                    <a:pt x="310" y="56"/>
                  </a:lnTo>
                  <a:lnTo>
                    <a:pt x="316" y="63"/>
                  </a:lnTo>
                  <a:lnTo>
                    <a:pt x="316" y="66"/>
                  </a:lnTo>
                  <a:lnTo>
                    <a:pt x="316" y="70"/>
                  </a:lnTo>
                  <a:lnTo>
                    <a:pt x="316" y="70"/>
                  </a:lnTo>
                  <a:lnTo>
                    <a:pt x="310" y="77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295" y="88"/>
                  </a:lnTo>
                  <a:lnTo>
                    <a:pt x="285" y="94"/>
                  </a:lnTo>
                  <a:lnTo>
                    <a:pt x="266" y="101"/>
                  </a:lnTo>
                  <a:lnTo>
                    <a:pt x="245" y="105"/>
                  </a:lnTo>
                  <a:lnTo>
                    <a:pt x="224" y="107"/>
                  </a:lnTo>
                  <a:lnTo>
                    <a:pt x="224" y="107"/>
                  </a:lnTo>
                  <a:lnTo>
                    <a:pt x="202" y="109"/>
                  </a:lnTo>
                  <a:lnTo>
                    <a:pt x="180" y="110"/>
                  </a:lnTo>
                  <a:lnTo>
                    <a:pt x="158" y="109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15" y="101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84" y="91"/>
                  </a:lnTo>
                  <a:lnTo>
                    <a:pt x="76" y="85"/>
                  </a:lnTo>
                  <a:lnTo>
                    <a:pt x="68" y="80"/>
                  </a:lnTo>
                  <a:lnTo>
                    <a:pt x="62" y="73"/>
                  </a:lnTo>
                  <a:lnTo>
                    <a:pt x="62" y="73"/>
                  </a:lnTo>
                  <a:lnTo>
                    <a:pt x="58" y="69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58" y="65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5" y="52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38"/>
                  </a:lnTo>
                  <a:lnTo>
                    <a:pt x="96" y="33"/>
                  </a:lnTo>
                  <a:lnTo>
                    <a:pt x="108" y="29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89" y="4"/>
                  </a:lnTo>
                  <a:lnTo>
                    <a:pt x="68" y="11"/>
                  </a:lnTo>
                  <a:lnTo>
                    <a:pt x="48" y="18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2" y="33"/>
                  </a:lnTo>
                  <a:lnTo>
                    <a:pt x="14" y="40"/>
                  </a:lnTo>
                  <a:lnTo>
                    <a:pt x="8" y="47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" y="8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7" y="102"/>
                  </a:lnTo>
                  <a:lnTo>
                    <a:pt x="12" y="109"/>
                  </a:lnTo>
                  <a:lnTo>
                    <a:pt x="18" y="117"/>
                  </a:lnTo>
                  <a:lnTo>
                    <a:pt x="25" y="123"/>
                  </a:lnTo>
                  <a:lnTo>
                    <a:pt x="40" y="135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73" y="150"/>
                  </a:lnTo>
                  <a:lnTo>
                    <a:pt x="91" y="156"/>
                  </a:lnTo>
                  <a:lnTo>
                    <a:pt x="111" y="160"/>
                  </a:lnTo>
                  <a:lnTo>
                    <a:pt x="130" y="163"/>
                  </a:lnTo>
                  <a:lnTo>
                    <a:pt x="150" y="166"/>
                  </a:lnTo>
                  <a:lnTo>
                    <a:pt x="168" y="167"/>
                  </a:lnTo>
                  <a:lnTo>
                    <a:pt x="206" y="167"/>
                  </a:lnTo>
                  <a:lnTo>
                    <a:pt x="206" y="167"/>
                  </a:lnTo>
                  <a:lnTo>
                    <a:pt x="241" y="164"/>
                  </a:lnTo>
                  <a:lnTo>
                    <a:pt x="259" y="161"/>
                  </a:lnTo>
                  <a:lnTo>
                    <a:pt x="276" y="159"/>
                  </a:lnTo>
                  <a:lnTo>
                    <a:pt x="294" y="153"/>
                  </a:lnTo>
                  <a:lnTo>
                    <a:pt x="310" y="148"/>
                  </a:lnTo>
                  <a:lnTo>
                    <a:pt x="326" y="141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52" y="124"/>
                  </a:lnTo>
                  <a:lnTo>
                    <a:pt x="360" y="114"/>
                  </a:lnTo>
                  <a:lnTo>
                    <a:pt x="367" y="102"/>
                  </a:lnTo>
                  <a:lnTo>
                    <a:pt x="370" y="95"/>
                  </a:lnTo>
                  <a:lnTo>
                    <a:pt x="371" y="89"/>
                  </a:lnTo>
                  <a:lnTo>
                    <a:pt x="371" y="89"/>
                  </a:lnTo>
                  <a:lnTo>
                    <a:pt x="374" y="74"/>
                  </a:lnTo>
                  <a:lnTo>
                    <a:pt x="374" y="74"/>
                  </a:lnTo>
                  <a:lnTo>
                    <a:pt x="374" y="67"/>
                  </a:lnTo>
                  <a:lnTo>
                    <a:pt x="373" y="60"/>
                  </a:lnTo>
                  <a:lnTo>
                    <a:pt x="368" y="54"/>
                  </a:lnTo>
                  <a:lnTo>
                    <a:pt x="364" y="47"/>
                  </a:lnTo>
                  <a:lnTo>
                    <a:pt x="364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40" name="Rectangle 273">
              <a:extLst>
                <a:ext uri="{FF2B5EF4-FFF2-40B4-BE49-F238E27FC236}">
                  <a16:creationId xmlns:a16="http://schemas.microsoft.com/office/drawing/2014/main" id="{4FEF2ED6-1A24-350C-3E10-E32FC30C1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5050" y="164147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41" name="Freeform 274">
              <a:extLst>
                <a:ext uri="{FF2B5EF4-FFF2-40B4-BE49-F238E27FC236}">
                  <a16:creationId xmlns:a16="http://schemas.microsoft.com/office/drawing/2014/main" id="{FCCBC205-54B6-2A84-9443-8E482E1EA6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2775" y="1196975"/>
              <a:ext cx="282575" cy="508000"/>
            </a:xfrm>
            <a:custGeom>
              <a:avLst/>
              <a:gdLst>
                <a:gd name="T0" fmla="*/ 89 w 178"/>
                <a:gd name="T1" fmla="*/ 320 h 320"/>
                <a:gd name="T2" fmla="*/ 133 w 178"/>
                <a:gd name="T3" fmla="*/ 221 h 320"/>
                <a:gd name="T4" fmla="*/ 164 w 178"/>
                <a:gd name="T5" fmla="*/ 144 h 320"/>
                <a:gd name="T6" fmla="*/ 176 w 178"/>
                <a:gd name="T7" fmla="*/ 98 h 320"/>
                <a:gd name="T8" fmla="*/ 178 w 178"/>
                <a:gd name="T9" fmla="*/ 87 h 320"/>
                <a:gd name="T10" fmla="*/ 176 w 178"/>
                <a:gd name="T11" fmla="*/ 71 h 320"/>
                <a:gd name="T12" fmla="*/ 171 w 178"/>
                <a:gd name="T13" fmla="*/ 54 h 320"/>
                <a:gd name="T14" fmla="*/ 153 w 178"/>
                <a:gd name="T15" fmla="*/ 26 h 320"/>
                <a:gd name="T16" fmla="*/ 125 w 178"/>
                <a:gd name="T17" fmla="*/ 7 h 320"/>
                <a:gd name="T18" fmla="*/ 108 w 178"/>
                <a:gd name="T19" fmla="*/ 3 h 320"/>
                <a:gd name="T20" fmla="*/ 90 w 178"/>
                <a:gd name="T21" fmla="*/ 0 h 320"/>
                <a:gd name="T22" fmla="*/ 89 w 178"/>
                <a:gd name="T23" fmla="*/ 0 h 320"/>
                <a:gd name="T24" fmla="*/ 89 w 178"/>
                <a:gd name="T25" fmla="*/ 0 h 320"/>
                <a:gd name="T26" fmla="*/ 89 w 178"/>
                <a:gd name="T27" fmla="*/ 0 h 320"/>
                <a:gd name="T28" fmla="*/ 88 w 178"/>
                <a:gd name="T29" fmla="*/ 0 h 320"/>
                <a:gd name="T30" fmla="*/ 78 w 178"/>
                <a:gd name="T31" fmla="*/ 1 h 320"/>
                <a:gd name="T32" fmla="*/ 61 w 178"/>
                <a:gd name="T33" fmla="*/ 4 h 320"/>
                <a:gd name="T34" fmla="*/ 39 w 178"/>
                <a:gd name="T35" fmla="*/ 15 h 320"/>
                <a:gd name="T36" fmla="*/ 16 w 178"/>
                <a:gd name="T37" fmla="*/ 39 h 320"/>
                <a:gd name="T38" fmla="*/ 5 w 178"/>
                <a:gd name="T39" fmla="*/ 62 h 320"/>
                <a:gd name="T40" fmla="*/ 0 w 178"/>
                <a:gd name="T41" fmla="*/ 79 h 320"/>
                <a:gd name="T42" fmla="*/ 0 w 178"/>
                <a:gd name="T43" fmla="*/ 87 h 320"/>
                <a:gd name="T44" fmla="*/ 5 w 178"/>
                <a:gd name="T45" fmla="*/ 111 h 320"/>
                <a:gd name="T46" fmla="*/ 28 w 178"/>
                <a:gd name="T47" fmla="*/ 181 h 320"/>
                <a:gd name="T48" fmla="*/ 75 w 178"/>
                <a:gd name="T49" fmla="*/ 291 h 320"/>
                <a:gd name="T50" fmla="*/ 89 w 178"/>
                <a:gd name="T51" fmla="*/ 320 h 320"/>
                <a:gd name="T52" fmla="*/ 89 w 178"/>
                <a:gd name="T53" fmla="*/ 40 h 320"/>
                <a:gd name="T54" fmla="*/ 104 w 178"/>
                <a:gd name="T55" fmla="*/ 43 h 320"/>
                <a:gd name="T56" fmla="*/ 117 w 178"/>
                <a:gd name="T57" fmla="*/ 51 h 320"/>
                <a:gd name="T58" fmla="*/ 125 w 178"/>
                <a:gd name="T59" fmla="*/ 64 h 320"/>
                <a:gd name="T60" fmla="*/ 129 w 178"/>
                <a:gd name="T61" fmla="*/ 80 h 320"/>
                <a:gd name="T62" fmla="*/ 128 w 178"/>
                <a:gd name="T63" fmla="*/ 87 h 320"/>
                <a:gd name="T64" fmla="*/ 122 w 178"/>
                <a:gd name="T65" fmla="*/ 102 h 320"/>
                <a:gd name="T66" fmla="*/ 111 w 178"/>
                <a:gd name="T67" fmla="*/ 113 h 320"/>
                <a:gd name="T68" fmla="*/ 97 w 178"/>
                <a:gd name="T69" fmla="*/ 119 h 320"/>
                <a:gd name="T70" fmla="*/ 89 w 178"/>
                <a:gd name="T71" fmla="*/ 119 h 320"/>
                <a:gd name="T72" fmla="*/ 74 w 178"/>
                <a:gd name="T73" fmla="*/ 116 h 320"/>
                <a:gd name="T74" fmla="*/ 60 w 178"/>
                <a:gd name="T75" fmla="*/ 108 h 320"/>
                <a:gd name="T76" fmla="*/ 52 w 178"/>
                <a:gd name="T77" fmla="*/ 96 h 320"/>
                <a:gd name="T78" fmla="*/ 49 w 178"/>
                <a:gd name="T79" fmla="*/ 80 h 320"/>
                <a:gd name="T80" fmla="*/ 50 w 178"/>
                <a:gd name="T81" fmla="*/ 72 h 320"/>
                <a:gd name="T82" fmla="*/ 56 w 178"/>
                <a:gd name="T83" fmla="*/ 58 h 320"/>
                <a:gd name="T84" fmla="*/ 67 w 178"/>
                <a:gd name="T85" fmla="*/ 47 h 320"/>
                <a:gd name="T86" fmla="*/ 81 w 178"/>
                <a:gd name="T87" fmla="*/ 40 h 320"/>
                <a:gd name="T88" fmla="*/ 89 w 178"/>
                <a:gd name="T89" fmla="*/ 4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320">
                  <a:moveTo>
                    <a:pt x="89" y="320"/>
                  </a:moveTo>
                  <a:lnTo>
                    <a:pt x="89" y="320"/>
                  </a:lnTo>
                  <a:lnTo>
                    <a:pt x="103" y="291"/>
                  </a:lnTo>
                  <a:lnTo>
                    <a:pt x="133" y="221"/>
                  </a:lnTo>
                  <a:lnTo>
                    <a:pt x="150" y="181"/>
                  </a:lnTo>
                  <a:lnTo>
                    <a:pt x="164" y="144"/>
                  </a:lnTo>
                  <a:lnTo>
                    <a:pt x="173" y="111"/>
                  </a:lnTo>
                  <a:lnTo>
                    <a:pt x="176" y="98"/>
                  </a:lnTo>
                  <a:lnTo>
                    <a:pt x="178" y="87"/>
                  </a:lnTo>
                  <a:lnTo>
                    <a:pt x="178" y="87"/>
                  </a:lnTo>
                  <a:lnTo>
                    <a:pt x="178" y="79"/>
                  </a:lnTo>
                  <a:lnTo>
                    <a:pt x="176" y="71"/>
                  </a:lnTo>
                  <a:lnTo>
                    <a:pt x="173" y="62"/>
                  </a:lnTo>
                  <a:lnTo>
                    <a:pt x="171" y="54"/>
                  </a:lnTo>
                  <a:lnTo>
                    <a:pt x="162" y="39"/>
                  </a:lnTo>
                  <a:lnTo>
                    <a:pt x="153" y="26"/>
                  </a:lnTo>
                  <a:lnTo>
                    <a:pt x="139" y="15"/>
                  </a:lnTo>
                  <a:lnTo>
                    <a:pt x="125" y="7"/>
                  </a:lnTo>
                  <a:lnTo>
                    <a:pt x="117" y="4"/>
                  </a:lnTo>
                  <a:lnTo>
                    <a:pt x="108" y="3"/>
                  </a:lnTo>
                  <a:lnTo>
                    <a:pt x="100" y="1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8" y="1"/>
                  </a:lnTo>
                  <a:lnTo>
                    <a:pt x="70" y="3"/>
                  </a:lnTo>
                  <a:lnTo>
                    <a:pt x="61" y="4"/>
                  </a:lnTo>
                  <a:lnTo>
                    <a:pt x="53" y="7"/>
                  </a:lnTo>
                  <a:lnTo>
                    <a:pt x="39" y="15"/>
                  </a:lnTo>
                  <a:lnTo>
                    <a:pt x="25" y="26"/>
                  </a:lnTo>
                  <a:lnTo>
                    <a:pt x="16" y="39"/>
                  </a:lnTo>
                  <a:lnTo>
                    <a:pt x="7" y="54"/>
                  </a:lnTo>
                  <a:lnTo>
                    <a:pt x="5" y="62"/>
                  </a:lnTo>
                  <a:lnTo>
                    <a:pt x="2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2" y="98"/>
                  </a:lnTo>
                  <a:lnTo>
                    <a:pt x="5" y="111"/>
                  </a:lnTo>
                  <a:lnTo>
                    <a:pt x="14" y="144"/>
                  </a:lnTo>
                  <a:lnTo>
                    <a:pt x="28" y="181"/>
                  </a:lnTo>
                  <a:lnTo>
                    <a:pt x="45" y="221"/>
                  </a:lnTo>
                  <a:lnTo>
                    <a:pt x="75" y="291"/>
                  </a:lnTo>
                  <a:lnTo>
                    <a:pt x="89" y="320"/>
                  </a:lnTo>
                  <a:lnTo>
                    <a:pt x="89" y="320"/>
                  </a:lnTo>
                  <a:close/>
                  <a:moveTo>
                    <a:pt x="89" y="40"/>
                  </a:moveTo>
                  <a:lnTo>
                    <a:pt x="89" y="40"/>
                  </a:lnTo>
                  <a:lnTo>
                    <a:pt x="97" y="40"/>
                  </a:lnTo>
                  <a:lnTo>
                    <a:pt x="104" y="43"/>
                  </a:lnTo>
                  <a:lnTo>
                    <a:pt x="111" y="47"/>
                  </a:lnTo>
                  <a:lnTo>
                    <a:pt x="117" y="51"/>
                  </a:lnTo>
                  <a:lnTo>
                    <a:pt x="122" y="58"/>
                  </a:lnTo>
                  <a:lnTo>
                    <a:pt x="125" y="64"/>
                  </a:lnTo>
                  <a:lnTo>
                    <a:pt x="128" y="72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8" y="87"/>
                  </a:lnTo>
                  <a:lnTo>
                    <a:pt x="125" y="96"/>
                  </a:lnTo>
                  <a:lnTo>
                    <a:pt x="122" y="102"/>
                  </a:lnTo>
                  <a:lnTo>
                    <a:pt x="117" y="108"/>
                  </a:lnTo>
                  <a:lnTo>
                    <a:pt x="111" y="113"/>
                  </a:lnTo>
                  <a:lnTo>
                    <a:pt x="104" y="116"/>
                  </a:lnTo>
                  <a:lnTo>
                    <a:pt x="97" y="119"/>
                  </a:lnTo>
                  <a:lnTo>
                    <a:pt x="89" y="119"/>
                  </a:lnTo>
                  <a:lnTo>
                    <a:pt x="89" y="119"/>
                  </a:lnTo>
                  <a:lnTo>
                    <a:pt x="81" y="119"/>
                  </a:lnTo>
                  <a:lnTo>
                    <a:pt x="74" y="116"/>
                  </a:lnTo>
                  <a:lnTo>
                    <a:pt x="67" y="113"/>
                  </a:lnTo>
                  <a:lnTo>
                    <a:pt x="60" y="108"/>
                  </a:lnTo>
                  <a:lnTo>
                    <a:pt x="56" y="102"/>
                  </a:lnTo>
                  <a:lnTo>
                    <a:pt x="52" y="96"/>
                  </a:lnTo>
                  <a:lnTo>
                    <a:pt x="50" y="87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50" y="72"/>
                  </a:lnTo>
                  <a:lnTo>
                    <a:pt x="52" y="64"/>
                  </a:lnTo>
                  <a:lnTo>
                    <a:pt x="56" y="58"/>
                  </a:lnTo>
                  <a:lnTo>
                    <a:pt x="60" y="51"/>
                  </a:lnTo>
                  <a:lnTo>
                    <a:pt x="67" y="47"/>
                  </a:lnTo>
                  <a:lnTo>
                    <a:pt x="74" y="43"/>
                  </a:lnTo>
                  <a:lnTo>
                    <a:pt x="81" y="40"/>
                  </a:lnTo>
                  <a:lnTo>
                    <a:pt x="89" y="40"/>
                  </a:lnTo>
                  <a:lnTo>
                    <a:pt x="8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E6BD723E-A8F6-AFD6-805D-BF7C5D5457D6}"/>
              </a:ext>
            </a:extLst>
          </p:cNvPr>
          <p:cNvGrpSpPr/>
          <p:nvPr/>
        </p:nvGrpSpPr>
        <p:grpSpPr>
          <a:xfrm>
            <a:off x="881077" y="3807660"/>
            <a:ext cx="1899973" cy="1495218"/>
            <a:chOff x="6072095" y="1728141"/>
            <a:chExt cx="1899973" cy="1495218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38633E9E-9C35-C83A-A39E-54BECB714DBC}"/>
                </a:ext>
              </a:extLst>
            </p:cNvPr>
            <p:cNvSpPr txBox="1"/>
            <p:nvPr/>
          </p:nvSpPr>
          <p:spPr>
            <a:xfrm>
              <a:off x="6072095" y="2048935"/>
              <a:ext cx="1876069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4199BD51-0483-EAF5-580E-38EB048A7CFF}"/>
                </a:ext>
              </a:extLst>
            </p:cNvPr>
            <p:cNvSpPr txBox="1"/>
            <p:nvPr/>
          </p:nvSpPr>
          <p:spPr>
            <a:xfrm>
              <a:off x="6096000" y="1728141"/>
              <a:ext cx="187606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F8CCEE99-CC7A-654D-C57F-13D2758F1F3A}"/>
              </a:ext>
            </a:extLst>
          </p:cNvPr>
          <p:cNvGrpSpPr/>
          <p:nvPr/>
        </p:nvGrpSpPr>
        <p:grpSpPr>
          <a:xfrm>
            <a:off x="3563895" y="3807660"/>
            <a:ext cx="2214606" cy="1490345"/>
            <a:chOff x="5902827" y="1728141"/>
            <a:chExt cx="2214606" cy="1490345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C1A4F889-2B20-56F3-1315-880353668A11}"/>
                </a:ext>
              </a:extLst>
            </p:cNvPr>
            <p:cNvSpPr txBox="1"/>
            <p:nvPr/>
          </p:nvSpPr>
          <p:spPr>
            <a:xfrm>
              <a:off x="5902827" y="2048935"/>
              <a:ext cx="2214606" cy="11695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模板网，幻灯片演示模板及素材免费下载！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 网 唯一访问网址：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www.51pp tmoban.com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2D6D5AE8-6949-CE7F-8700-126C0B2566BB}"/>
                </a:ext>
              </a:extLst>
            </p:cNvPr>
            <p:cNvSpPr txBox="1"/>
            <p:nvPr/>
          </p:nvSpPr>
          <p:spPr>
            <a:xfrm>
              <a:off x="6096000" y="1728141"/>
              <a:ext cx="187606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A1DD2EE2-84A2-8112-8F0A-FC6914B5A438}"/>
              </a:ext>
            </a:extLst>
          </p:cNvPr>
          <p:cNvGrpSpPr/>
          <p:nvPr/>
        </p:nvGrpSpPr>
        <p:grpSpPr>
          <a:xfrm>
            <a:off x="6565061" y="3807660"/>
            <a:ext cx="1899973" cy="1495218"/>
            <a:chOff x="6072095" y="1728141"/>
            <a:chExt cx="1899973" cy="1495218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5D81F8B8-65A9-8661-9841-49902404426E}"/>
                </a:ext>
              </a:extLst>
            </p:cNvPr>
            <p:cNvSpPr txBox="1"/>
            <p:nvPr/>
          </p:nvSpPr>
          <p:spPr>
            <a:xfrm>
              <a:off x="6072095" y="2048935"/>
              <a:ext cx="1876069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FE37EB51-9D48-5A9D-BF32-093C9D86D544}"/>
                </a:ext>
              </a:extLst>
            </p:cNvPr>
            <p:cNvSpPr txBox="1"/>
            <p:nvPr/>
          </p:nvSpPr>
          <p:spPr>
            <a:xfrm>
              <a:off x="6096000" y="1728141"/>
              <a:ext cx="187606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0A2F70DB-4595-1A30-8AFA-9F487BA4177B}"/>
              </a:ext>
            </a:extLst>
          </p:cNvPr>
          <p:cNvGrpSpPr/>
          <p:nvPr/>
        </p:nvGrpSpPr>
        <p:grpSpPr>
          <a:xfrm>
            <a:off x="9456184" y="3807660"/>
            <a:ext cx="1899973" cy="1495218"/>
            <a:chOff x="6072095" y="1728141"/>
            <a:chExt cx="1899973" cy="1495218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5AF5D2B6-4D28-F466-ABE9-35E31730DDA4}"/>
                </a:ext>
              </a:extLst>
            </p:cNvPr>
            <p:cNvSpPr txBox="1"/>
            <p:nvPr/>
          </p:nvSpPr>
          <p:spPr>
            <a:xfrm>
              <a:off x="6072095" y="2048935"/>
              <a:ext cx="1876069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4D4AF89B-B7D4-F338-533C-ED567AFD6976}"/>
                </a:ext>
              </a:extLst>
            </p:cNvPr>
            <p:cNvSpPr txBox="1"/>
            <p:nvPr/>
          </p:nvSpPr>
          <p:spPr>
            <a:xfrm>
              <a:off x="6096000" y="1728141"/>
              <a:ext cx="187606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50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8194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43EEC007-22A0-5018-00C8-311C88E5B173}"/>
              </a:ext>
            </a:extLst>
          </p:cNvPr>
          <p:cNvGrpSpPr/>
          <p:nvPr/>
        </p:nvGrpSpPr>
        <p:grpSpPr>
          <a:xfrm>
            <a:off x="1321424" y="2676616"/>
            <a:ext cx="5330131" cy="2205038"/>
            <a:chOff x="1320800" y="3314700"/>
            <a:chExt cx="5330825" cy="2205038"/>
          </a:xfrm>
        </p:grpSpPr>
        <p:sp>
          <p:nvSpPr>
            <p:cNvPr id="4" name="右箭头 1">
              <a:extLst>
                <a:ext uri="{FF2B5EF4-FFF2-40B4-BE49-F238E27FC236}">
                  <a16:creationId xmlns:a16="http://schemas.microsoft.com/office/drawing/2014/main" id="{B38E0F60-3F5E-2E54-C3C2-5A47EEC17EF1}"/>
                </a:ext>
              </a:extLst>
            </p:cNvPr>
            <p:cNvSpPr/>
            <p:nvPr/>
          </p:nvSpPr>
          <p:spPr>
            <a:xfrm flipH="1">
              <a:off x="1320800" y="3314700"/>
              <a:ext cx="4270375" cy="2205038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  <a:sym typeface="+mn-lt"/>
              </a:endParaRPr>
            </a:p>
          </p:txBody>
        </p:sp>
        <p:sp>
          <p:nvSpPr>
            <p:cNvPr id="6" name="直角三角形 5">
              <a:extLst>
                <a:ext uri="{FF2B5EF4-FFF2-40B4-BE49-F238E27FC236}">
                  <a16:creationId xmlns:a16="http://schemas.microsoft.com/office/drawing/2014/main" id="{C6AB6C97-4BC4-7901-84CD-6549007708E9}"/>
                </a:ext>
              </a:extLst>
            </p:cNvPr>
            <p:cNvSpPr/>
            <p:nvPr/>
          </p:nvSpPr>
          <p:spPr>
            <a:xfrm flipV="1">
              <a:off x="5591175" y="3859213"/>
              <a:ext cx="1060450" cy="1106487"/>
            </a:xfrm>
            <a:prstGeom prst="rtTriangle">
              <a:avLst/>
            </a:prstGeom>
            <a:solidFill>
              <a:srgbClr val="56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C42CE9B7-941B-3BD9-83FB-6B7694E1AED2}"/>
              </a:ext>
            </a:extLst>
          </p:cNvPr>
          <p:cNvGrpSpPr/>
          <p:nvPr/>
        </p:nvGrpSpPr>
        <p:grpSpPr>
          <a:xfrm>
            <a:off x="5591243" y="1573306"/>
            <a:ext cx="5331719" cy="2205037"/>
            <a:chOff x="5591175" y="2211388"/>
            <a:chExt cx="5332413" cy="2205037"/>
          </a:xfrm>
        </p:grpSpPr>
        <p:sp>
          <p:nvSpPr>
            <p:cNvPr id="8" name="右箭头 3">
              <a:extLst>
                <a:ext uri="{FF2B5EF4-FFF2-40B4-BE49-F238E27FC236}">
                  <a16:creationId xmlns:a16="http://schemas.microsoft.com/office/drawing/2014/main" id="{5B4F5A9C-594B-2492-B3B0-D8F830354BBF}"/>
                </a:ext>
              </a:extLst>
            </p:cNvPr>
            <p:cNvSpPr/>
            <p:nvPr/>
          </p:nvSpPr>
          <p:spPr>
            <a:xfrm>
              <a:off x="6651625" y="2211388"/>
              <a:ext cx="4271963" cy="2205037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直角三角形 8">
              <a:extLst>
                <a:ext uri="{FF2B5EF4-FFF2-40B4-BE49-F238E27FC236}">
                  <a16:creationId xmlns:a16="http://schemas.microsoft.com/office/drawing/2014/main" id="{F854D124-2773-3FD2-17B1-2A10A3EE6C2E}"/>
                </a:ext>
              </a:extLst>
            </p:cNvPr>
            <p:cNvSpPr/>
            <p:nvPr/>
          </p:nvSpPr>
          <p:spPr>
            <a:xfrm flipH="1">
              <a:off x="5591175" y="2760663"/>
              <a:ext cx="1060450" cy="1106487"/>
            </a:xfrm>
            <a:prstGeom prst="rtTriangl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6874B8EB-E4C1-B6DC-EBC6-B151B85C77E5}"/>
              </a:ext>
            </a:extLst>
          </p:cNvPr>
          <p:cNvGrpSpPr/>
          <p:nvPr/>
        </p:nvGrpSpPr>
        <p:grpSpPr>
          <a:xfrm>
            <a:off x="2663647" y="4612584"/>
            <a:ext cx="4854753" cy="1224038"/>
            <a:chOff x="6094413" y="1682063"/>
            <a:chExt cx="4854753" cy="122403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9A959377-5249-EB60-9CEA-54E08E88C516}"/>
                </a:ext>
              </a:extLst>
            </p:cNvPr>
            <p:cNvSpPr txBox="1"/>
            <p:nvPr/>
          </p:nvSpPr>
          <p:spPr>
            <a:xfrm>
              <a:off x="6096000" y="2008676"/>
              <a:ext cx="485316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 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模板网，幻灯片演 示模板及素材免费下载！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51PPT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模 板网 唯一访问网址：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www.51pptmoban.com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0499BE30-68A4-6FF9-1125-C59C5B6C1D6A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DDADAA1-5EEC-70EE-D913-318422D285A5}"/>
              </a:ext>
            </a:extLst>
          </p:cNvPr>
          <p:cNvGrpSpPr/>
          <p:nvPr/>
        </p:nvGrpSpPr>
        <p:grpSpPr>
          <a:xfrm>
            <a:off x="6252395" y="922435"/>
            <a:ext cx="3381790" cy="947039"/>
            <a:chOff x="6096000" y="1682063"/>
            <a:chExt cx="3381790" cy="947039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C891898-8805-C2B8-E159-CB403F6CB96B}"/>
                </a:ext>
              </a:extLst>
            </p:cNvPr>
            <p:cNvSpPr txBox="1"/>
            <p:nvPr/>
          </p:nvSpPr>
          <p:spPr>
            <a:xfrm>
              <a:off x="6096000" y="2008676"/>
              <a:ext cx="3343682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B1FFD115-18D7-C32C-74DC-CEA3BD51DBA4}"/>
                </a:ext>
              </a:extLst>
            </p:cNvPr>
            <p:cNvSpPr txBox="1"/>
            <p:nvPr/>
          </p:nvSpPr>
          <p:spPr>
            <a:xfrm>
              <a:off x="6937886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5" name="图形 25" descr="雇员徽章 纯色填充">
            <a:extLst>
              <a:ext uri="{FF2B5EF4-FFF2-40B4-BE49-F238E27FC236}">
                <a16:creationId xmlns:a16="http://schemas.microsoft.com/office/drawing/2014/main" id="{452FB306-9C93-E284-3C98-5E0E6894FE67}"/>
              </a:ext>
            </a:extLst>
          </p:cNvPr>
          <p:cNvGrpSpPr/>
          <p:nvPr/>
        </p:nvGrpSpPr>
        <p:grpSpPr>
          <a:xfrm>
            <a:off x="2006013" y="3407011"/>
            <a:ext cx="762000" cy="647700"/>
            <a:chOff x="2006013" y="3407011"/>
            <a:chExt cx="762000" cy="647700"/>
          </a:xfrm>
          <a:solidFill>
            <a:schemeClr val="bg1"/>
          </a:solidFill>
        </p:grpSpPr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294BCF33-9E94-11CF-98AD-DFC93789D02F}"/>
                </a:ext>
              </a:extLst>
            </p:cNvPr>
            <p:cNvSpPr/>
            <p:nvPr/>
          </p:nvSpPr>
          <p:spPr>
            <a:xfrm>
              <a:off x="2329863" y="3407011"/>
              <a:ext cx="114300" cy="152400"/>
            </a:xfrm>
            <a:custGeom>
              <a:avLst/>
              <a:gdLst>
                <a:gd name="connsiteX0" fmla="*/ 76200 w 114300"/>
                <a:gd name="connsiteY0" fmla="*/ 152400 h 152400"/>
                <a:gd name="connsiteX1" fmla="*/ 38100 w 114300"/>
                <a:gd name="connsiteY1" fmla="*/ 152400 h 152400"/>
                <a:gd name="connsiteX2" fmla="*/ 0 w 114300"/>
                <a:gd name="connsiteY2" fmla="*/ 114300 h 152400"/>
                <a:gd name="connsiteX3" fmla="*/ 0 w 114300"/>
                <a:gd name="connsiteY3" fmla="*/ 38100 h 152400"/>
                <a:gd name="connsiteX4" fmla="*/ 38100 w 114300"/>
                <a:gd name="connsiteY4" fmla="*/ 0 h 152400"/>
                <a:gd name="connsiteX5" fmla="*/ 76200 w 114300"/>
                <a:gd name="connsiteY5" fmla="*/ 0 h 152400"/>
                <a:gd name="connsiteX6" fmla="*/ 114300 w 114300"/>
                <a:gd name="connsiteY6" fmla="*/ 38100 h 152400"/>
                <a:gd name="connsiteX7" fmla="*/ 114300 w 114300"/>
                <a:gd name="connsiteY7" fmla="*/ 114300 h 152400"/>
                <a:gd name="connsiteX8" fmla="*/ 76200 w 114300"/>
                <a:gd name="connsiteY8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52400">
                  <a:moveTo>
                    <a:pt x="76200" y="152400"/>
                  </a:moveTo>
                  <a:lnTo>
                    <a:pt x="38100" y="152400"/>
                  </a:lnTo>
                  <a:cubicBezTo>
                    <a:pt x="17145" y="152400"/>
                    <a:pt x="0" y="135255"/>
                    <a:pt x="0" y="11430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76200" y="0"/>
                  </a:lnTo>
                  <a:cubicBezTo>
                    <a:pt x="97155" y="0"/>
                    <a:pt x="114300" y="17145"/>
                    <a:pt x="114300" y="38100"/>
                  </a:cubicBezTo>
                  <a:lnTo>
                    <a:pt x="114300" y="114300"/>
                  </a:lnTo>
                  <a:cubicBezTo>
                    <a:pt x="114300" y="135255"/>
                    <a:pt x="97155" y="152400"/>
                    <a:pt x="7620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6CF54A9A-2C44-8476-50EC-B3F929C68F8E}"/>
                </a:ext>
              </a:extLst>
            </p:cNvPr>
            <p:cNvSpPr/>
            <p:nvPr/>
          </p:nvSpPr>
          <p:spPr>
            <a:xfrm>
              <a:off x="2006013" y="3521311"/>
              <a:ext cx="762000" cy="533400"/>
            </a:xfrm>
            <a:custGeom>
              <a:avLst/>
              <a:gdLst>
                <a:gd name="connsiteX0" fmla="*/ 685800 w 762000"/>
                <a:gd name="connsiteY0" fmla="*/ 228600 h 533400"/>
                <a:gd name="connsiteX1" fmla="*/ 457200 w 762000"/>
                <a:gd name="connsiteY1" fmla="*/ 228600 h 533400"/>
                <a:gd name="connsiteX2" fmla="*/ 457200 w 762000"/>
                <a:gd name="connsiteY2" fmla="*/ 190500 h 533400"/>
                <a:gd name="connsiteX3" fmla="*/ 685800 w 762000"/>
                <a:gd name="connsiteY3" fmla="*/ 190500 h 533400"/>
                <a:gd name="connsiteX4" fmla="*/ 685800 w 762000"/>
                <a:gd name="connsiteY4" fmla="*/ 228600 h 533400"/>
                <a:gd name="connsiteX5" fmla="*/ 685800 w 762000"/>
                <a:gd name="connsiteY5" fmla="*/ 342900 h 533400"/>
                <a:gd name="connsiteX6" fmla="*/ 457200 w 762000"/>
                <a:gd name="connsiteY6" fmla="*/ 342900 h 533400"/>
                <a:gd name="connsiteX7" fmla="*/ 457200 w 762000"/>
                <a:gd name="connsiteY7" fmla="*/ 304800 h 533400"/>
                <a:gd name="connsiteX8" fmla="*/ 685800 w 762000"/>
                <a:gd name="connsiteY8" fmla="*/ 304800 h 533400"/>
                <a:gd name="connsiteX9" fmla="*/ 685800 w 762000"/>
                <a:gd name="connsiteY9" fmla="*/ 342900 h 533400"/>
                <a:gd name="connsiteX10" fmla="*/ 685800 w 762000"/>
                <a:gd name="connsiteY10" fmla="*/ 457200 h 533400"/>
                <a:gd name="connsiteX11" fmla="*/ 457200 w 762000"/>
                <a:gd name="connsiteY11" fmla="*/ 457200 h 533400"/>
                <a:gd name="connsiteX12" fmla="*/ 457200 w 762000"/>
                <a:gd name="connsiteY12" fmla="*/ 419100 h 533400"/>
                <a:gd name="connsiteX13" fmla="*/ 685800 w 762000"/>
                <a:gd name="connsiteY13" fmla="*/ 419100 h 533400"/>
                <a:gd name="connsiteX14" fmla="*/ 685800 w 762000"/>
                <a:gd name="connsiteY14" fmla="*/ 457200 h 533400"/>
                <a:gd name="connsiteX15" fmla="*/ 381000 w 762000"/>
                <a:gd name="connsiteY15" fmla="*/ 457200 h 533400"/>
                <a:gd name="connsiteX16" fmla="*/ 76200 w 762000"/>
                <a:gd name="connsiteY16" fmla="*/ 457200 h 533400"/>
                <a:gd name="connsiteX17" fmla="*/ 76200 w 762000"/>
                <a:gd name="connsiteY17" fmla="*/ 381000 h 533400"/>
                <a:gd name="connsiteX18" fmla="*/ 91440 w 762000"/>
                <a:gd name="connsiteY18" fmla="*/ 350520 h 533400"/>
                <a:gd name="connsiteX19" fmla="*/ 165735 w 762000"/>
                <a:gd name="connsiteY19" fmla="*/ 314325 h 533400"/>
                <a:gd name="connsiteX20" fmla="*/ 228600 w 762000"/>
                <a:gd name="connsiteY20" fmla="*/ 304800 h 533400"/>
                <a:gd name="connsiteX21" fmla="*/ 291465 w 762000"/>
                <a:gd name="connsiteY21" fmla="*/ 314325 h 533400"/>
                <a:gd name="connsiteX22" fmla="*/ 365760 w 762000"/>
                <a:gd name="connsiteY22" fmla="*/ 350520 h 533400"/>
                <a:gd name="connsiteX23" fmla="*/ 381000 w 762000"/>
                <a:gd name="connsiteY23" fmla="*/ 381000 h 533400"/>
                <a:gd name="connsiteX24" fmla="*/ 381000 w 762000"/>
                <a:gd name="connsiteY24" fmla="*/ 457200 h 533400"/>
                <a:gd name="connsiteX25" fmla="*/ 228600 w 762000"/>
                <a:gd name="connsiteY25" fmla="*/ 133350 h 533400"/>
                <a:gd name="connsiteX26" fmla="*/ 304800 w 762000"/>
                <a:gd name="connsiteY26" fmla="*/ 209550 h 533400"/>
                <a:gd name="connsiteX27" fmla="*/ 228600 w 762000"/>
                <a:gd name="connsiteY27" fmla="*/ 285750 h 533400"/>
                <a:gd name="connsiteX28" fmla="*/ 152400 w 762000"/>
                <a:gd name="connsiteY28" fmla="*/ 209550 h 533400"/>
                <a:gd name="connsiteX29" fmla="*/ 228600 w 762000"/>
                <a:gd name="connsiteY29" fmla="*/ 133350 h 533400"/>
                <a:gd name="connsiteX30" fmla="*/ 723900 w 762000"/>
                <a:gd name="connsiteY30" fmla="*/ 0 h 533400"/>
                <a:gd name="connsiteX31" fmla="*/ 476250 w 762000"/>
                <a:gd name="connsiteY31" fmla="*/ 0 h 533400"/>
                <a:gd name="connsiteX32" fmla="*/ 400050 w 762000"/>
                <a:gd name="connsiteY32" fmla="*/ 76200 h 533400"/>
                <a:gd name="connsiteX33" fmla="*/ 361950 w 762000"/>
                <a:gd name="connsiteY33" fmla="*/ 76200 h 533400"/>
                <a:gd name="connsiteX34" fmla="*/ 285750 w 762000"/>
                <a:gd name="connsiteY34" fmla="*/ 0 h 533400"/>
                <a:gd name="connsiteX35" fmla="*/ 38100 w 762000"/>
                <a:gd name="connsiteY35" fmla="*/ 0 h 533400"/>
                <a:gd name="connsiteX36" fmla="*/ 0 w 762000"/>
                <a:gd name="connsiteY36" fmla="*/ 38100 h 533400"/>
                <a:gd name="connsiteX37" fmla="*/ 0 w 762000"/>
                <a:gd name="connsiteY37" fmla="*/ 495300 h 533400"/>
                <a:gd name="connsiteX38" fmla="*/ 38100 w 762000"/>
                <a:gd name="connsiteY38" fmla="*/ 533400 h 533400"/>
                <a:gd name="connsiteX39" fmla="*/ 723900 w 762000"/>
                <a:gd name="connsiteY39" fmla="*/ 533400 h 533400"/>
                <a:gd name="connsiteX40" fmla="*/ 762000 w 762000"/>
                <a:gd name="connsiteY40" fmla="*/ 495300 h 533400"/>
                <a:gd name="connsiteX41" fmla="*/ 762000 w 762000"/>
                <a:gd name="connsiteY41" fmla="*/ 38100 h 533400"/>
                <a:gd name="connsiteX42" fmla="*/ 723900 w 762000"/>
                <a:gd name="connsiteY42" fmla="*/ 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2000" h="533400">
                  <a:moveTo>
                    <a:pt x="685800" y="228600"/>
                  </a:moveTo>
                  <a:lnTo>
                    <a:pt x="457200" y="228600"/>
                  </a:lnTo>
                  <a:lnTo>
                    <a:pt x="457200" y="190500"/>
                  </a:lnTo>
                  <a:lnTo>
                    <a:pt x="685800" y="190500"/>
                  </a:lnTo>
                  <a:lnTo>
                    <a:pt x="685800" y="228600"/>
                  </a:lnTo>
                  <a:close/>
                  <a:moveTo>
                    <a:pt x="685800" y="342900"/>
                  </a:moveTo>
                  <a:lnTo>
                    <a:pt x="457200" y="342900"/>
                  </a:lnTo>
                  <a:lnTo>
                    <a:pt x="457200" y="304800"/>
                  </a:lnTo>
                  <a:lnTo>
                    <a:pt x="685800" y="304800"/>
                  </a:lnTo>
                  <a:lnTo>
                    <a:pt x="685800" y="342900"/>
                  </a:lnTo>
                  <a:close/>
                  <a:moveTo>
                    <a:pt x="685800" y="457200"/>
                  </a:moveTo>
                  <a:lnTo>
                    <a:pt x="457200" y="457200"/>
                  </a:lnTo>
                  <a:lnTo>
                    <a:pt x="457200" y="419100"/>
                  </a:lnTo>
                  <a:lnTo>
                    <a:pt x="685800" y="419100"/>
                  </a:lnTo>
                  <a:lnTo>
                    <a:pt x="685800" y="457200"/>
                  </a:lnTo>
                  <a:close/>
                  <a:moveTo>
                    <a:pt x="381000" y="457200"/>
                  </a:moveTo>
                  <a:lnTo>
                    <a:pt x="76200" y="457200"/>
                  </a:lnTo>
                  <a:lnTo>
                    <a:pt x="76200" y="381000"/>
                  </a:lnTo>
                  <a:cubicBezTo>
                    <a:pt x="76200" y="369570"/>
                    <a:pt x="81915" y="358140"/>
                    <a:pt x="91440" y="350520"/>
                  </a:cubicBezTo>
                  <a:cubicBezTo>
                    <a:pt x="112395" y="335280"/>
                    <a:pt x="139065" y="321945"/>
                    <a:pt x="165735" y="314325"/>
                  </a:cubicBezTo>
                  <a:cubicBezTo>
                    <a:pt x="186690" y="308610"/>
                    <a:pt x="207645" y="304800"/>
                    <a:pt x="228600" y="304800"/>
                  </a:cubicBezTo>
                  <a:cubicBezTo>
                    <a:pt x="251460" y="304800"/>
                    <a:pt x="272415" y="308610"/>
                    <a:pt x="291465" y="314325"/>
                  </a:cubicBezTo>
                  <a:cubicBezTo>
                    <a:pt x="318135" y="321945"/>
                    <a:pt x="344805" y="333375"/>
                    <a:pt x="365760" y="350520"/>
                  </a:cubicBezTo>
                  <a:cubicBezTo>
                    <a:pt x="375285" y="358140"/>
                    <a:pt x="381000" y="369570"/>
                    <a:pt x="381000" y="381000"/>
                  </a:cubicBezTo>
                  <a:lnTo>
                    <a:pt x="381000" y="457200"/>
                  </a:lnTo>
                  <a:close/>
                  <a:moveTo>
                    <a:pt x="228600" y="133350"/>
                  </a:moveTo>
                  <a:cubicBezTo>
                    <a:pt x="270510" y="133350"/>
                    <a:pt x="304800" y="167640"/>
                    <a:pt x="304800" y="209550"/>
                  </a:cubicBezTo>
                  <a:cubicBezTo>
                    <a:pt x="304800" y="251460"/>
                    <a:pt x="270510" y="285750"/>
                    <a:pt x="228600" y="285750"/>
                  </a:cubicBezTo>
                  <a:cubicBezTo>
                    <a:pt x="186690" y="285750"/>
                    <a:pt x="152400" y="251460"/>
                    <a:pt x="152400" y="209550"/>
                  </a:cubicBezTo>
                  <a:cubicBezTo>
                    <a:pt x="152400" y="167640"/>
                    <a:pt x="186690" y="133350"/>
                    <a:pt x="228600" y="133350"/>
                  </a:cubicBezTo>
                  <a:close/>
                  <a:moveTo>
                    <a:pt x="723900" y="0"/>
                  </a:moveTo>
                  <a:lnTo>
                    <a:pt x="476250" y="0"/>
                  </a:lnTo>
                  <a:cubicBezTo>
                    <a:pt x="476250" y="41910"/>
                    <a:pt x="441960" y="76200"/>
                    <a:pt x="400050" y="76200"/>
                  </a:cubicBezTo>
                  <a:lnTo>
                    <a:pt x="361950" y="76200"/>
                  </a:lnTo>
                  <a:cubicBezTo>
                    <a:pt x="320040" y="76200"/>
                    <a:pt x="285750" y="41910"/>
                    <a:pt x="285750" y="0"/>
                  </a:cubicBezTo>
                  <a:lnTo>
                    <a:pt x="38100" y="0"/>
                  </a:lnTo>
                  <a:cubicBezTo>
                    <a:pt x="17145" y="0"/>
                    <a:pt x="0" y="17145"/>
                    <a:pt x="0" y="38100"/>
                  </a:cubicBezTo>
                  <a:lnTo>
                    <a:pt x="0" y="495300"/>
                  </a:lnTo>
                  <a:cubicBezTo>
                    <a:pt x="0" y="516255"/>
                    <a:pt x="17145" y="533400"/>
                    <a:pt x="38100" y="533400"/>
                  </a:cubicBezTo>
                  <a:lnTo>
                    <a:pt x="723900" y="533400"/>
                  </a:lnTo>
                  <a:cubicBezTo>
                    <a:pt x="744855" y="533400"/>
                    <a:pt x="762000" y="516255"/>
                    <a:pt x="762000" y="495300"/>
                  </a:cubicBezTo>
                  <a:lnTo>
                    <a:pt x="762000" y="38100"/>
                  </a:lnTo>
                  <a:cubicBezTo>
                    <a:pt x="762000" y="17145"/>
                    <a:pt x="744855" y="0"/>
                    <a:pt x="723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419C148E-F135-4AE5-2533-2E0B7776DD01}"/>
              </a:ext>
            </a:extLst>
          </p:cNvPr>
          <p:cNvGrpSpPr/>
          <p:nvPr/>
        </p:nvGrpSpPr>
        <p:grpSpPr>
          <a:xfrm>
            <a:off x="9381992" y="2264274"/>
            <a:ext cx="723900" cy="714375"/>
            <a:chOff x="9381992" y="2264274"/>
            <a:chExt cx="723900" cy="714375"/>
          </a:xfrm>
          <a:solidFill>
            <a:schemeClr val="bg1"/>
          </a:solidFill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504BE34B-A758-1835-74BF-516DD3482C5E}"/>
                </a:ext>
              </a:extLst>
            </p:cNvPr>
            <p:cNvSpPr/>
            <p:nvPr/>
          </p:nvSpPr>
          <p:spPr>
            <a:xfrm>
              <a:off x="9766897" y="2550024"/>
              <a:ext cx="110394" cy="77723"/>
            </a:xfrm>
            <a:custGeom>
              <a:avLst/>
              <a:gdLst>
                <a:gd name="connsiteX0" fmla="*/ 0 w 110394"/>
                <a:gd name="connsiteY0" fmla="*/ 0 h 77723"/>
                <a:gd name="connsiteX1" fmla="*/ 77724 w 110394"/>
                <a:gd name="connsiteY1" fmla="*/ 77724 h 77723"/>
                <a:gd name="connsiteX2" fmla="*/ 110395 w 110394"/>
                <a:gd name="connsiteY2" fmla="*/ 0 h 7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94" h="77723">
                  <a:moveTo>
                    <a:pt x="0" y="0"/>
                  </a:moveTo>
                  <a:lnTo>
                    <a:pt x="77724" y="77724"/>
                  </a:lnTo>
                  <a:cubicBezTo>
                    <a:pt x="96793" y="56068"/>
                    <a:pt x="108265" y="28776"/>
                    <a:pt x="1103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D5830385-16FD-9CF3-2CBF-07DEA7854819}"/>
                </a:ext>
              </a:extLst>
            </p:cNvPr>
            <p:cNvSpPr/>
            <p:nvPr/>
          </p:nvSpPr>
          <p:spPr>
            <a:xfrm>
              <a:off x="9610208" y="2407625"/>
              <a:ext cx="220982" cy="266391"/>
            </a:xfrm>
            <a:custGeom>
              <a:avLst/>
              <a:gdLst>
                <a:gd name="connsiteX0" fmla="*/ 124208 w 220982"/>
                <a:gd name="connsiteY0" fmla="*/ 136779 h 266391"/>
                <a:gd name="connsiteX1" fmla="*/ 124208 w 220982"/>
                <a:gd name="connsiteY1" fmla="*/ 0 h 266391"/>
                <a:gd name="connsiteX2" fmla="*/ 319 w 220982"/>
                <a:gd name="connsiteY2" fmla="*/ 142183 h 266391"/>
                <a:gd name="connsiteX3" fmla="*/ 142502 w 220982"/>
                <a:gd name="connsiteY3" fmla="*/ 266072 h 266391"/>
                <a:gd name="connsiteX4" fmla="*/ 220982 w 220982"/>
                <a:gd name="connsiteY4" fmla="*/ 233553 h 26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2" h="266391">
                  <a:moveTo>
                    <a:pt x="124208" y="136779"/>
                  </a:moveTo>
                  <a:lnTo>
                    <a:pt x="124208" y="0"/>
                  </a:lnTo>
                  <a:cubicBezTo>
                    <a:pt x="50734" y="5051"/>
                    <a:pt x="-4733" y="68709"/>
                    <a:pt x="319" y="142183"/>
                  </a:cubicBezTo>
                  <a:cubicBezTo>
                    <a:pt x="5371" y="215657"/>
                    <a:pt x="69028" y="271123"/>
                    <a:pt x="142502" y="266072"/>
                  </a:cubicBezTo>
                  <a:cubicBezTo>
                    <a:pt x="171508" y="264078"/>
                    <a:pt x="199066" y="252658"/>
                    <a:pt x="220982" y="233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36A47DA6-28F2-EE7B-0E9F-CE47E617B4E3}"/>
                </a:ext>
              </a:extLst>
            </p:cNvPr>
            <p:cNvSpPr/>
            <p:nvPr/>
          </p:nvSpPr>
          <p:spPr>
            <a:xfrm>
              <a:off x="9753467" y="2407625"/>
              <a:ext cx="123825" cy="123348"/>
            </a:xfrm>
            <a:custGeom>
              <a:avLst/>
              <a:gdLst>
                <a:gd name="connsiteX0" fmla="*/ 0 w 123825"/>
                <a:gd name="connsiteY0" fmla="*/ 123349 h 123348"/>
                <a:gd name="connsiteX1" fmla="*/ 123825 w 123825"/>
                <a:gd name="connsiteY1" fmla="*/ 123349 h 123348"/>
                <a:gd name="connsiteX2" fmla="*/ 0 w 123825"/>
                <a:gd name="connsiteY2" fmla="*/ 0 h 1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123348">
                  <a:moveTo>
                    <a:pt x="0" y="123349"/>
                  </a:moveTo>
                  <a:lnTo>
                    <a:pt x="123825" y="123349"/>
                  </a:lnTo>
                  <a:cubicBezTo>
                    <a:pt x="119003" y="57144"/>
                    <a:pt x="66223" y="45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3DC20937-F645-59E1-8F60-AD3E9EE2B3FC}"/>
                </a:ext>
              </a:extLst>
            </p:cNvPr>
            <p:cNvSpPr/>
            <p:nvPr/>
          </p:nvSpPr>
          <p:spPr>
            <a:xfrm>
              <a:off x="9381992" y="2264274"/>
              <a:ext cx="723900" cy="714375"/>
            </a:xfrm>
            <a:custGeom>
              <a:avLst/>
              <a:gdLst>
                <a:gd name="connsiteX0" fmla="*/ 628650 w 723900"/>
                <a:gd name="connsiteY0" fmla="*/ 104775 h 714375"/>
                <a:gd name="connsiteX1" fmla="*/ 628650 w 723900"/>
                <a:gd name="connsiteY1" fmla="*/ 447675 h 714375"/>
                <a:gd name="connsiteX2" fmla="*/ 95250 w 723900"/>
                <a:gd name="connsiteY2" fmla="*/ 447675 h 714375"/>
                <a:gd name="connsiteX3" fmla="*/ 95250 w 723900"/>
                <a:gd name="connsiteY3" fmla="*/ 104775 h 714375"/>
                <a:gd name="connsiteX4" fmla="*/ 704850 w 723900"/>
                <a:gd name="connsiteY4" fmla="*/ 466725 h 714375"/>
                <a:gd name="connsiteX5" fmla="*/ 685800 w 723900"/>
                <a:gd name="connsiteY5" fmla="*/ 466725 h 714375"/>
                <a:gd name="connsiteX6" fmla="*/ 685800 w 723900"/>
                <a:gd name="connsiteY6" fmla="*/ 76200 h 714375"/>
                <a:gd name="connsiteX7" fmla="*/ 704850 w 723900"/>
                <a:gd name="connsiteY7" fmla="*/ 76200 h 714375"/>
                <a:gd name="connsiteX8" fmla="*/ 723900 w 723900"/>
                <a:gd name="connsiteY8" fmla="*/ 57150 h 714375"/>
                <a:gd name="connsiteX9" fmla="*/ 704850 w 723900"/>
                <a:gd name="connsiteY9" fmla="*/ 38100 h 714375"/>
                <a:gd name="connsiteX10" fmla="*/ 381000 w 723900"/>
                <a:gd name="connsiteY10" fmla="*/ 38100 h 714375"/>
                <a:gd name="connsiteX11" fmla="*/ 381000 w 723900"/>
                <a:gd name="connsiteY11" fmla="*/ 19050 h 714375"/>
                <a:gd name="connsiteX12" fmla="*/ 361950 w 723900"/>
                <a:gd name="connsiteY12" fmla="*/ 0 h 714375"/>
                <a:gd name="connsiteX13" fmla="*/ 342900 w 723900"/>
                <a:gd name="connsiteY13" fmla="*/ 19050 h 714375"/>
                <a:gd name="connsiteX14" fmla="*/ 342900 w 723900"/>
                <a:gd name="connsiteY14" fmla="*/ 38100 h 714375"/>
                <a:gd name="connsiteX15" fmla="*/ 19050 w 723900"/>
                <a:gd name="connsiteY15" fmla="*/ 38100 h 714375"/>
                <a:gd name="connsiteX16" fmla="*/ 0 w 723900"/>
                <a:gd name="connsiteY16" fmla="*/ 57150 h 714375"/>
                <a:gd name="connsiteX17" fmla="*/ 19050 w 723900"/>
                <a:gd name="connsiteY17" fmla="*/ 76200 h 714375"/>
                <a:gd name="connsiteX18" fmla="*/ 38100 w 723900"/>
                <a:gd name="connsiteY18" fmla="*/ 76200 h 714375"/>
                <a:gd name="connsiteX19" fmla="*/ 38100 w 723900"/>
                <a:gd name="connsiteY19" fmla="*/ 466725 h 714375"/>
                <a:gd name="connsiteX20" fmla="*/ 19050 w 723900"/>
                <a:gd name="connsiteY20" fmla="*/ 466725 h 714375"/>
                <a:gd name="connsiteX21" fmla="*/ 0 w 723900"/>
                <a:gd name="connsiteY21" fmla="*/ 485775 h 714375"/>
                <a:gd name="connsiteX22" fmla="*/ 19050 w 723900"/>
                <a:gd name="connsiteY22" fmla="*/ 504825 h 714375"/>
                <a:gd name="connsiteX23" fmla="*/ 309944 w 723900"/>
                <a:gd name="connsiteY23" fmla="*/ 504825 h 714375"/>
                <a:gd name="connsiteX24" fmla="*/ 163259 w 723900"/>
                <a:gd name="connsiteY24" fmla="*/ 651510 h 714375"/>
                <a:gd name="connsiteX25" fmla="*/ 163401 w 723900"/>
                <a:gd name="connsiteY25" fmla="*/ 678609 h 714375"/>
                <a:gd name="connsiteX26" fmla="*/ 190500 w 723900"/>
                <a:gd name="connsiteY26" fmla="*/ 678466 h 714375"/>
                <a:gd name="connsiteX27" fmla="*/ 342900 w 723900"/>
                <a:gd name="connsiteY27" fmla="*/ 526066 h 714375"/>
                <a:gd name="connsiteX28" fmla="*/ 342900 w 723900"/>
                <a:gd name="connsiteY28" fmla="*/ 695325 h 714375"/>
                <a:gd name="connsiteX29" fmla="*/ 361950 w 723900"/>
                <a:gd name="connsiteY29" fmla="*/ 714375 h 714375"/>
                <a:gd name="connsiteX30" fmla="*/ 381000 w 723900"/>
                <a:gd name="connsiteY30" fmla="*/ 695325 h 714375"/>
                <a:gd name="connsiteX31" fmla="*/ 381000 w 723900"/>
                <a:gd name="connsiteY31" fmla="*/ 525780 h 714375"/>
                <a:gd name="connsiteX32" fmla="*/ 533400 w 723900"/>
                <a:gd name="connsiteY32" fmla="*/ 678180 h 714375"/>
                <a:gd name="connsiteX33" fmla="*/ 560356 w 723900"/>
                <a:gd name="connsiteY33" fmla="*/ 678180 h 714375"/>
                <a:gd name="connsiteX34" fmla="*/ 560356 w 723900"/>
                <a:gd name="connsiteY34" fmla="*/ 651224 h 714375"/>
                <a:gd name="connsiteX35" fmla="*/ 413957 w 723900"/>
                <a:gd name="connsiteY35" fmla="*/ 504825 h 714375"/>
                <a:gd name="connsiteX36" fmla="*/ 704850 w 723900"/>
                <a:gd name="connsiteY36" fmla="*/ 504825 h 714375"/>
                <a:gd name="connsiteX37" fmla="*/ 723900 w 723900"/>
                <a:gd name="connsiteY37" fmla="*/ 485775 h 714375"/>
                <a:gd name="connsiteX38" fmla="*/ 704850 w 723900"/>
                <a:gd name="connsiteY38" fmla="*/ 466725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14375">
                  <a:moveTo>
                    <a:pt x="628650" y="104775"/>
                  </a:moveTo>
                  <a:lnTo>
                    <a:pt x="628650" y="447675"/>
                  </a:lnTo>
                  <a:lnTo>
                    <a:pt x="95250" y="447675"/>
                  </a:lnTo>
                  <a:lnTo>
                    <a:pt x="95250" y="104775"/>
                  </a:lnTo>
                  <a:close/>
                  <a:moveTo>
                    <a:pt x="704850" y="466725"/>
                  </a:moveTo>
                  <a:lnTo>
                    <a:pt x="685800" y="466725"/>
                  </a:lnTo>
                  <a:lnTo>
                    <a:pt x="685800" y="76200"/>
                  </a:lnTo>
                  <a:lnTo>
                    <a:pt x="704850" y="76200"/>
                  </a:lnTo>
                  <a:cubicBezTo>
                    <a:pt x="715371" y="76200"/>
                    <a:pt x="723900" y="67671"/>
                    <a:pt x="723900" y="57150"/>
                  </a:cubicBezTo>
                  <a:cubicBezTo>
                    <a:pt x="723900" y="46629"/>
                    <a:pt x="715371" y="38100"/>
                    <a:pt x="704850" y="38100"/>
                  </a:cubicBezTo>
                  <a:lnTo>
                    <a:pt x="381000" y="38100"/>
                  </a:lnTo>
                  <a:lnTo>
                    <a:pt x="381000" y="19050"/>
                  </a:lnTo>
                  <a:cubicBezTo>
                    <a:pt x="381000" y="8529"/>
                    <a:pt x="372471" y="0"/>
                    <a:pt x="361950" y="0"/>
                  </a:cubicBezTo>
                  <a:cubicBezTo>
                    <a:pt x="351429" y="0"/>
                    <a:pt x="342900" y="8529"/>
                    <a:pt x="342900" y="19050"/>
                  </a:cubicBezTo>
                  <a:lnTo>
                    <a:pt x="342900" y="38100"/>
                  </a:lnTo>
                  <a:lnTo>
                    <a:pt x="19050" y="38100"/>
                  </a:lnTo>
                  <a:cubicBezTo>
                    <a:pt x="8529" y="38100"/>
                    <a:pt x="0" y="46629"/>
                    <a:pt x="0" y="57150"/>
                  </a:cubicBezTo>
                  <a:cubicBezTo>
                    <a:pt x="0" y="67671"/>
                    <a:pt x="8529" y="76200"/>
                    <a:pt x="19050" y="76200"/>
                  </a:cubicBezTo>
                  <a:lnTo>
                    <a:pt x="38100" y="76200"/>
                  </a:lnTo>
                  <a:lnTo>
                    <a:pt x="38100" y="466725"/>
                  </a:lnTo>
                  <a:lnTo>
                    <a:pt x="19050" y="466725"/>
                  </a:lnTo>
                  <a:cubicBezTo>
                    <a:pt x="8529" y="466725"/>
                    <a:pt x="0" y="475254"/>
                    <a:pt x="0" y="485775"/>
                  </a:cubicBezTo>
                  <a:cubicBezTo>
                    <a:pt x="0" y="496296"/>
                    <a:pt x="8529" y="504825"/>
                    <a:pt x="19050" y="504825"/>
                  </a:cubicBezTo>
                  <a:lnTo>
                    <a:pt x="309944" y="504825"/>
                  </a:lnTo>
                  <a:lnTo>
                    <a:pt x="163259" y="651510"/>
                  </a:lnTo>
                  <a:cubicBezTo>
                    <a:pt x="155815" y="659033"/>
                    <a:pt x="155879" y="671165"/>
                    <a:pt x="163401" y="678609"/>
                  </a:cubicBezTo>
                  <a:cubicBezTo>
                    <a:pt x="170924" y="686052"/>
                    <a:pt x="183056" y="685989"/>
                    <a:pt x="190500" y="678466"/>
                  </a:cubicBezTo>
                  <a:lnTo>
                    <a:pt x="342900" y="526066"/>
                  </a:lnTo>
                  <a:lnTo>
                    <a:pt x="342900" y="695325"/>
                  </a:lnTo>
                  <a:cubicBezTo>
                    <a:pt x="342900" y="705846"/>
                    <a:pt x="351429" y="714375"/>
                    <a:pt x="361950" y="714375"/>
                  </a:cubicBezTo>
                  <a:cubicBezTo>
                    <a:pt x="372471" y="714375"/>
                    <a:pt x="381000" y="705846"/>
                    <a:pt x="381000" y="695325"/>
                  </a:cubicBezTo>
                  <a:lnTo>
                    <a:pt x="381000" y="525780"/>
                  </a:lnTo>
                  <a:lnTo>
                    <a:pt x="533400" y="678180"/>
                  </a:lnTo>
                  <a:cubicBezTo>
                    <a:pt x="540844" y="685624"/>
                    <a:pt x="552912" y="685624"/>
                    <a:pt x="560356" y="678180"/>
                  </a:cubicBezTo>
                  <a:cubicBezTo>
                    <a:pt x="567800" y="670736"/>
                    <a:pt x="567800" y="658668"/>
                    <a:pt x="560356" y="651224"/>
                  </a:cubicBezTo>
                  <a:lnTo>
                    <a:pt x="413957" y="504825"/>
                  </a:lnTo>
                  <a:lnTo>
                    <a:pt x="704850" y="504825"/>
                  </a:lnTo>
                  <a:cubicBezTo>
                    <a:pt x="715371" y="504825"/>
                    <a:pt x="723900" y="496296"/>
                    <a:pt x="723900" y="485775"/>
                  </a:cubicBezTo>
                  <a:cubicBezTo>
                    <a:pt x="723900" y="475254"/>
                    <a:pt x="715371" y="466725"/>
                    <a:pt x="704850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550464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8194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01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D20B4448-AEFE-178E-CFD2-D6B777AE5516}"/>
              </a:ext>
            </a:extLst>
          </p:cNvPr>
          <p:cNvGrpSpPr/>
          <p:nvPr/>
        </p:nvGrpSpPr>
        <p:grpSpPr>
          <a:xfrm>
            <a:off x="1371573" y="2614615"/>
            <a:ext cx="2707129" cy="2707481"/>
            <a:chOff x="990005" y="2190236"/>
            <a:chExt cx="2030611" cy="2031238"/>
          </a:xfrm>
          <a:solidFill>
            <a:schemeClr val="accent1"/>
          </a:solidFill>
        </p:grpSpPr>
        <p:sp>
          <p:nvSpPr>
            <p:cNvPr id="10" name="AutoShape 8">
              <a:extLst>
                <a:ext uri="{FF2B5EF4-FFF2-40B4-BE49-F238E27FC236}">
                  <a16:creationId xmlns:a16="http://schemas.microsoft.com/office/drawing/2014/main" id="{D3B24AAC-0AA9-FC0E-68C0-5482F9255D6F}"/>
                </a:ext>
              </a:extLst>
            </p:cNvPr>
            <p:cNvSpPr/>
            <p:nvPr/>
          </p:nvSpPr>
          <p:spPr bwMode="auto">
            <a:xfrm>
              <a:off x="990005" y="2190236"/>
              <a:ext cx="2030611" cy="2031238"/>
            </a:xfrm>
            <a:custGeom>
              <a:avLst/>
              <a:gdLst>
                <a:gd name="T0" fmla="*/ 2707343 w 19679"/>
                <a:gd name="T1" fmla="*/ 2971777 h 19679"/>
                <a:gd name="T2" fmla="*/ 2707343 w 19679"/>
                <a:gd name="T3" fmla="*/ 2971777 h 19679"/>
                <a:gd name="T4" fmla="*/ 2707343 w 19679"/>
                <a:gd name="T5" fmla="*/ 2971777 h 19679"/>
                <a:gd name="T6" fmla="*/ 2707343 w 19679"/>
                <a:gd name="T7" fmla="*/ 2971777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AutoShape 9">
              <a:extLst>
                <a:ext uri="{FF2B5EF4-FFF2-40B4-BE49-F238E27FC236}">
                  <a16:creationId xmlns:a16="http://schemas.microsoft.com/office/drawing/2014/main" id="{759BC573-08C0-8F34-7865-A95254DDE2A7}"/>
                </a:ext>
              </a:extLst>
            </p:cNvPr>
            <p:cNvSpPr/>
            <p:nvPr/>
          </p:nvSpPr>
          <p:spPr bwMode="auto">
            <a:xfrm>
              <a:off x="1759149" y="2573735"/>
              <a:ext cx="510183" cy="510341"/>
            </a:xfrm>
            <a:custGeom>
              <a:avLst/>
              <a:gdLst>
                <a:gd name="T0" fmla="*/ 680244 w 21600"/>
                <a:gd name="T1" fmla="*/ 680244 h 21600"/>
                <a:gd name="T2" fmla="*/ 680244 w 21600"/>
                <a:gd name="T3" fmla="*/ 680244 h 21600"/>
                <a:gd name="T4" fmla="*/ 680244 w 21600"/>
                <a:gd name="T5" fmla="*/ 680244 h 21600"/>
                <a:gd name="T6" fmla="*/ 680244 w 21600"/>
                <a:gd name="T7" fmla="*/ 6802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1357" y="18801"/>
                  </a:moveTo>
                  <a:cubicBezTo>
                    <a:pt x="21518" y="18965"/>
                    <a:pt x="21599" y="19177"/>
                    <a:pt x="21599" y="19436"/>
                  </a:cubicBezTo>
                  <a:cubicBezTo>
                    <a:pt x="21599" y="19580"/>
                    <a:pt x="21518" y="19775"/>
                    <a:pt x="21357" y="20018"/>
                  </a:cubicBezTo>
                  <a:cubicBezTo>
                    <a:pt x="21193" y="20261"/>
                    <a:pt x="20989" y="20504"/>
                    <a:pt x="20746" y="20741"/>
                  </a:cubicBezTo>
                  <a:cubicBezTo>
                    <a:pt x="20503" y="20978"/>
                    <a:pt x="20260" y="21184"/>
                    <a:pt x="20023" y="21348"/>
                  </a:cubicBezTo>
                  <a:cubicBezTo>
                    <a:pt x="19783" y="21518"/>
                    <a:pt x="19593" y="21600"/>
                    <a:pt x="19447" y="21600"/>
                  </a:cubicBezTo>
                  <a:cubicBezTo>
                    <a:pt x="19189" y="21600"/>
                    <a:pt x="18975" y="21515"/>
                    <a:pt x="18811" y="21343"/>
                  </a:cubicBezTo>
                  <a:lnTo>
                    <a:pt x="13957" y="16502"/>
                  </a:lnTo>
                  <a:cubicBezTo>
                    <a:pt x="13217" y="16980"/>
                    <a:pt x="12428" y="17350"/>
                    <a:pt x="11589" y="17604"/>
                  </a:cubicBezTo>
                  <a:cubicBezTo>
                    <a:pt x="10750" y="17864"/>
                    <a:pt x="9891" y="17991"/>
                    <a:pt x="9007" y="17991"/>
                  </a:cubicBezTo>
                  <a:cubicBezTo>
                    <a:pt x="7769" y="17991"/>
                    <a:pt x="6608" y="17759"/>
                    <a:pt x="5517" y="17290"/>
                  </a:cubicBezTo>
                  <a:cubicBezTo>
                    <a:pt x="4427" y="16822"/>
                    <a:pt x="3469" y="16175"/>
                    <a:pt x="2644" y="15353"/>
                  </a:cubicBezTo>
                  <a:cubicBezTo>
                    <a:pt x="1816" y="14534"/>
                    <a:pt x="1172" y="13580"/>
                    <a:pt x="700" y="12487"/>
                  </a:cubicBezTo>
                  <a:cubicBezTo>
                    <a:pt x="231" y="11400"/>
                    <a:pt x="0" y="10236"/>
                    <a:pt x="0" y="8999"/>
                  </a:cubicBezTo>
                  <a:cubicBezTo>
                    <a:pt x="0" y="7768"/>
                    <a:pt x="231" y="6602"/>
                    <a:pt x="700" y="5515"/>
                  </a:cubicBezTo>
                  <a:cubicBezTo>
                    <a:pt x="1169" y="4422"/>
                    <a:pt x="1816" y="3467"/>
                    <a:pt x="2644" y="2645"/>
                  </a:cubicBezTo>
                  <a:cubicBezTo>
                    <a:pt x="3469" y="1827"/>
                    <a:pt x="4424" y="1180"/>
                    <a:pt x="5512" y="708"/>
                  </a:cubicBezTo>
                  <a:cubicBezTo>
                    <a:pt x="6600" y="237"/>
                    <a:pt x="7764" y="0"/>
                    <a:pt x="9007" y="0"/>
                  </a:cubicBezTo>
                  <a:cubicBezTo>
                    <a:pt x="10244" y="0"/>
                    <a:pt x="11403" y="237"/>
                    <a:pt x="12488" y="708"/>
                  </a:cubicBezTo>
                  <a:cubicBezTo>
                    <a:pt x="13573" y="1180"/>
                    <a:pt x="14530" y="1827"/>
                    <a:pt x="15358" y="2645"/>
                  </a:cubicBezTo>
                  <a:cubicBezTo>
                    <a:pt x="16183" y="3467"/>
                    <a:pt x="16830" y="4422"/>
                    <a:pt x="17299" y="5515"/>
                  </a:cubicBezTo>
                  <a:cubicBezTo>
                    <a:pt x="17768" y="6602"/>
                    <a:pt x="18003" y="7768"/>
                    <a:pt x="18003" y="8999"/>
                  </a:cubicBezTo>
                  <a:cubicBezTo>
                    <a:pt x="18003" y="9886"/>
                    <a:pt x="17873" y="10747"/>
                    <a:pt x="17616" y="11589"/>
                  </a:cubicBezTo>
                  <a:cubicBezTo>
                    <a:pt x="17359" y="12433"/>
                    <a:pt x="16991" y="13218"/>
                    <a:pt x="16514" y="13947"/>
                  </a:cubicBezTo>
                  <a:lnTo>
                    <a:pt x="21357" y="18801"/>
                  </a:lnTo>
                  <a:close/>
                  <a:moveTo>
                    <a:pt x="3596" y="8999"/>
                  </a:moveTo>
                  <a:cubicBezTo>
                    <a:pt x="3596" y="9759"/>
                    <a:pt x="3740" y="10465"/>
                    <a:pt x="4028" y="11117"/>
                  </a:cubicBezTo>
                  <a:cubicBezTo>
                    <a:pt x="4317" y="11770"/>
                    <a:pt x="4707" y="12337"/>
                    <a:pt x="5193" y="12820"/>
                  </a:cubicBezTo>
                  <a:cubicBezTo>
                    <a:pt x="5679" y="13300"/>
                    <a:pt x="6252" y="13684"/>
                    <a:pt x="6908" y="13969"/>
                  </a:cubicBezTo>
                  <a:cubicBezTo>
                    <a:pt x="7566" y="14252"/>
                    <a:pt x="8264" y="14393"/>
                    <a:pt x="9004" y="14393"/>
                  </a:cubicBezTo>
                  <a:cubicBezTo>
                    <a:pt x="9744" y="14393"/>
                    <a:pt x="10439" y="14252"/>
                    <a:pt x="11092" y="13969"/>
                  </a:cubicBezTo>
                  <a:cubicBezTo>
                    <a:pt x="11745" y="13684"/>
                    <a:pt x="12318" y="13300"/>
                    <a:pt x="12801" y="12820"/>
                  </a:cubicBezTo>
                  <a:cubicBezTo>
                    <a:pt x="13290" y="12337"/>
                    <a:pt x="13677" y="11770"/>
                    <a:pt x="13965" y="11117"/>
                  </a:cubicBezTo>
                  <a:cubicBezTo>
                    <a:pt x="14254" y="10465"/>
                    <a:pt x="14398" y="9759"/>
                    <a:pt x="14398" y="8999"/>
                  </a:cubicBezTo>
                  <a:cubicBezTo>
                    <a:pt x="14398" y="8259"/>
                    <a:pt x="14254" y="7565"/>
                    <a:pt x="13965" y="6912"/>
                  </a:cubicBezTo>
                  <a:cubicBezTo>
                    <a:pt x="13674" y="6257"/>
                    <a:pt x="13290" y="5684"/>
                    <a:pt x="12801" y="5192"/>
                  </a:cubicBezTo>
                  <a:cubicBezTo>
                    <a:pt x="12315" y="4704"/>
                    <a:pt x="11745" y="4317"/>
                    <a:pt x="11092" y="4032"/>
                  </a:cubicBezTo>
                  <a:cubicBezTo>
                    <a:pt x="10439" y="3749"/>
                    <a:pt x="9741" y="3605"/>
                    <a:pt x="9004" y="3605"/>
                  </a:cubicBezTo>
                  <a:cubicBezTo>
                    <a:pt x="8267" y="3605"/>
                    <a:pt x="7566" y="3749"/>
                    <a:pt x="6908" y="4032"/>
                  </a:cubicBezTo>
                  <a:cubicBezTo>
                    <a:pt x="6252" y="4317"/>
                    <a:pt x="5676" y="4704"/>
                    <a:pt x="5193" y="5192"/>
                  </a:cubicBezTo>
                  <a:cubicBezTo>
                    <a:pt x="4707" y="5684"/>
                    <a:pt x="4317" y="6257"/>
                    <a:pt x="4028" y="6912"/>
                  </a:cubicBezTo>
                  <a:cubicBezTo>
                    <a:pt x="3740" y="7565"/>
                    <a:pt x="3596" y="8256"/>
                    <a:pt x="3596" y="8999"/>
                  </a:cubicBezTo>
                  <a:moveTo>
                    <a:pt x="9007" y="5591"/>
                  </a:moveTo>
                  <a:cubicBezTo>
                    <a:pt x="9185" y="5591"/>
                    <a:pt x="9343" y="5656"/>
                    <a:pt x="9473" y="5785"/>
                  </a:cubicBezTo>
                  <a:cubicBezTo>
                    <a:pt x="9603" y="5918"/>
                    <a:pt x="9668" y="6082"/>
                    <a:pt x="9668" y="6279"/>
                  </a:cubicBezTo>
                  <a:cubicBezTo>
                    <a:pt x="9668" y="6460"/>
                    <a:pt x="9603" y="6616"/>
                    <a:pt x="9473" y="6745"/>
                  </a:cubicBezTo>
                  <a:cubicBezTo>
                    <a:pt x="9343" y="6878"/>
                    <a:pt x="9185" y="6943"/>
                    <a:pt x="9007" y="6943"/>
                  </a:cubicBezTo>
                  <a:cubicBezTo>
                    <a:pt x="8439" y="6943"/>
                    <a:pt x="7953" y="7144"/>
                    <a:pt x="7552" y="7536"/>
                  </a:cubicBezTo>
                  <a:cubicBezTo>
                    <a:pt x="7151" y="7934"/>
                    <a:pt x="6950" y="8423"/>
                    <a:pt x="6950" y="8996"/>
                  </a:cubicBezTo>
                  <a:cubicBezTo>
                    <a:pt x="6950" y="9180"/>
                    <a:pt x="6885" y="9332"/>
                    <a:pt x="6755" y="9465"/>
                  </a:cubicBezTo>
                  <a:cubicBezTo>
                    <a:pt x="6622" y="9595"/>
                    <a:pt x="6467" y="9657"/>
                    <a:pt x="6289" y="9657"/>
                  </a:cubicBezTo>
                  <a:cubicBezTo>
                    <a:pt x="6080" y="9657"/>
                    <a:pt x="5913" y="9595"/>
                    <a:pt x="5786" y="9465"/>
                  </a:cubicBezTo>
                  <a:cubicBezTo>
                    <a:pt x="5659" y="9332"/>
                    <a:pt x="5599" y="9180"/>
                    <a:pt x="5599" y="8996"/>
                  </a:cubicBezTo>
                  <a:cubicBezTo>
                    <a:pt x="5599" y="8539"/>
                    <a:pt x="5684" y="8104"/>
                    <a:pt x="5862" y="7686"/>
                  </a:cubicBezTo>
                  <a:cubicBezTo>
                    <a:pt x="6037" y="7271"/>
                    <a:pt x="6280" y="6907"/>
                    <a:pt x="6597" y="6590"/>
                  </a:cubicBezTo>
                  <a:cubicBezTo>
                    <a:pt x="6905" y="6277"/>
                    <a:pt x="7264" y="6028"/>
                    <a:pt x="7676" y="5856"/>
                  </a:cubicBezTo>
                  <a:cubicBezTo>
                    <a:pt x="8086" y="5681"/>
                    <a:pt x="8529" y="5591"/>
                    <a:pt x="9007" y="559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03B3079-2F59-DD3F-3205-AF6BB2BAD943}"/>
              </a:ext>
            </a:extLst>
          </p:cNvPr>
          <p:cNvGrpSpPr/>
          <p:nvPr/>
        </p:nvGrpSpPr>
        <p:grpSpPr>
          <a:xfrm>
            <a:off x="3564417" y="2614615"/>
            <a:ext cx="2706336" cy="2707481"/>
            <a:chOff x="2634853" y="2190236"/>
            <a:chExt cx="2030016" cy="2031238"/>
          </a:xfrm>
          <a:solidFill>
            <a:schemeClr val="accent2"/>
          </a:solidFill>
        </p:grpSpPr>
        <p:sp>
          <p:nvSpPr>
            <p:cNvPr id="16" name="AutoShape 12">
              <a:extLst>
                <a:ext uri="{FF2B5EF4-FFF2-40B4-BE49-F238E27FC236}">
                  <a16:creationId xmlns:a16="http://schemas.microsoft.com/office/drawing/2014/main" id="{F91E8ED6-5B99-3A71-8BBC-E6F0C11BEA52}"/>
                </a:ext>
              </a:extLst>
            </p:cNvPr>
            <p:cNvSpPr/>
            <p:nvPr/>
          </p:nvSpPr>
          <p:spPr bwMode="auto">
            <a:xfrm>
              <a:off x="2634853" y="2190236"/>
              <a:ext cx="2030016" cy="2031238"/>
            </a:xfrm>
            <a:custGeom>
              <a:avLst/>
              <a:gdLst>
                <a:gd name="T0" fmla="*/ 2706550 w 19679"/>
                <a:gd name="T1" fmla="*/ 2971777 h 19679"/>
                <a:gd name="T2" fmla="*/ 2706550 w 19679"/>
                <a:gd name="T3" fmla="*/ 2971777 h 19679"/>
                <a:gd name="T4" fmla="*/ 2706550 w 19679"/>
                <a:gd name="T5" fmla="*/ 2971777 h 19679"/>
                <a:gd name="T6" fmla="*/ 2706550 w 19679"/>
                <a:gd name="T7" fmla="*/ 2971777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AutoShape 13">
              <a:extLst>
                <a:ext uri="{FF2B5EF4-FFF2-40B4-BE49-F238E27FC236}">
                  <a16:creationId xmlns:a16="http://schemas.microsoft.com/office/drawing/2014/main" id="{B8870340-2CB3-D58E-2F3F-2DDECF8CFEBD}"/>
                </a:ext>
              </a:extLst>
            </p:cNvPr>
            <p:cNvSpPr/>
            <p:nvPr/>
          </p:nvSpPr>
          <p:spPr bwMode="auto">
            <a:xfrm>
              <a:off x="3400425" y="2532050"/>
              <a:ext cx="507206" cy="507959"/>
            </a:xfrm>
            <a:custGeom>
              <a:avLst/>
              <a:gdLst>
                <a:gd name="T0" fmla="*/ 676275 w 21600"/>
                <a:gd name="T1" fmla="*/ 677069 h 21600"/>
                <a:gd name="T2" fmla="*/ 676275 w 21600"/>
                <a:gd name="T3" fmla="*/ 677069 h 21600"/>
                <a:gd name="T4" fmla="*/ 676275 w 21600"/>
                <a:gd name="T5" fmla="*/ 677069 h 21600"/>
                <a:gd name="T6" fmla="*/ 676275 w 21600"/>
                <a:gd name="T7" fmla="*/ 677069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9987" y="2580"/>
                  </a:moveTo>
                  <a:cubicBezTo>
                    <a:pt x="20419" y="2580"/>
                    <a:pt x="20793" y="2735"/>
                    <a:pt x="21116" y="3052"/>
                  </a:cubicBezTo>
                  <a:cubicBezTo>
                    <a:pt x="21438" y="3372"/>
                    <a:pt x="21600" y="3743"/>
                    <a:pt x="21600" y="4175"/>
                  </a:cubicBezTo>
                  <a:lnTo>
                    <a:pt x="21600" y="19987"/>
                  </a:lnTo>
                  <a:cubicBezTo>
                    <a:pt x="21600" y="20419"/>
                    <a:pt x="21438" y="20796"/>
                    <a:pt x="21116" y="21116"/>
                  </a:cubicBezTo>
                  <a:cubicBezTo>
                    <a:pt x="20793" y="21438"/>
                    <a:pt x="20419" y="21599"/>
                    <a:pt x="19987" y="21599"/>
                  </a:cubicBezTo>
                  <a:lnTo>
                    <a:pt x="1612" y="21599"/>
                  </a:lnTo>
                  <a:cubicBezTo>
                    <a:pt x="1180" y="21599"/>
                    <a:pt x="806" y="21438"/>
                    <a:pt x="483" y="21116"/>
                  </a:cubicBezTo>
                  <a:cubicBezTo>
                    <a:pt x="161" y="20796"/>
                    <a:pt x="0" y="20419"/>
                    <a:pt x="0" y="19987"/>
                  </a:cubicBezTo>
                  <a:lnTo>
                    <a:pt x="0" y="4175"/>
                  </a:lnTo>
                  <a:cubicBezTo>
                    <a:pt x="0" y="3743"/>
                    <a:pt x="161" y="3372"/>
                    <a:pt x="483" y="3052"/>
                  </a:cubicBezTo>
                  <a:cubicBezTo>
                    <a:pt x="806" y="2735"/>
                    <a:pt x="1180" y="2580"/>
                    <a:pt x="1612" y="2580"/>
                  </a:cubicBezTo>
                  <a:lnTo>
                    <a:pt x="2150" y="2580"/>
                  </a:lnTo>
                  <a:lnTo>
                    <a:pt x="2150" y="2401"/>
                  </a:lnTo>
                  <a:cubicBezTo>
                    <a:pt x="2150" y="2116"/>
                    <a:pt x="2196" y="1828"/>
                    <a:pt x="2288" y="1540"/>
                  </a:cubicBezTo>
                  <a:cubicBezTo>
                    <a:pt x="2381" y="1249"/>
                    <a:pt x="2530" y="990"/>
                    <a:pt x="2738" y="766"/>
                  </a:cubicBezTo>
                  <a:cubicBezTo>
                    <a:pt x="2942" y="541"/>
                    <a:pt x="3216" y="360"/>
                    <a:pt x="3555" y="213"/>
                  </a:cubicBezTo>
                  <a:cubicBezTo>
                    <a:pt x="3895" y="75"/>
                    <a:pt x="4310" y="0"/>
                    <a:pt x="4796" y="0"/>
                  </a:cubicBezTo>
                  <a:cubicBezTo>
                    <a:pt x="5283" y="0"/>
                    <a:pt x="5698" y="75"/>
                    <a:pt x="6037" y="213"/>
                  </a:cubicBezTo>
                  <a:cubicBezTo>
                    <a:pt x="6377" y="360"/>
                    <a:pt x="6651" y="541"/>
                    <a:pt x="6858" y="766"/>
                  </a:cubicBezTo>
                  <a:cubicBezTo>
                    <a:pt x="7062" y="990"/>
                    <a:pt x="7215" y="1255"/>
                    <a:pt x="7313" y="1546"/>
                  </a:cubicBezTo>
                  <a:cubicBezTo>
                    <a:pt x="7411" y="1840"/>
                    <a:pt x="7457" y="2125"/>
                    <a:pt x="7457" y="2401"/>
                  </a:cubicBezTo>
                  <a:lnTo>
                    <a:pt x="7457" y="2580"/>
                  </a:lnTo>
                  <a:lnTo>
                    <a:pt x="8133" y="2580"/>
                  </a:lnTo>
                  <a:lnTo>
                    <a:pt x="8133" y="2401"/>
                  </a:lnTo>
                  <a:cubicBezTo>
                    <a:pt x="8133" y="2116"/>
                    <a:pt x="8179" y="1828"/>
                    <a:pt x="8269" y="1540"/>
                  </a:cubicBezTo>
                  <a:cubicBezTo>
                    <a:pt x="8364" y="1249"/>
                    <a:pt x="8511" y="990"/>
                    <a:pt x="8718" y="766"/>
                  </a:cubicBezTo>
                  <a:cubicBezTo>
                    <a:pt x="8925" y="541"/>
                    <a:pt x="9199" y="360"/>
                    <a:pt x="9538" y="213"/>
                  </a:cubicBezTo>
                  <a:cubicBezTo>
                    <a:pt x="9878" y="74"/>
                    <a:pt x="10293" y="0"/>
                    <a:pt x="10779" y="0"/>
                  </a:cubicBezTo>
                  <a:cubicBezTo>
                    <a:pt x="11266" y="0"/>
                    <a:pt x="11678" y="74"/>
                    <a:pt x="12020" y="213"/>
                  </a:cubicBezTo>
                  <a:cubicBezTo>
                    <a:pt x="12360" y="360"/>
                    <a:pt x="12636" y="541"/>
                    <a:pt x="12852" y="766"/>
                  </a:cubicBezTo>
                  <a:cubicBezTo>
                    <a:pt x="13068" y="990"/>
                    <a:pt x="13227" y="1255"/>
                    <a:pt x="13322" y="1546"/>
                  </a:cubicBezTo>
                  <a:cubicBezTo>
                    <a:pt x="13417" y="1840"/>
                    <a:pt x="13469" y="2125"/>
                    <a:pt x="13469" y="2401"/>
                  </a:cubicBezTo>
                  <a:lnTo>
                    <a:pt x="13469" y="2580"/>
                  </a:lnTo>
                  <a:lnTo>
                    <a:pt x="14142" y="2580"/>
                  </a:lnTo>
                  <a:lnTo>
                    <a:pt x="14142" y="2401"/>
                  </a:lnTo>
                  <a:cubicBezTo>
                    <a:pt x="14142" y="2116"/>
                    <a:pt x="14191" y="1828"/>
                    <a:pt x="14286" y="1540"/>
                  </a:cubicBezTo>
                  <a:cubicBezTo>
                    <a:pt x="14384" y="1249"/>
                    <a:pt x="14534" y="990"/>
                    <a:pt x="14741" y="765"/>
                  </a:cubicBezTo>
                  <a:cubicBezTo>
                    <a:pt x="14948" y="541"/>
                    <a:pt x="15219" y="359"/>
                    <a:pt x="15556" y="213"/>
                  </a:cubicBezTo>
                  <a:cubicBezTo>
                    <a:pt x="15890" y="74"/>
                    <a:pt x="16305" y="0"/>
                    <a:pt x="16803" y="0"/>
                  </a:cubicBezTo>
                  <a:cubicBezTo>
                    <a:pt x="17289" y="0"/>
                    <a:pt x="17704" y="74"/>
                    <a:pt x="18044" y="213"/>
                  </a:cubicBezTo>
                  <a:cubicBezTo>
                    <a:pt x="18383" y="359"/>
                    <a:pt x="18657" y="541"/>
                    <a:pt x="18864" y="765"/>
                  </a:cubicBezTo>
                  <a:cubicBezTo>
                    <a:pt x="19069" y="990"/>
                    <a:pt x="19218" y="1255"/>
                    <a:pt x="19311" y="1546"/>
                  </a:cubicBezTo>
                  <a:cubicBezTo>
                    <a:pt x="19403" y="1839"/>
                    <a:pt x="19449" y="2125"/>
                    <a:pt x="19449" y="2401"/>
                  </a:cubicBezTo>
                  <a:lnTo>
                    <a:pt x="19449" y="2580"/>
                  </a:lnTo>
                  <a:lnTo>
                    <a:pt x="19987" y="2580"/>
                  </a:lnTo>
                  <a:close/>
                  <a:moveTo>
                    <a:pt x="6066" y="7968"/>
                  </a:moveTo>
                  <a:lnTo>
                    <a:pt x="2179" y="7968"/>
                  </a:lnTo>
                  <a:lnTo>
                    <a:pt x="2179" y="11443"/>
                  </a:lnTo>
                  <a:lnTo>
                    <a:pt x="6066" y="11443"/>
                  </a:lnTo>
                  <a:lnTo>
                    <a:pt x="6066" y="7968"/>
                  </a:lnTo>
                  <a:close/>
                  <a:moveTo>
                    <a:pt x="6066" y="11976"/>
                  </a:moveTo>
                  <a:lnTo>
                    <a:pt x="2179" y="11976"/>
                  </a:lnTo>
                  <a:lnTo>
                    <a:pt x="2179" y="15452"/>
                  </a:lnTo>
                  <a:lnTo>
                    <a:pt x="6066" y="15452"/>
                  </a:lnTo>
                  <a:lnTo>
                    <a:pt x="6066" y="11976"/>
                  </a:lnTo>
                  <a:close/>
                  <a:moveTo>
                    <a:pt x="6066" y="15976"/>
                  </a:moveTo>
                  <a:lnTo>
                    <a:pt x="2179" y="15976"/>
                  </a:lnTo>
                  <a:lnTo>
                    <a:pt x="2179" y="19422"/>
                  </a:lnTo>
                  <a:lnTo>
                    <a:pt x="6066" y="19422"/>
                  </a:lnTo>
                  <a:lnTo>
                    <a:pt x="6066" y="15976"/>
                  </a:lnTo>
                  <a:close/>
                  <a:moveTo>
                    <a:pt x="3754" y="5543"/>
                  </a:moveTo>
                  <a:cubicBezTo>
                    <a:pt x="3754" y="6067"/>
                    <a:pt x="4102" y="6323"/>
                    <a:pt x="4799" y="6323"/>
                  </a:cubicBezTo>
                  <a:cubicBezTo>
                    <a:pt x="5499" y="6323"/>
                    <a:pt x="5847" y="6067"/>
                    <a:pt x="5847" y="5543"/>
                  </a:cubicBezTo>
                  <a:lnTo>
                    <a:pt x="5847" y="2398"/>
                  </a:lnTo>
                  <a:cubicBezTo>
                    <a:pt x="5847" y="1877"/>
                    <a:pt x="5499" y="1612"/>
                    <a:pt x="4799" y="1612"/>
                  </a:cubicBezTo>
                  <a:cubicBezTo>
                    <a:pt x="4102" y="1612"/>
                    <a:pt x="3754" y="1877"/>
                    <a:pt x="3754" y="2398"/>
                  </a:cubicBezTo>
                  <a:lnTo>
                    <a:pt x="3754" y="5543"/>
                  </a:lnTo>
                  <a:close/>
                  <a:moveTo>
                    <a:pt x="10535" y="7968"/>
                  </a:moveTo>
                  <a:lnTo>
                    <a:pt x="6607" y="7968"/>
                  </a:lnTo>
                  <a:lnTo>
                    <a:pt x="6607" y="11443"/>
                  </a:lnTo>
                  <a:lnTo>
                    <a:pt x="10535" y="11443"/>
                  </a:lnTo>
                  <a:lnTo>
                    <a:pt x="10535" y="7968"/>
                  </a:lnTo>
                  <a:close/>
                  <a:moveTo>
                    <a:pt x="10535" y="11976"/>
                  </a:moveTo>
                  <a:lnTo>
                    <a:pt x="6607" y="11976"/>
                  </a:lnTo>
                  <a:lnTo>
                    <a:pt x="6607" y="15452"/>
                  </a:lnTo>
                  <a:lnTo>
                    <a:pt x="10535" y="15452"/>
                  </a:lnTo>
                  <a:lnTo>
                    <a:pt x="10535" y="11976"/>
                  </a:lnTo>
                  <a:close/>
                  <a:moveTo>
                    <a:pt x="10535" y="15976"/>
                  </a:moveTo>
                  <a:lnTo>
                    <a:pt x="6607" y="15976"/>
                  </a:lnTo>
                  <a:lnTo>
                    <a:pt x="6607" y="19422"/>
                  </a:lnTo>
                  <a:lnTo>
                    <a:pt x="10535" y="19422"/>
                  </a:lnTo>
                  <a:lnTo>
                    <a:pt x="10535" y="15976"/>
                  </a:lnTo>
                  <a:close/>
                  <a:moveTo>
                    <a:pt x="9774" y="5543"/>
                  </a:moveTo>
                  <a:cubicBezTo>
                    <a:pt x="9774" y="5825"/>
                    <a:pt x="9849" y="6027"/>
                    <a:pt x="9996" y="6145"/>
                  </a:cubicBezTo>
                  <a:cubicBezTo>
                    <a:pt x="10143" y="6269"/>
                    <a:pt x="10405" y="6323"/>
                    <a:pt x="10782" y="6323"/>
                  </a:cubicBezTo>
                  <a:cubicBezTo>
                    <a:pt x="11159" y="6323"/>
                    <a:pt x="11427" y="6263"/>
                    <a:pt x="11588" y="6139"/>
                  </a:cubicBezTo>
                  <a:cubicBezTo>
                    <a:pt x="11750" y="6015"/>
                    <a:pt x="11830" y="5819"/>
                    <a:pt x="11830" y="5543"/>
                  </a:cubicBezTo>
                  <a:lnTo>
                    <a:pt x="11830" y="2398"/>
                  </a:lnTo>
                  <a:cubicBezTo>
                    <a:pt x="11830" y="2128"/>
                    <a:pt x="11750" y="1932"/>
                    <a:pt x="11588" y="1802"/>
                  </a:cubicBezTo>
                  <a:cubicBezTo>
                    <a:pt x="11427" y="1673"/>
                    <a:pt x="11159" y="1612"/>
                    <a:pt x="10782" y="1612"/>
                  </a:cubicBezTo>
                  <a:cubicBezTo>
                    <a:pt x="10405" y="1612"/>
                    <a:pt x="10143" y="1679"/>
                    <a:pt x="9996" y="1814"/>
                  </a:cubicBezTo>
                  <a:cubicBezTo>
                    <a:pt x="9849" y="1944"/>
                    <a:pt x="9774" y="2139"/>
                    <a:pt x="9774" y="2398"/>
                  </a:cubicBezTo>
                  <a:lnTo>
                    <a:pt x="9774" y="5543"/>
                  </a:lnTo>
                  <a:close/>
                  <a:moveTo>
                    <a:pt x="14986" y="7968"/>
                  </a:moveTo>
                  <a:lnTo>
                    <a:pt x="11073" y="7968"/>
                  </a:lnTo>
                  <a:lnTo>
                    <a:pt x="11073" y="11443"/>
                  </a:lnTo>
                  <a:lnTo>
                    <a:pt x="14986" y="11443"/>
                  </a:lnTo>
                  <a:lnTo>
                    <a:pt x="14986" y="7968"/>
                  </a:lnTo>
                  <a:close/>
                  <a:moveTo>
                    <a:pt x="14986" y="11976"/>
                  </a:moveTo>
                  <a:lnTo>
                    <a:pt x="11073" y="11976"/>
                  </a:lnTo>
                  <a:lnTo>
                    <a:pt x="11073" y="15452"/>
                  </a:lnTo>
                  <a:lnTo>
                    <a:pt x="14986" y="15452"/>
                  </a:lnTo>
                  <a:lnTo>
                    <a:pt x="14986" y="11976"/>
                  </a:lnTo>
                  <a:close/>
                  <a:moveTo>
                    <a:pt x="14986" y="15976"/>
                  </a:moveTo>
                  <a:lnTo>
                    <a:pt x="11073" y="15976"/>
                  </a:lnTo>
                  <a:lnTo>
                    <a:pt x="11073" y="19422"/>
                  </a:lnTo>
                  <a:lnTo>
                    <a:pt x="14986" y="19422"/>
                  </a:lnTo>
                  <a:lnTo>
                    <a:pt x="14986" y="15976"/>
                  </a:lnTo>
                  <a:close/>
                  <a:moveTo>
                    <a:pt x="19423" y="7968"/>
                  </a:moveTo>
                  <a:lnTo>
                    <a:pt x="15521" y="7968"/>
                  </a:lnTo>
                  <a:lnTo>
                    <a:pt x="15521" y="11443"/>
                  </a:lnTo>
                  <a:lnTo>
                    <a:pt x="19423" y="11443"/>
                  </a:lnTo>
                  <a:lnTo>
                    <a:pt x="19423" y="7968"/>
                  </a:lnTo>
                  <a:close/>
                  <a:moveTo>
                    <a:pt x="19423" y="11976"/>
                  </a:moveTo>
                  <a:lnTo>
                    <a:pt x="15521" y="11976"/>
                  </a:lnTo>
                  <a:lnTo>
                    <a:pt x="15521" y="15452"/>
                  </a:lnTo>
                  <a:lnTo>
                    <a:pt x="19423" y="15452"/>
                  </a:lnTo>
                  <a:lnTo>
                    <a:pt x="19423" y="11976"/>
                  </a:lnTo>
                  <a:close/>
                  <a:moveTo>
                    <a:pt x="19423" y="15976"/>
                  </a:moveTo>
                  <a:lnTo>
                    <a:pt x="15521" y="15976"/>
                  </a:lnTo>
                  <a:lnTo>
                    <a:pt x="15521" y="19422"/>
                  </a:lnTo>
                  <a:lnTo>
                    <a:pt x="19423" y="19422"/>
                  </a:lnTo>
                  <a:lnTo>
                    <a:pt x="19423" y="15976"/>
                  </a:lnTo>
                  <a:close/>
                  <a:moveTo>
                    <a:pt x="15758" y="5543"/>
                  </a:moveTo>
                  <a:cubicBezTo>
                    <a:pt x="15758" y="6067"/>
                    <a:pt x="16106" y="6323"/>
                    <a:pt x="16806" y="6323"/>
                  </a:cubicBezTo>
                  <a:cubicBezTo>
                    <a:pt x="17502" y="6323"/>
                    <a:pt x="17848" y="6067"/>
                    <a:pt x="17839" y="5543"/>
                  </a:cubicBezTo>
                  <a:lnTo>
                    <a:pt x="17839" y="2398"/>
                  </a:lnTo>
                  <a:cubicBezTo>
                    <a:pt x="17839" y="1877"/>
                    <a:pt x="17494" y="1612"/>
                    <a:pt x="16806" y="1612"/>
                  </a:cubicBezTo>
                  <a:cubicBezTo>
                    <a:pt x="16106" y="1612"/>
                    <a:pt x="15758" y="1877"/>
                    <a:pt x="15758" y="2398"/>
                  </a:cubicBezTo>
                  <a:lnTo>
                    <a:pt x="15758" y="554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359BCCC-2BEA-722C-237E-94C8C27768EA}"/>
              </a:ext>
            </a:extLst>
          </p:cNvPr>
          <p:cNvGrpSpPr/>
          <p:nvPr/>
        </p:nvGrpSpPr>
        <p:grpSpPr>
          <a:xfrm>
            <a:off x="5858056" y="2614615"/>
            <a:ext cx="2706336" cy="2707481"/>
            <a:chOff x="4355306" y="2190236"/>
            <a:chExt cx="2030016" cy="2031238"/>
          </a:xfrm>
          <a:solidFill>
            <a:schemeClr val="accent3"/>
          </a:solidFill>
        </p:grpSpPr>
        <p:sp>
          <p:nvSpPr>
            <p:cNvPr id="27" name="AutoShape 6">
              <a:extLst>
                <a:ext uri="{FF2B5EF4-FFF2-40B4-BE49-F238E27FC236}">
                  <a16:creationId xmlns:a16="http://schemas.microsoft.com/office/drawing/2014/main" id="{AE47AF71-6365-7135-8680-AAABBC1D3AB5}"/>
                </a:ext>
              </a:extLst>
            </p:cNvPr>
            <p:cNvSpPr/>
            <p:nvPr/>
          </p:nvSpPr>
          <p:spPr bwMode="auto">
            <a:xfrm>
              <a:off x="4355306" y="2190236"/>
              <a:ext cx="2030016" cy="2031238"/>
            </a:xfrm>
            <a:custGeom>
              <a:avLst/>
              <a:gdLst>
                <a:gd name="T0" fmla="*/ 2706550 w 19679"/>
                <a:gd name="T1" fmla="*/ 2971777 h 19679"/>
                <a:gd name="T2" fmla="*/ 2706550 w 19679"/>
                <a:gd name="T3" fmla="*/ 2971777 h 19679"/>
                <a:gd name="T4" fmla="*/ 2706550 w 19679"/>
                <a:gd name="T5" fmla="*/ 2971777 h 19679"/>
                <a:gd name="T6" fmla="*/ 2706550 w 19679"/>
                <a:gd name="T7" fmla="*/ 2971777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AutoShape 7">
              <a:extLst>
                <a:ext uri="{FF2B5EF4-FFF2-40B4-BE49-F238E27FC236}">
                  <a16:creationId xmlns:a16="http://schemas.microsoft.com/office/drawing/2014/main" id="{749A9495-657F-ED98-BB15-1AE298D2C70C}"/>
                </a:ext>
              </a:extLst>
            </p:cNvPr>
            <p:cNvSpPr/>
            <p:nvPr/>
          </p:nvSpPr>
          <p:spPr bwMode="auto">
            <a:xfrm>
              <a:off x="5104209" y="2572544"/>
              <a:ext cx="509588" cy="425184"/>
            </a:xfrm>
            <a:custGeom>
              <a:avLst/>
              <a:gdLst>
                <a:gd name="T0" fmla="*/ 679450 w 21600"/>
                <a:gd name="T1" fmla="*/ 566738 h 21600"/>
                <a:gd name="T2" fmla="*/ 679450 w 21600"/>
                <a:gd name="T3" fmla="*/ 566738 h 21600"/>
                <a:gd name="T4" fmla="*/ 679450 w 21600"/>
                <a:gd name="T5" fmla="*/ 566738 h 21600"/>
                <a:gd name="T6" fmla="*/ 679450 w 21600"/>
                <a:gd name="T7" fmla="*/ 5667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708" y="14020"/>
                  </a:moveTo>
                  <a:cubicBezTo>
                    <a:pt x="20951" y="14020"/>
                    <a:pt x="21161" y="14125"/>
                    <a:pt x="21335" y="14334"/>
                  </a:cubicBezTo>
                  <a:cubicBezTo>
                    <a:pt x="21511" y="14548"/>
                    <a:pt x="21600" y="14810"/>
                    <a:pt x="21600" y="15115"/>
                  </a:cubicBezTo>
                  <a:lnTo>
                    <a:pt x="21600" y="20504"/>
                  </a:lnTo>
                  <a:cubicBezTo>
                    <a:pt x="21600" y="20815"/>
                    <a:pt x="21511" y="21071"/>
                    <a:pt x="21335" y="21285"/>
                  </a:cubicBezTo>
                  <a:cubicBezTo>
                    <a:pt x="21161" y="21494"/>
                    <a:pt x="20951" y="21599"/>
                    <a:pt x="20708" y="21599"/>
                  </a:cubicBezTo>
                  <a:lnTo>
                    <a:pt x="16197" y="21599"/>
                  </a:lnTo>
                  <a:cubicBezTo>
                    <a:pt x="15940" y="21599"/>
                    <a:pt x="15729" y="21494"/>
                    <a:pt x="15563" y="21285"/>
                  </a:cubicBezTo>
                  <a:cubicBezTo>
                    <a:pt x="15399" y="21071"/>
                    <a:pt x="15316" y="20815"/>
                    <a:pt x="15316" y="20504"/>
                  </a:cubicBezTo>
                  <a:lnTo>
                    <a:pt x="15316" y="15115"/>
                  </a:lnTo>
                  <a:cubicBezTo>
                    <a:pt x="15316" y="14810"/>
                    <a:pt x="15399" y="14548"/>
                    <a:pt x="15570" y="14334"/>
                  </a:cubicBezTo>
                  <a:cubicBezTo>
                    <a:pt x="15737" y="14125"/>
                    <a:pt x="15945" y="14020"/>
                    <a:pt x="16197" y="14020"/>
                  </a:cubicBezTo>
                  <a:lnTo>
                    <a:pt x="17788" y="14020"/>
                  </a:lnTo>
                  <a:lnTo>
                    <a:pt x="17788" y="11869"/>
                  </a:lnTo>
                  <a:cubicBezTo>
                    <a:pt x="17788" y="11699"/>
                    <a:pt x="17707" y="11610"/>
                    <a:pt x="17543" y="11602"/>
                  </a:cubicBezTo>
                  <a:lnTo>
                    <a:pt x="11473" y="11602"/>
                  </a:lnTo>
                  <a:lnTo>
                    <a:pt x="11473" y="14019"/>
                  </a:lnTo>
                  <a:lnTo>
                    <a:pt x="13054" y="14019"/>
                  </a:lnTo>
                  <a:cubicBezTo>
                    <a:pt x="13296" y="14019"/>
                    <a:pt x="13507" y="14125"/>
                    <a:pt x="13681" y="14334"/>
                  </a:cubicBezTo>
                  <a:cubicBezTo>
                    <a:pt x="13857" y="14548"/>
                    <a:pt x="13945" y="14810"/>
                    <a:pt x="13945" y="15115"/>
                  </a:cubicBezTo>
                  <a:lnTo>
                    <a:pt x="13945" y="20504"/>
                  </a:lnTo>
                  <a:cubicBezTo>
                    <a:pt x="13945" y="20815"/>
                    <a:pt x="13857" y="21071"/>
                    <a:pt x="13681" y="21285"/>
                  </a:cubicBezTo>
                  <a:cubicBezTo>
                    <a:pt x="13507" y="21494"/>
                    <a:pt x="13296" y="21599"/>
                    <a:pt x="13054" y="21599"/>
                  </a:cubicBezTo>
                  <a:lnTo>
                    <a:pt x="8543" y="21599"/>
                  </a:lnTo>
                  <a:cubicBezTo>
                    <a:pt x="8298" y="21599"/>
                    <a:pt x="8090" y="21494"/>
                    <a:pt x="7913" y="21285"/>
                  </a:cubicBezTo>
                  <a:cubicBezTo>
                    <a:pt x="7740" y="21071"/>
                    <a:pt x="7652" y="20815"/>
                    <a:pt x="7652" y="20504"/>
                  </a:cubicBezTo>
                  <a:lnTo>
                    <a:pt x="7652" y="15115"/>
                  </a:lnTo>
                  <a:cubicBezTo>
                    <a:pt x="7652" y="14810"/>
                    <a:pt x="7740" y="14548"/>
                    <a:pt x="7913" y="14334"/>
                  </a:cubicBezTo>
                  <a:cubicBezTo>
                    <a:pt x="8090" y="14125"/>
                    <a:pt x="8298" y="14019"/>
                    <a:pt x="8543" y="14019"/>
                  </a:cubicBezTo>
                  <a:lnTo>
                    <a:pt x="10124" y="14019"/>
                  </a:lnTo>
                  <a:lnTo>
                    <a:pt x="10124" y="11602"/>
                  </a:lnTo>
                  <a:lnTo>
                    <a:pt x="4056" y="11602"/>
                  </a:lnTo>
                  <a:cubicBezTo>
                    <a:pt x="3901" y="11602"/>
                    <a:pt x="3821" y="11690"/>
                    <a:pt x="3821" y="11869"/>
                  </a:cubicBezTo>
                  <a:lnTo>
                    <a:pt x="3821" y="14020"/>
                  </a:lnTo>
                  <a:lnTo>
                    <a:pt x="5402" y="14020"/>
                  </a:lnTo>
                  <a:cubicBezTo>
                    <a:pt x="5661" y="14020"/>
                    <a:pt x="5874" y="14125"/>
                    <a:pt x="6053" y="14334"/>
                  </a:cubicBezTo>
                  <a:cubicBezTo>
                    <a:pt x="6229" y="14548"/>
                    <a:pt x="6315" y="14810"/>
                    <a:pt x="6315" y="15115"/>
                  </a:cubicBezTo>
                  <a:lnTo>
                    <a:pt x="6315" y="20504"/>
                  </a:lnTo>
                  <a:cubicBezTo>
                    <a:pt x="6315" y="20815"/>
                    <a:pt x="6229" y="21071"/>
                    <a:pt x="6053" y="21285"/>
                  </a:cubicBezTo>
                  <a:cubicBezTo>
                    <a:pt x="5877" y="21494"/>
                    <a:pt x="5664" y="21599"/>
                    <a:pt x="5402" y="21599"/>
                  </a:cubicBezTo>
                  <a:lnTo>
                    <a:pt x="913" y="21599"/>
                  </a:lnTo>
                  <a:cubicBezTo>
                    <a:pt x="658" y="21599"/>
                    <a:pt x="440" y="21494"/>
                    <a:pt x="261" y="21285"/>
                  </a:cubicBezTo>
                  <a:cubicBezTo>
                    <a:pt x="88" y="21071"/>
                    <a:pt x="0" y="20815"/>
                    <a:pt x="0" y="20504"/>
                  </a:cubicBezTo>
                  <a:lnTo>
                    <a:pt x="0" y="15115"/>
                  </a:lnTo>
                  <a:cubicBezTo>
                    <a:pt x="0" y="14810"/>
                    <a:pt x="88" y="14548"/>
                    <a:pt x="261" y="14334"/>
                  </a:cubicBezTo>
                  <a:cubicBezTo>
                    <a:pt x="438" y="14125"/>
                    <a:pt x="656" y="14020"/>
                    <a:pt x="913" y="14020"/>
                  </a:cubicBezTo>
                  <a:lnTo>
                    <a:pt x="2472" y="14020"/>
                  </a:lnTo>
                  <a:lnTo>
                    <a:pt x="2472" y="11869"/>
                  </a:lnTo>
                  <a:cubicBezTo>
                    <a:pt x="2472" y="11352"/>
                    <a:pt x="2629" y="10911"/>
                    <a:pt x="2942" y="10544"/>
                  </a:cubicBezTo>
                  <a:cubicBezTo>
                    <a:pt x="3253" y="10180"/>
                    <a:pt x="3622" y="9997"/>
                    <a:pt x="4053" y="9997"/>
                  </a:cubicBezTo>
                  <a:lnTo>
                    <a:pt x="10121" y="9997"/>
                  </a:lnTo>
                  <a:lnTo>
                    <a:pt x="10121" y="7550"/>
                  </a:lnTo>
                  <a:lnTo>
                    <a:pt x="8540" y="7550"/>
                  </a:lnTo>
                  <a:cubicBezTo>
                    <a:pt x="8295" y="7550"/>
                    <a:pt x="8087" y="7450"/>
                    <a:pt x="7911" y="7247"/>
                  </a:cubicBezTo>
                  <a:cubicBezTo>
                    <a:pt x="7737" y="7045"/>
                    <a:pt x="7649" y="6789"/>
                    <a:pt x="7649" y="6484"/>
                  </a:cubicBezTo>
                  <a:lnTo>
                    <a:pt x="7649" y="1066"/>
                  </a:lnTo>
                  <a:cubicBezTo>
                    <a:pt x="7649" y="775"/>
                    <a:pt x="7737" y="522"/>
                    <a:pt x="7911" y="314"/>
                  </a:cubicBezTo>
                  <a:cubicBezTo>
                    <a:pt x="8087" y="102"/>
                    <a:pt x="8295" y="0"/>
                    <a:pt x="8540" y="0"/>
                  </a:cubicBezTo>
                  <a:lnTo>
                    <a:pt x="13052" y="0"/>
                  </a:lnTo>
                  <a:cubicBezTo>
                    <a:pt x="13294" y="0"/>
                    <a:pt x="13504" y="102"/>
                    <a:pt x="13678" y="314"/>
                  </a:cubicBezTo>
                  <a:cubicBezTo>
                    <a:pt x="13854" y="522"/>
                    <a:pt x="13943" y="775"/>
                    <a:pt x="13943" y="1066"/>
                  </a:cubicBezTo>
                  <a:lnTo>
                    <a:pt x="13943" y="6484"/>
                  </a:lnTo>
                  <a:cubicBezTo>
                    <a:pt x="13943" y="6789"/>
                    <a:pt x="13854" y="7045"/>
                    <a:pt x="13678" y="7247"/>
                  </a:cubicBezTo>
                  <a:cubicBezTo>
                    <a:pt x="13504" y="7450"/>
                    <a:pt x="13294" y="7550"/>
                    <a:pt x="13052" y="7550"/>
                  </a:cubicBezTo>
                  <a:lnTo>
                    <a:pt x="11470" y="7550"/>
                  </a:lnTo>
                  <a:lnTo>
                    <a:pt x="11470" y="9997"/>
                  </a:lnTo>
                  <a:lnTo>
                    <a:pt x="17541" y="9997"/>
                  </a:lnTo>
                  <a:cubicBezTo>
                    <a:pt x="17969" y="9997"/>
                    <a:pt x="18339" y="10177"/>
                    <a:pt x="18652" y="10538"/>
                  </a:cubicBezTo>
                  <a:cubicBezTo>
                    <a:pt x="18966" y="10899"/>
                    <a:pt x="19122" y="11343"/>
                    <a:pt x="19122" y="11869"/>
                  </a:cubicBezTo>
                  <a:lnTo>
                    <a:pt x="19122" y="14020"/>
                  </a:lnTo>
                  <a:lnTo>
                    <a:pt x="20708" y="1402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438D8C6-6B51-A04B-A68D-C162BF481D84}"/>
              </a:ext>
            </a:extLst>
          </p:cNvPr>
          <p:cNvGrpSpPr/>
          <p:nvPr/>
        </p:nvGrpSpPr>
        <p:grpSpPr>
          <a:xfrm>
            <a:off x="8144554" y="2614615"/>
            <a:ext cx="2707129" cy="2707481"/>
            <a:chOff x="6070402" y="2190236"/>
            <a:chExt cx="2030611" cy="2031238"/>
          </a:xfrm>
          <a:solidFill>
            <a:schemeClr val="accent4"/>
          </a:solidFill>
        </p:grpSpPr>
        <p:sp>
          <p:nvSpPr>
            <p:cNvPr id="40" name="AutoShape 10">
              <a:extLst>
                <a:ext uri="{FF2B5EF4-FFF2-40B4-BE49-F238E27FC236}">
                  <a16:creationId xmlns:a16="http://schemas.microsoft.com/office/drawing/2014/main" id="{59A313A9-2889-F6E3-3677-119CA561FA76}"/>
                </a:ext>
              </a:extLst>
            </p:cNvPr>
            <p:cNvSpPr/>
            <p:nvPr/>
          </p:nvSpPr>
          <p:spPr bwMode="auto">
            <a:xfrm>
              <a:off x="6070402" y="2190236"/>
              <a:ext cx="2030611" cy="2031238"/>
            </a:xfrm>
            <a:custGeom>
              <a:avLst/>
              <a:gdLst>
                <a:gd name="T0" fmla="*/ 2707343 w 19679"/>
                <a:gd name="T1" fmla="*/ 2971777 h 19679"/>
                <a:gd name="T2" fmla="*/ 2707343 w 19679"/>
                <a:gd name="T3" fmla="*/ 2971777 h 19679"/>
                <a:gd name="T4" fmla="*/ 2707343 w 19679"/>
                <a:gd name="T5" fmla="*/ 2971777 h 19679"/>
                <a:gd name="T6" fmla="*/ 2707343 w 19679"/>
                <a:gd name="T7" fmla="*/ 2971777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AutoShape 11">
              <a:extLst>
                <a:ext uri="{FF2B5EF4-FFF2-40B4-BE49-F238E27FC236}">
                  <a16:creationId xmlns:a16="http://schemas.microsoft.com/office/drawing/2014/main" id="{A22DAB10-9FED-9228-E681-BD3FFFD45FDF}"/>
                </a:ext>
              </a:extLst>
            </p:cNvPr>
            <p:cNvSpPr/>
            <p:nvPr/>
          </p:nvSpPr>
          <p:spPr bwMode="auto">
            <a:xfrm>
              <a:off x="6834783" y="2573140"/>
              <a:ext cx="510183" cy="424589"/>
            </a:xfrm>
            <a:custGeom>
              <a:avLst/>
              <a:gdLst>
                <a:gd name="T0" fmla="*/ 680244 w 21600"/>
                <a:gd name="T1" fmla="*/ 565917 h 21579"/>
                <a:gd name="T2" fmla="*/ 680244 w 21600"/>
                <a:gd name="T3" fmla="*/ 565917 h 21579"/>
                <a:gd name="T4" fmla="*/ 680244 w 21600"/>
                <a:gd name="T5" fmla="*/ 565917 h 21579"/>
                <a:gd name="T6" fmla="*/ 680244 w 21600"/>
                <a:gd name="T7" fmla="*/ 565917 h 215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79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8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5" y="14347"/>
                  </a:cubicBezTo>
                  <a:cubicBezTo>
                    <a:pt x="17234" y="14855"/>
                    <a:pt x="17881" y="15380"/>
                    <a:pt x="18459" y="15921"/>
                  </a:cubicBezTo>
                  <a:lnTo>
                    <a:pt x="18459" y="285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14288" tIns="14288" rIns="14288" bIns="14288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A49692CC-8237-350E-49FC-3FC32F6695BB}"/>
              </a:ext>
            </a:extLst>
          </p:cNvPr>
          <p:cNvGrpSpPr/>
          <p:nvPr/>
        </p:nvGrpSpPr>
        <p:grpSpPr>
          <a:xfrm>
            <a:off x="1818845" y="3644864"/>
            <a:ext cx="1829302" cy="1224038"/>
            <a:chOff x="6094413" y="1682063"/>
            <a:chExt cx="1829302" cy="1224038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E8BEAA5D-3F3E-E6CD-3FD6-DA3BC99A72A7}"/>
                </a:ext>
              </a:extLst>
            </p:cNvPr>
            <p:cNvSpPr txBox="1"/>
            <p:nvPr/>
          </p:nvSpPr>
          <p:spPr>
            <a:xfrm>
              <a:off x="6096000" y="2008676"/>
              <a:ext cx="1827715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bg1"/>
                  </a:solidFill>
                </a:rPr>
                <a:t>……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0840FC86-70F2-947A-1C57-EA08EFACD093}"/>
                </a:ext>
              </a:extLst>
            </p:cNvPr>
            <p:cNvSpPr txBox="1"/>
            <p:nvPr/>
          </p:nvSpPr>
          <p:spPr>
            <a:xfrm>
              <a:off x="6094413" y="1682063"/>
              <a:ext cx="175542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58A36C17-1D09-C443-1AD4-BAA5C59A1422}"/>
              </a:ext>
            </a:extLst>
          </p:cNvPr>
          <p:cNvGrpSpPr/>
          <p:nvPr/>
        </p:nvGrpSpPr>
        <p:grpSpPr>
          <a:xfrm>
            <a:off x="4006505" y="3644864"/>
            <a:ext cx="1829302" cy="1224038"/>
            <a:chOff x="6094413" y="1682063"/>
            <a:chExt cx="1829302" cy="1224038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C13325AD-5FDC-BBC9-59D7-3450FA15E10E}"/>
                </a:ext>
              </a:extLst>
            </p:cNvPr>
            <p:cNvSpPr txBox="1"/>
            <p:nvPr/>
          </p:nvSpPr>
          <p:spPr>
            <a:xfrm>
              <a:off x="6096000" y="2008676"/>
              <a:ext cx="1827715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bg1"/>
                  </a:solidFill>
                </a:rPr>
                <a:t>……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0B7DEF75-A1D8-2103-DAE3-7DB454AA62DB}"/>
                </a:ext>
              </a:extLst>
            </p:cNvPr>
            <p:cNvSpPr txBox="1"/>
            <p:nvPr/>
          </p:nvSpPr>
          <p:spPr>
            <a:xfrm>
              <a:off x="6094413" y="1682063"/>
              <a:ext cx="175542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FAFD0F1B-742E-1405-0378-74A69B23B348}"/>
              </a:ext>
            </a:extLst>
          </p:cNvPr>
          <p:cNvGrpSpPr/>
          <p:nvPr/>
        </p:nvGrpSpPr>
        <p:grpSpPr>
          <a:xfrm>
            <a:off x="6299023" y="3644864"/>
            <a:ext cx="1829302" cy="1224038"/>
            <a:chOff x="6094413" y="1682063"/>
            <a:chExt cx="1829302" cy="1224038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8FB14AA3-50C0-896A-B01D-B8A2812A9559}"/>
                </a:ext>
              </a:extLst>
            </p:cNvPr>
            <p:cNvSpPr txBox="1"/>
            <p:nvPr/>
          </p:nvSpPr>
          <p:spPr>
            <a:xfrm>
              <a:off x="6096000" y="2008676"/>
              <a:ext cx="1827715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bg1"/>
                  </a:solidFill>
                </a:rPr>
                <a:t>……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2A0771DB-7BF3-65AA-69A5-1750B8DF2D12}"/>
                </a:ext>
              </a:extLst>
            </p:cNvPr>
            <p:cNvSpPr txBox="1"/>
            <p:nvPr/>
          </p:nvSpPr>
          <p:spPr>
            <a:xfrm>
              <a:off x="6094413" y="1682063"/>
              <a:ext cx="175542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F917614D-60A9-C479-CBE5-647540DD3BC7}"/>
              </a:ext>
            </a:extLst>
          </p:cNvPr>
          <p:cNvGrpSpPr/>
          <p:nvPr/>
        </p:nvGrpSpPr>
        <p:grpSpPr>
          <a:xfrm>
            <a:off x="8660523" y="3644864"/>
            <a:ext cx="1829302" cy="1224038"/>
            <a:chOff x="6094413" y="1682063"/>
            <a:chExt cx="1829302" cy="1224038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6F063CA7-5BED-23ED-D345-96B46908D585}"/>
                </a:ext>
              </a:extLst>
            </p:cNvPr>
            <p:cNvSpPr txBox="1"/>
            <p:nvPr/>
          </p:nvSpPr>
          <p:spPr>
            <a:xfrm>
              <a:off x="6096000" y="2008676"/>
              <a:ext cx="1827715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bg1"/>
                  </a:solidFill>
                </a:rPr>
                <a:t>……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8E85F66F-FEF9-C9B9-004F-792A1D705417}"/>
                </a:ext>
              </a:extLst>
            </p:cNvPr>
            <p:cNvSpPr txBox="1"/>
            <p:nvPr/>
          </p:nvSpPr>
          <p:spPr>
            <a:xfrm>
              <a:off x="6094413" y="1682063"/>
              <a:ext cx="175542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1033" name="组合 1032">
            <a:extLst>
              <a:ext uri="{FF2B5EF4-FFF2-40B4-BE49-F238E27FC236}">
                <a16:creationId xmlns:a16="http://schemas.microsoft.com/office/drawing/2014/main" id="{9CFE3CAA-7C53-45C3-B2DB-0FA51603368C}"/>
              </a:ext>
            </a:extLst>
          </p:cNvPr>
          <p:cNvGrpSpPr/>
          <p:nvPr/>
        </p:nvGrpSpPr>
        <p:grpSpPr>
          <a:xfrm>
            <a:off x="6811600" y="2812085"/>
            <a:ext cx="723900" cy="723900"/>
            <a:chOff x="6811600" y="2812085"/>
            <a:chExt cx="723900" cy="723900"/>
          </a:xfrm>
          <a:solidFill>
            <a:schemeClr val="bg1"/>
          </a:solidFill>
        </p:grpSpPr>
        <p:sp>
          <p:nvSpPr>
            <p:cNvPr id="1026" name="任意多边形: 形状 1025">
              <a:extLst>
                <a:ext uri="{FF2B5EF4-FFF2-40B4-BE49-F238E27FC236}">
                  <a16:creationId xmlns:a16="http://schemas.microsoft.com/office/drawing/2014/main" id="{279FC1F9-3A2F-00E0-2D52-5205A4D15B7B}"/>
                </a:ext>
              </a:extLst>
            </p:cNvPr>
            <p:cNvSpPr/>
            <p:nvPr/>
          </p:nvSpPr>
          <p:spPr>
            <a:xfrm>
              <a:off x="6811600" y="2812085"/>
              <a:ext cx="723900" cy="723900"/>
            </a:xfrm>
            <a:custGeom>
              <a:avLst/>
              <a:gdLst>
                <a:gd name="connsiteX0" fmla="*/ 361950 w 723900"/>
                <a:gd name="connsiteY0" fmla="*/ 666750 h 723900"/>
                <a:gd name="connsiteX1" fmla="*/ 57150 w 723900"/>
                <a:gd name="connsiteY1" fmla="*/ 361950 h 723900"/>
                <a:gd name="connsiteX2" fmla="*/ 361950 w 723900"/>
                <a:gd name="connsiteY2" fmla="*/ 57150 h 723900"/>
                <a:gd name="connsiteX3" fmla="*/ 666750 w 723900"/>
                <a:gd name="connsiteY3" fmla="*/ 361950 h 723900"/>
                <a:gd name="connsiteX4" fmla="*/ 361950 w 723900"/>
                <a:gd name="connsiteY4" fmla="*/ 666750 h 723900"/>
                <a:gd name="connsiteX5" fmla="*/ 361950 w 723900"/>
                <a:gd name="connsiteY5" fmla="*/ 0 h 723900"/>
                <a:gd name="connsiteX6" fmla="*/ 0 w 723900"/>
                <a:gd name="connsiteY6" fmla="*/ 361950 h 723900"/>
                <a:gd name="connsiteX7" fmla="*/ 361950 w 723900"/>
                <a:gd name="connsiteY7" fmla="*/ 723900 h 723900"/>
                <a:gd name="connsiteX8" fmla="*/ 723900 w 723900"/>
                <a:gd name="connsiteY8" fmla="*/ 361950 h 723900"/>
                <a:gd name="connsiteX9" fmla="*/ 361950 w 723900"/>
                <a:gd name="connsiteY9" fmla="*/ 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3900" h="723900">
                  <a:moveTo>
                    <a:pt x="361950" y="666750"/>
                  </a:moveTo>
                  <a:cubicBezTo>
                    <a:pt x="194310" y="666750"/>
                    <a:pt x="57150" y="529590"/>
                    <a:pt x="57150" y="361950"/>
                  </a:cubicBezTo>
                  <a:cubicBezTo>
                    <a:pt x="57150" y="194310"/>
                    <a:pt x="194310" y="57150"/>
                    <a:pt x="361950" y="57150"/>
                  </a:cubicBezTo>
                  <a:cubicBezTo>
                    <a:pt x="529590" y="57150"/>
                    <a:pt x="666750" y="194310"/>
                    <a:pt x="666750" y="361950"/>
                  </a:cubicBezTo>
                  <a:cubicBezTo>
                    <a:pt x="666750" y="529590"/>
                    <a:pt x="529590" y="666750"/>
                    <a:pt x="361950" y="666750"/>
                  </a:cubicBezTo>
                  <a:close/>
                  <a:moveTo>
                    <a:pt x="361950" y="0"/>
                  </a:moveTo>
                  <a:cubicBezTo>
                    <a:pt x="161925" y="0"/>
                    <a:pt x="0" y="161925"/>
                    <a:pt x="0" y="361950"/>
                  </a:cubicBezTo>
                  <a:cubicBezTo>
                    <a:pt x="0" y="561975"/>
                    <a:pt x="161925" y="723900"/>
                    <a:pt x="361950" y="723900"/>
                  </a:cubicBezTo>
                  <a:cubicBezTo>
                    <a:pt x="561975" y="723900"/>
                    <a:pt x="723900" y="561975"/>
                    <a:pt x="723900" y="361950"/>
                  </a:cubicBezTo>
                  <a:cubicBezTo>
                    <a:pt x="723900" y="161925"/>
                    <a:pt x="561975" y="0"/>
                    <a:pt x="3619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7" name="任意多边形: 形状 1026">
              <a:extLst>
                <a:ext uri="{FF2B5EF4-FFF2-40B4-BE49-F238E27FC236}">
                  <a16:creationId xmlns:a16="http://schemas.microsoft.com/office/drawing/2014/main" id="{69BF114E-1C7E-41D0-D9A1-14A328E9D056}"/>
                </a:ext>
              </a:extLst>
            </p:cNvPr>
            <p:cNvSpPr/>
            <p:nvPr/>
          </p:nvSpPr>
          <p:spPr>
            <a:xfrm>
              <a:off x="7154500" y="2983535"/>
              <a:ext cx="166687" cy="338137"/>
            </a:xfrm>
            <a:custGeom>
              <a:avLst/>
              <a:gdLst>
                <a:gd name="connsiteX0" fmla="*/ 38100 w 166687"/>
                <a:gd name="connsiteY0" fmla="*/ 0 h 338137"/>
                <a:gd name="connsiteX1" fmla="*/ 0 w 166687"/>
                <a:gd name="connsiteY1" fmla="*/ 0 h 338137"/>
                <a:gd name="connsiteX2" fmla="*/ 0 w 166687"/>
                <a:gd name="connsiteY2" fmla="*/ 190500 h 338137"/>
                <a:gd name="connsiteX3" fmla="*/ 5715 w 166687"/>
                <a:gd name="connsiteY3" fmla="*/ 203835 h 338137"/>
                <a:gd name="connsiteX4" fmla="*/ 140018 w 166687"/>
                <a:gd name="connsiteY4" fmla="*/ 338138 h 338137"/>
                <a:gd name="connsiteX5" fmla="*/ 166688 w 166687"/>
                <a:gd name="connsiteY5" fmla="*/ 311468 h 338137"/>
                <a:gd name="connsiteX6" fmla="*/ 38100 w 166687"/>
                <a:gd name="connsiteY6" fmla="*/ 182880 h 338137"/>
                <a:gd name="connsiteX7" fmla="*/ 38100 w 166687"/>
                <a:gd name="connsiteY7" fmla="*/ 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687" h="338137">
                  <a:moveTo>
                    <a:pt x="38100" y="0"/>
                  </a:moveTo>
                  <a:lnTo>
                    <a:pt x="0" y="0"/>
                  </a:lnTo>
                  <a:lnTo>
                    <a:pt x="0" y="190500"/>
                  </a:lnTo>
                  <a:cubicBezTo>
                    <a:pt x="0" y="196215"/>
                    <a:pt x="1905" y="200977"/>
                    <a:pt x="5715" y="203835"/>
                  </a:cubicBezTo>
                  <a:lnTo>
                    <a:pt x="140018" y="338138"/>
                  </a:lnTo>
                  <a:lnTo>
                    <a:pt x="166688" y="311468"/>
                  </a:lnTo>
                  <a:lnTo>
                    <a:pt x="38100" y="182880"/>
                  </a:lnTo>
                  <a:lnTo>
                    <a:pt x="3810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8" name="任意多边形: 形状 1027">
              <a:extLst>
                <a:ext uri="{FF2B5EF4-FFF2-40B4-BE49-F238E27FC236}">
                  <a16:creationId xmlns:a16="http://schemas.microsoft.com/office/drawing/2014/main" id="{BAA92227-017C-DA5E-2C0B-E56306BDABFE}"/>
                </a:ext>
              </a:extLst>
            </p:cNvPr>
            <p:cNvSpPr/>
            <p:nvPr/>
          </p:nvSpPr>
          <p:spPr>
            <a:xfrm>
              <a:off x="7154500" y="2907335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9" name="任意多边形: 形状 1028">
              <a:extLst>
                <a:ext uri="{FF2B5EF4-FFF2-40B4-BE49-F238E27FC236}">
                  <a16:creationId xmlns:a16="http://schemas.microsoft.com/office/drawing/2014/main" id="{2A177482-EEAA-5F6E-9FB0-BA8BAA497164}"/>
                </a:ext>
              </a:extLst>
            </p:cNvPr>
            <p:cNvSpPr/>
            <p:nvPr/>
          </p:nvSpPr>
          <p:spPr>
            <a:xfrm>
              <a:off x="7154500" y="3402635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0" name="任意多边形: 形状 1029">
              <a:extLst>
                <a:ext uri="{FF2B5EF4-FFF2-40B4-BE49-F238E27FC236}">
                  <a16:creationId xmlns:a16="http://schemas.microsoft.com/office/drawing/2014/main" id="{6798BB93-55EF-A929-4B6C-C6E5D453451C}"/>
                </a:ext>
              </a:extLst>
            </p:cNvPr>
            <p:cNvSpPr/>
            <p:nvPr/>
          </p:nvSpPr>
          <p:spPr>
            <a:xfrm>
              <a:off x="6906850" y="3154985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2" name="任意多边形: 形状 1031">
              <a:extLst>
                <a:ext uri="{FF2B5EF4-FFF2-40B4-BE49-F238E27FC236}">
                  <a16:creationId xmlns:a16="http://schemas.microsoft.com/office/drawing/2014/main" id="{FFD96D47-1C04-091C-836C-E55767C7C3D6}"/>
                </a:ext>
              </a:extLst>
            </p:cNvPr>
            <p:cNvSpPr/>
            <p:nvPr/>
          </p:nvSpPr>
          <p:spPr>
            <a:xfrm>
              <a:off x="7402150" y="3154985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39" name="组合 1038">
            <a:extLst>
              <a:ext uri="{FF2B5EF4-FFF2-40B4-BE49-F238E27FC236}">
                <a16:creationId xmlns:a16="http://schemas.microsoft.com/office/drawing/2014/main" id="{CADF18C2-9C01-2EAF-B594-88086B364DD1}"/>
              </a:ext>
            </a:extLst>
          </p:cNvPr>
          <p:cNvGrpSpPr/>
          <p:nvPr/>
        </p:nvGrpSpPr>
        <p:grpSpPr>
          <a:xfrm>
            <a:off x="4648180" y="2764026"/>
            <a:ext cx="595312" cy="762000"/>
            <a:chOff x="4648180" y="2764026"/>
            <a:chExt cx="595312" cy="762000"/>
          </a:xfrm>
          <a:solidFill>
            <a:schemeClr val="bg1"/>
          </a:solidFill>
        </p:grpSpPr>
        <p:sp>
          <p:nvSpPr>
            <p:cNvPr id="1035" name="任意多边形: 形状 1034">
              <a:extLst>
                <a:ext uri="{FF2B5EF4-FFF2-40B4-BE49-F238E27FC236}">
                  <a16:creationId xmlns:a16="http://schemas.microsoft.com/office/drawing/2014/main" id="{3C6FA464-0E6E-67EB-266B-64EB8E050682}"/>
                </a:ext>
              </a:extLst>
            </p:cNvPr>
            <p:cNvSpPr/>
            <p:nvPr/>
          </p:nvSpPr>
          <p:spPr>
            <a:xfrm>
              <a:off x="4648180" y="3049776"/>
              <a:ext cx="595312" cy="476250"/>
            </a:xfrm>
            <a:custGeom>
              <a:avLst/>
              <a:gdLst>
                <a:gd name="connsiteX0" fmla="*/ 595312 w 595312"/>
                <a:gd name="connsiteY0" fmla="*/ 201930 h 476250"/>
                <a:gd name="connsiteX1" fmla="*/ 457200 w 595312"/>
                <a:gd name="connsiteY1" fmla="*/ 57150 h 476250"/>
                <a:gd name="connsiteX2" fmla="*/ 457200 w 595312"/>
                <a:gd name="connsiteY2" fmla="*/ 0 h 476250"/>
                <a:gd name="connsiteX3" fmla="*/ 0 w 595312"/>
                <a:gd name="connsiteY3" fmla="*/ 0 h 476250"/>
                <a:gd name="connsiteX4" fmla="*/ 0 w 595312"/>
                <a:gd name="connsiteY4" fmla="*/ 438150 h 476250"/>
                <a:gd name="connsiteX5" fmla="*/ 38100 w 595312"/>
                <a:gd name="connsiteY5" fmla="*/ 476250 h 476250"/>
                <a:gd name="connsiteX6" fmla="*/ 419100 w 595312"/>
                <a:gd name="connsiteY6" fmla="*/ 476250 h 476250"/>
                <a:gd name="connsiteX7" fmla="*/ 457200 w 595312"/>
                <a:gd name="connsiteY7" fmla="*/ 438150 h 476250"/>
                <a:gd name="connsiteX8" fmla="*/ 457200 w 595312"/>
                <a:gd name="connsiteY8" fmla="*/ 347663 h 476250"/>
                <a:gd name="connsiteX9" fmla="*/ 595312 w 595312"/>
                <a:gd name="connsiteY9" fmla="*/ 201930 h 476250"/>
                <a:gd name="connsiteX10" fmla="*/ 458153 w 595312"/>
                <a:gd name="connsiteY10" fmla="*/ 290513 h 476250"/>
                <a:gd name="connsiteX11" fmla="*/ 458153 w 595312"/>
                <a:gd name="connsiteY11" fmla="*/ 114300 h 476250"/>
                <a:gd name="connsiteX12" fmla="*/ 539115 w 595312"/>
                <a:gd name="connsiteY12" fmla="*/ 201930 h 476250"/>
                <a:gd name="connsiteX13" fmla="*/ 458153 w 595312"/>
                <a:gd name="connsiteY13" fmla="*/ 2905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12" h="476250">
                  <a:moveTo>
                    <a:pt x="595312" y="201930"/>
                  </a:moveTo>
                  <a:cubicBezTo>
                    <a:pt x="595312" y="123825"/>
                    <a:pt x="534353" y="60960"/>
                    <a:pt x="457200" y="57150"/>
                  </a:cubicBezTo>
                  <a:lnTo>
                    <a:pt x="457200" y="0"/>
                  </a:lnTo>
                  <a:lnTo>
                    <a:pt x="0" y="0"/>
                  </a:lnTo>
                  <a:lnTo>
                    <a:pt x="0" y="438150"/>
                  </a:lnTo>
                  <a:cubicBezTo>
                    <a:pt x="0" y="459105"/>
                    <a:pt x="17145" y="476250"/>
                    <a:pt x="38100" y="476250"/>
                  </a:cubicBezTo>
                  <a:lnTo>
                    <a:pt x="419100" y="476250"/>
                  </a:lnTo>
                  <a:cubicBezTo>
                    <a:pt x="440055" y="476250"/>
                    <a:pt x="457200" y="459105"/>
                    <a:pt x="457200" y="438150"/>
                  </a:cubicBezTo>
                  <a:lnTo>
                    <a:pt x="457200" y="347663"/>
                  </a:lnTo>
                  <a:cubicBezTo>
                    <a:pt x="534353" y="343853"/>
                    <a:pt x="595312" y="280035"/>
                    <a:pt x="595312" y="201930"/>
                  </a:cubicBezTo>
                  <a:close/>
                  <a:moveTo>
                    <a:pt x="458153" y="290513"/>
                  </a:moveTo>
                  <a:lnTo>
                    <a:pt x="458153" y="114300"/>
                  </a:lnTo>
                  <a:cubicBezTo>
                    <a:pt x="503872" y="118110"/>
                    <a:pt x="539115" y="156210"/>
                    <a:pt x="539115" y="201930"/>
                  </a:cubicBezTo>
                  <a:cubicBezTo>
                    <a:pt x="539115" y="247650"/>
                    <a:pt x="502920" y="286703"/>
                    <a:pt x="458153" y="290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6" name="任意多边形: 形状 1035">
              <a:extLst>
                <a:ext uri="{FF2B5EF4-FFF2-40B4-BE49-F238E27FC236}">
                  <a16:creationId xmlns:a16="http://schemas.microsoft.com/office/drawing/2014/main" id="{560D2E24-9933-2A5E-CAC9-21EF551474A5}"/>
                </a:ext>
              </a:extLst>
            </p:cNvPr>
            <p:cNvSpPr/>
            <p:nvPr/>
          </p:nvSpPr>
          <p:spPr>
            <a:xfrm>
              <a:off x="4839632" y="2764026"/>
              <a:ext cx="66675" cy="172402"/>
            </a:xfrm>
            <a:custGeom>
              <a:avLst/>
              <a:gdLst>
                <a:gd name="connsiteX0" fmla="*/ 20003 w 66675"/>
                <a:gd name="connsiteY0" fmla="*/ 100013 h 172402"/>
                <a:gd name="connsiteX1" fmla="*/ 28575 w 66675"/>
                <a:gd name="connsiteY1" fmla="*/ 120015 h 172402"/>
                <a:gd name="connsiteX2" fmla="*/ 20003 w 66675"/>
                <a:gd name="connsiteY2" fmla="*/ 140018 h 172402"/>
                <a:gd name="connsiteX3" fmla="*/ 20003 w 66675"/>
                <a:gd name="connsiteY3" fmla="*/ 166688 h 172402"/>
                <a:gd name="connsiteX4" fmla="*/ 33338 w 66675"/>
                <a:gd name="connsiteY4" fmla="*/ 172403 h 172402"/>
                <a:gd name="connsiteX5" fmla="*/ 46673 w 66675"/>
                <a:gd name="connsiteY5" fmla="*/ 166688 h 172402"/>
                <a:gd name="connsiteX6" fmla="*/ 66675 w 66675"/>
                <a:gd name="connsiteY6" fmla="*/ 119063 h 172402"/>
                <a:gd name="connsiteX7" fmla="*/ 46673 w 66675"/>
                <a:gd name="connsiteY7" fmla="*/ 72390 h 172402"/>
                <a:gd name="connsiteX8" fmla="*/ 46673 w 66675"/>
                <a:gd name="connsiteY8" fmla="*/ 72390 h 172402"/>
                <a:gd name="connsiteX9" fmla="*/ 46673 w 66675"/>
                <a:gd name="connsiteY9" fmla="*/ 32385 h 172402"/>
                <a:gd name="connsiteX10" fmla="*/ 46673 w 66675"/>
                <a:gd name="connsiteY10" fmla="*/ 5715 h 172402"/>
                <a:gd name="connsiteX11" fmla="*/ 20003 w 66675"/>
                <a:gd name="connsiteY11" fmla="*/ 5715 h 172402"/>
                <a:gd name="connsiteX12" fmla="*/ 20003 w 66675"/>
                <a:gd name="connsiteY12" fmla="*/ 100013 h 172402"/>
                <a:gd name="connsiteX13" fmla="*/ 20003 w 66675"/>
                <a:gd name="connsiteY13" fmla="*/ 10001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75" h="172402">
                  <a:moveTo>
                    <a:pt x="20003" y="100013"/>
                  </a:moveTo>
                  <a:cubicBezTo>
                    <a:pt x="25718" y="105728"/>
                    <a:pt x="28575" y="112395"/>
                    <a:pt x="28575" y="120015"/>
                  </a:cubicBezTo>
                  <a:cubicBezTo>
                    <a:pt x="28575" y="127635"/>
                    <a:pt x="25718" y="135255"/>
                    <a:pt x="20003" y="140018"/>
                  </a:cubicBezTo>
                  <a:cubicBezTo>
                    <a:pt x="12382" y="147638"/>
                    <a:pt x="12382" y="159068"/>
                    <a:pt x="20003" y="166688"/>
                  </a:cubicBezTo>
                  <a:cubicBezTo>
                    <a:pt x="23813" y="170498"/>
                    <a:pt x="28575" y="172403"/>
                    <a:pt x="33338" y="172403"/>
                  </a:cubicBezTo>
                  <a:cubicBezTo>
                    <a:pt x="38100" y="172403"/>
                    <a:pt x="42863" y="170498"/>
                    <a:pt x="46673" y="166688"/>
                  </a:cubicBezTo>
                  <a:cubicBezTo>
                    <a:pt x="59055" y="154305"/>
                    <a:pt x="66675" y="137160"/>
                    <a:pt x="66675" y="119063"/>
                  </a:cubicBezTo>
                  <a:cubicBezTo>
                    <a:pt x="66675" y="100965"/>
                    <a:pt x="60007" y="84772"/>
                    <a:pt x="46673" y="72390"/>
                  </a:cubicBezTo>
                  <a:cubicBezTo>
                    <a:pt x="46673" y="72390"/>
                    <a:pt x="46673" y="72390"/>
                    <a:pt x="46673" y="72390"/>
                  </a:cubicBezTo>
                  <a:cubicBezTo>
                    <a:pt x="35243" y="60960"/>
                    <a:pt x="35243" y="42862"/>
                    <a:pt x="46673" y="32385"/>
                  </a:cubicBezTo>
                  <a:cubicBezTo>
                    <a:pt x="54293" y="24765"/>
                    <a:pt x="54293" y="13335"/>
                    <a:pt x="46673" y="5715"/>
                  </a:cubicBezTo>
                  <a:cubicBezTo>
                    <a:pt x="39053" y="-1905"/>
                    <a:pt x="27623" y="-1905"/>
                    <a:pt x="20003" y="5715"/>
                  </a:cubicBezTo>
                  <a:cubicBezTo>
                    <a:pt x="-6668" y="31433"/>
                    <a:pt x="-6668" y="74295"/>
                    <a:pt x="20003" y="100013"/>
                  </a:cubicBezTo>
                  <a:cubicBezTo>
                    <a:pt x="20003" y="100013"/>
                    <a:pt x="20003" y="100013"/>
                    <a:pt x="20003" y="1000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7" name="任意多边形: 形状 1036">
              <a:extLst>
                <a:ext uri="{FF2B5EF4-FFF2-40B4-BE49-F238E27FC236}">
                  <a16:creationId xmlns:a16="http://schemas.microsoft.com/office/drawing/2014/main" id="{D7030831-C8C1-65EF-05E0-09601E50E93B}"/>
                </a:ext>
              </a:extLst>
            </p:cNvPr>
            <p:cNvSpPr/>
            <p:nvPr/>
          </p:nvSpPr>
          <p:spPr>
            <a:xfrm>
              <a:off x="4943455" y="2819271"/>
              <a:ext cx="65960" cy="172402"/>
            </a:xfrm>
            <a:custGeom>
              <a:avLst/>
              <a:gdLst>
                <a:gd name="connsiteX0" fmla="*/ 20002 w 65960"/>
                <a:gd name="connsiteY0" fmla="*/ 100012 h 172402"/>
                <a:gd name="connsiteX1" fmla="*/ 20002 w 65960"/>
                <a:gd name="connsiteY1" fmla="*/ 140018 h 172402"/>
                <a:gd name="connsiteX2" fmla="*/ 20002 w 65960"/>
                <a:gd name="connsiteY2" fmla="*/ 166687 h 172402"/>
                <a:gd name="connsiteX3" fmla="*/ 33338 w 65960"/>
                <a:gd name="connsiteY3" fmla="*/ 172403 h 172402"/>
                <a:gd name="connsiteX4" fmla="*/ 46672 w 65960"/>
                <a:gd name="connsiteY4" fmla="*/ 166687 h 172402"/>
                <a:gd name="connsiteX5" fmla="*/ 46672 w 65960"/>
                <a:gd name="connsiteY5" fmla="*/ 72390 h 172402"/>
                <a:gd name="connsiteX6" fmla="*/ 46672 w 65960"/>
                <a:gd name="connsiteY6" fmla="*/ 72390 h 172402"/>
                <a:gd name="connsiteX7" fmla="*/ 38100 w 65960"/>
                <a:gd name="connsiteY7" fmla="*/ 52387 h 172402"/>
                <a:gd name="connsiteX8" fmla="*/ 46672 w 65960"/>
                <a:gd name="connsiteY8" fmla="*/ 32385 h 172402"/>
                <a:gd name="connsiteX9" fmla="*/ 46672 w 65960"/>
                <a:gd name="connsiteY9" fmla="*/ 5715 h 172402"/>
                <a:gd name="connsiteX10" fmla="*/ 20002 w 65960"/>
                <a:gd name="connsiteY10" fmla="*/ 5715 h 172402"/>
                <a:gd name="connsiteX11" fmla="*/ 0 w 65960"/>
                <a:gd name="connsiteY11" fmla="*/ 53340 h 172402"/>
                <a:gd name="connsiteX12" fmla="*/ 20002 w 65960"/>
                <a:gd name="connsiteY12" fmla="*/ 100012 h 172402"/>
                <a:gd name="connsiteX13" fmla="*/ 20002 w 65960"/>
                <a:gd name="connsiteY13" fmla="*/ 10001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960" h="172402">
                  <a:moveTo>
                    <a:pt x="20002" y="100012"/>
                  </a:moveTo>
                  <a:cubicBezTo>
                    <a:pt x="31432" y="111443"/>
                    <a:pt x="31432" y="129540"/>
                    <a:pt x="20002" y="140018"/>
                  </a:cubicBezTo>
                  <a:cubicBezTo>
                    <a:pt x="12382" y="147637"/>
                    <a:pt x="12382" y="159068"/>
                    <a:pt x="20002" y="166687"/>
                  </a:cubicBezTo>
                  <a:cubicBezTo>
                    <a:pt x="23813" y="170498"/>
                    <a:pt x="28575" y="172403"/>
                    <a:pt x="33338" y="172403"/>
                  </a:cubicBezTo>
                  <a:cubicBezTo>
                    <a:pt x="38100" y="172403"/>
                    <a:pt x="42863" y="170498"/>
                    <a:pt x="46672" y="166687"/>
                  </a:cubicBezTo>
                  <a:cubicBezTo>
                    <a:pt x="72390" y="140970"/>
                    <a:pt x="72390" y="98108"/>
                    <a:pt x="46672" y="72390"/>
                  </a:cubicBezTo>
                  <a:cubicBezTo>
                    <a:pt x="46672" y="72390"/>
                    <a:pt x="46672" y="72390"/>
                    <a:pt x="46672" y="72390"/>
                  </a:cubicBezTo>
                  <a:cubicBezTo>
                    <a:pt x="40957" y="66675"/>
                    <a:pt x="38100" y="60008"/>
                    <a:pt x="38100" y="52387"/>
                  </a:cubicBezTo>
                  <a:cubicBezTo>
                    <a:pt x="38100" y="44768"/>
                    <a:pt x="40957" y="37148"/>
                    <a:pt x="46672" y="32385"/>
                  </a:cubicBezTo>
                  <a:cubicBezTo>
                    <a:pt x="54293" y="24765"/>
                    <a:pt x="54293" y="13335"/>
                    <a:pt x="46672" y="5715"/>
                  </a:cubicBezTo>
                  <a:cubicBezTo>
                    <a:pt x="39052" y="-1905"/>
                    <a:pt x="27622" y="-1905"/>
                    <a:pt x="20002" y="5715"/>
                  </a:cubicBezTo>
                  <a:cubicBezTo>
                    <a:pt x="7620" y="18097"/>
                    <a:pt x="0" y="35243"/>
                    <a:pt x="0" y="53340"/>
                  </a:cubicBezTo>
                  <a:cubicBezTo>
                    <a:pt x="952" y="71437"/>
                    <a:pt x="7620" y="87630"/>
                    <a:pt x="20002" y="100012"/>
                  </a:cubicBezTo>
                  <a:cubicBezTo>
                    <a:pt x="20002" y="100012"/>
                    <a:pt x="20002" y="100012"/>
                    <a:pt x="20002" y="100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8" name="任意多边形: 形状 1037">
              <a:extLst>
                <a:ext uri="{FF2B5EF4-FFF2-40B4-BE49-F238E27FC236}">
                  <a16:creationId xmlns:a16="http://schemas.microsoft.com/office/drawing/2014/main" id="{09C90BA6-60ED-9EEC-046C-AFBAF52214A9}"/>
                </a:ext>
              </a:extLst>
            </p:cNvPr>
            <p:cNvSpPr/>
            <p:nvPr/>
          </p:nvSpPr>
          <p:spPr>
            <a:xfrm>
              <a:off x="4744383" y="2818318"/>
              <a:ext cx="66674" cy="173354"/>
            </a:xfrm>
            <a:custGeom>
              <a:avLst/>
              <a:gdLst>
                <a:gd name="connsiteX0" fmla="*/ 20002 w 66674"/>
                <a:gd name="connsiteY0" fmla="*/ 100965 h 173354"/>
                <a:gd name="connsiteX1" fmla="*/ 28575 w 66674"/>
                <a:gd name="connsiteY1" fmla="*/ 120967 h 173354"/>
                <a:gd name="connsiteX2" fmla="*/ 20002 w 66674"/>
                <a:gd name="connsiteY2" fmla="*/ 140970 h 173354"/>
                <a:gd name="connsiteX3" fmla="*/ 20002 w 66674"/>
                <a:gd name="connsiteY3" fmla="*/ 167640 h 173354"/>
                <a:gd name="connsiteX4" fmla="*/ 33337 w 66674"/>
                <a:gd name="connsiteY4" fmla="*/ 173355 h 173354"/>
                <a:gd name="connsiteX5" fmla="*/ 46673 w 66674"/>
                <a:gd name="connsiteY5" fmla="*/ 167640 h 173354"/>
                <a:gd name="connsiteX6" fmla="*/ 66675 w 66674"/>
                <a:gd name="connsiteY6" fmla="*/ 120015 h 173354"/>
                <a:gd name="connsiteX7" fmla="*/ 46673 w 66674"/>
                <a:gd name="connsiteY7" fmla="*/ 72390 h 173354"/>
                <a:gd name="connsiteX8" fmla="*/ 46673 w 66674"/>
                <a:gd name="connsiteY8" fmla="*/ 72390 h 173354"/>
                <a:gd name="connsiteX9" fmla="*/ 46673 w 66674"/>
                <a:gd name="connsiteY9" fmla="*/ 32385 h 173354"/>
                <a:gd name="connsiteX10" fmla="*/ 46673 w 66674"/>
                <a:gd name="connsiteY10" fmla="*/ 5715 h 173354"/>
                <a:gd name="connsiteX11" fmla="*/ 20002 w 66674"/>
                <a:gd name="connsiteY11" fmla="*/ 5715 h 173354"/>
                <a:gd name="connsiteX12" fmla="*/ 20002 w 66674"/>
                <a:gd name="connsiteY12" fmla="*/ 100965 h 173354"/>
                <a:gd name="connsiteX13" fmla="*/ 20002 w 66674"/>
                <a:gd name="connsiteY13" fmla="*/ 100965 h 17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74" h="173354">
                  <a:moveTo>
                    <a:pt x="20002" y="100965"/>
                  </a:moveTo>
                  <a:cubicBezTo>
                    <a:pt x="25717" y="106680"/>
                    <a:pt x="28575" y="113348"/>
                    <a:pt x="28575" y="120967"/>
                  </a:cubicBezTo>
                  <a:cubicBezTo>
                    <a:pt x="28575" y="128588"/>
                    <a:pt x="25717" y="136208"/>
                    <a:pt x="20002" y="140970"/>
                  </a:cubicBezTo>
                  <a:cubicBezTo>
                    <a:pt x="12383" y="148590"/>
                    <a:pt x="12383" y="160020"/>
                    <a:pt x="20002" y="167640"/>
                  </a:cubicBezTo>
                  <a:cubicBezTo>
                    <a:pt x="23812" y="171450"/>
                    <a:pt x="28575" y="173355"/>
                    <a:pt x="33337" y="173355"/>
                  </a:cubicBezTo>
                  <a:cubicBezTo>
                    <a:pt x="38100" y="173355"/>
                    <a:pt x="42862" y="171450"/>
                    <a:pt x="46673" y="167640"/>
                  </a:cubicBezTo>
                  <a:cubicBezTo>
                    <a:pt x="59055" y="155258"/>
                    <a:pt x="66675" y="138113"/>
                    <a:pt x="66675" y="120015"/>
                  </a:cubicBezTo>
                  <a:cubicBezTo>
                    <a:pt x="66675" y="101917"/>
                    <a:pt x="60007" y="85725"/>
                    <a:pt x="46673" y="72390"/>
                  </a:cubicBezTo>
                  <a:lnTo>
                    <a:pt x="46673" y="72390"/>
                  </a:lnTo>
                  <a:cubicBezTo>
                    <a:pt x="35243" y="60960"/>
                    <a:pt x="35243" y="42863"/>
                    <a:pt x="46673" y="32385"/>
                  </a:cubicBezTo>
                  <a:cubicBezTo>
                    <a:pt x="54293" y="24765"/>
                    <a:pt x="54293" y="13335"/>
                    <a:pt x="46673" y="5715"/>
                  </a:cubicBezTo>
                  <a:cubicBezTo>
                    <a:pt x="39052" y="-1905"/>
                    <a:pt x="27623" y="-1905"/>
                    <a:pt x="20002" y="5715"/>
                  </a:cubicBezTo>
                  <a:cubicBezTo>
                    <a:pt x="-6667" y="33338"/>
                    <a:pt x="-6667" y="75248"/>
                    <a:pt x="20002" y="100965"/>
                  </a:cubicBezTo>
                  <a:cubicBezTo>
                    <a:pt x="20002" y="100965"/>
                    <a:pt x="20002" y="100965"/>
                    <a:pt x="20002" y="1009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40" name="图形 62" descr="日程表 纯色填充">
            <a:extLst>
              <a:ext uri="{FF2B5EF4-FFF2-40B4-BE49-F238E27FC236}">
                <a16:creationId xmlns:a16="http://schemas.microsoft.com/office/drawing/2014/main" id="{149DACA6-7BB6-D97A-273B-5BF76C106749}"/>
              </a:ext>
            </a:extLst>
          </p:cNvPr>
          <p:cNvGrpSpPr/>
          <p:nvPr/>
        </p:nvGrpSpPr>
        <p:grpSpPr>
          <a:xfrm>
            <a:off x="2372956" y="2880939"/>
            <a:ext cx="647700" cy="647700"/>
            <a:chOff x="2372956" y="2880939"/>
            <a:chExt cx="647700" cy="647700"/>
          </a:xfrm>
          <a:solidFill>
            <a:schemeClr val="bg1"/>
          </a:solidFill>
        </p:grpSpPr>
        <p:sp>
          <p:nvSpPr>
            <p:cNvPr id="1041" name="任意多边形: 形状 1040">
              <a:extLst>
                <a:ext uri="{FF2B5EF4-FFF2-40B4-BE49-F238E27FC236}">
                  <a16:creationId xmlns:a16="http://schemas.microsoft.com/office/drawing/2014/main" id="{20901394-91C9-9010-9723-B10E33D256BB}"/>
                </a:ext>
              </a:extLst>
            </p:cNvPr>
            <p:cNvSpPr/>
            <p:nvPr/>
          </p:nvSpPr>
          <p:spPr>
            <a:xfrm>
              <a:off x="2487256" y="2880939"/>
              <a:ext cx="57150" cy="114300"/>
            </a:xfrm>
            <a:custGeom>
              <a:avLst/>
              <a:gdLst>
                <a:gd name="connsiteX0" fmla="*/ 28575 w 57150"/>
                <a:gd name="connsiteY0" fmla="*/ 114300 h 114300"/>
                <a:gd name="connsiteX1" fmla="*/ 57150 w 57150"/>
                <a:gd name="connsiteY1" fmla="*/ 85725 h 114300"/>
                <a:gd name="connsiteX2" fmla="*/ 57150 w 57150"/>
                <a:gd name="connsiteY2" fmla="*/ 28575 h 114300"/>
                <a:gd name="connsiteX3" fmla="*/ 28575 w 57150"/>
                <a:gd name="connsiteY3" fmla="*/ 0 h 114300"/>
                <a:gd name="connsiteX4" fmla="*/ 0 w 57150"/>
                <a:gd name="connsiteY4" fmla="*/ 28575 h 114300"/>
                <a:gd name="connsiteX5" fmla="*/ 0 w 57150"/>
                <a:gd name="connsiteY5" fmla="*/ 85725 h 114300"/>
                <a:gd name="connsiteX6" fmla="*/ 28575 w 57150"/>
                <a:gd name="connsiteY6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4300">
                  <a:moveTo>
                    <a:pt x="28575" y="114300"/>
                  </a:moveTo>
                  <a:cubicBezTo>
                    <a:pt x="44768" y="114300"/>
                    <a:pt x="57150" y="101918"/>
                    <a:pt x="57150" y="85725"/>
                  </a:cubicBezTo>
                  <a:lnTo>
                    <a:pt x="57150" y="28575"/>
                  </a:lnTo>
                  <a:cubicBezTo>
                    <a:pt x="57150" y="12383"/>
                    <a:pt x="44768" y="0"/>
                    <a:pt x="28575" y="0"/>
                  </a:cubicBezTo>
                  <a:cubicBezTo>
                    <a:pt x="12382" y="0"/>
                    <a:pt x="0" y="12383"/>
                    <a:pt x="0" y="28575"/>
                  </a:cubicBezTo>
                  <a:lnTo>
                    <a:pt x="0" y="85725"/>
                  </a:lnTo>
                  <a:cubicBezTo>
                    <a:pt x="0" y="101918"/>
                    <a:pt x="12382" y="114300"/>
                    <a:pt x="28575" y="114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2" name="任意多边形: 形状 1041">
              <a:extLst>
                <a:ext uri="{FF2B5EF4-FFF2-40B4-BE49-F238E27FC236}">
                  <a16:creationId xmlns:a16="http://schemas.microsoft.com/office/drawing/2014/main" id="{15C7E88A-A890-1384-714B-C66DB33F97A8}"/>
                </a:ext>
              </a:extLst>
            </p:cNvPr>
            <p:cNvSpPr/>
            <p:nvPr/>
          </p:nvSpPr>
          <p:spPr>
            <a:xfrm>
              <a:off x="2372956" y="3109539"/>
              <a:ext cx="647700" cy="419100"/>
            </a:xfrm>
            <a:custGeom>
              <a:avLst/>
              <a:gdLst>
                <a:gd name="connsiteX0" fmla="*/ 57150 w 647700"/>
                <a:gd name="connsiteY0" fmla="*/ 285750 h 419100"/>
                <a:gd name="connsiteX1" fmla="*/ 209550 w 647700"/>
                <a:gd name="connsiteY1" fmla="*/ 285750 h 419100"/>
                <a:gd name="connsiteX2" fmla="*/ 209550 w 647700"/>
                <a:gd name="connsiteY2" fmla="*/ 361950 h 419100"/>
                <a:gd name="connsiteX3" fmla="*/ 57150 w 647700"/>
                <a:gd name="connsiteY3" fmla="*/ 361950 h 419100"/>
                <a:gd name="connsiteX4" fmla="*/ 57150 w 647700"/>
                <a:gd name="connsiteY4" fmla="*/ 285750 h 419100"/>
                <a:gd name="connsiteX5" fmla="*/ 57150 w 647700"/>
                <a:gd name="connsiteY5" fmla="*/ 171450 h 419100"/>
                <a:gd name="connsiteX6" fmla="*/ 209550 w 647700"/>
                <a:gd name="connsiteY6" fmla="*/ 171450 h 419100"/>
                <a:gd name="connsiteX7" fmla="*/ 209550 w 647700"/>
                <a:gd name="connsiteY7" fmla="*/ 247650 h 419100"/>
                <a:gd name="connsiteX8" fmla="*/ 57150 w 647700"/>
                <a:gd name="connsiteY8" fmla="*/ 247650 h 419100"/>
                <a:gd name="connsiteX9" fmla="*/ 57150 w 647700"/>
                <a:gd name="connsiteY9" fmla="*/ 171450 h 419100"/>
                <a:gd name="connsiteX10" fmla="*/ 57150 w 647700"/>
                <a:gd name="connsiteY10" fmla="*/ 57150 h 419100"/>
                <a:gd name="connsiteX11" fmla="*/ 209550 w 647700"/>
                <a:gd name="connsiteY11" fmla="*/ 57150 h 419100"/>
                <a:gd name="connsiteX12" fmla="*/ 209550 w 647700"/>
                <a:gd name="connsiteY12" fmla="*/ 133350 h 419100"/>
                <a:gd name="connsiteX13" fmla="*/ 57150 w 647700"/>
                <a:gd name="connsiteY13" fmla="*/ 133350 h 419100"/>
                <a:gd name="connsiteX14" fmla="*/ 57150 w 647700"/>
                <a:gd name="connsiteY14" fmla="*/ 57150 h 419100"/>
                <a:gd name="connsiteX15" fmla="*/ 400050 w 647700"/>
                <a:gd name="connsiteY15" fmla="*/ 57150 h 419100"/>
                <a:gd name="connsiteX16" fmla="*/ 400050 w 647700"/>
                <a:gd name="connsiteY16" fmla="*/ 133350 h 419100"/>
                <a:gd name="connsiteX17" fmla="*/ 247650 w 647700"/>
                <a:gd name="connsiteY17" fmla="*/ 133350 h 419100"/>
                <a:gd name="connsiteX18" fmla="*/ 247650 w 647700"/>
                <a:gd name="connsiteY18" fmla="*/ 57150 h 419100"/>
                <a:gd name="connsiteX19" fmla="*/ 400050 w 647700"/>
                <a:gd name="connsiteY19" fmla="*/ 57150 h 419100"/>
                <a:gd name="connsiteX20" fmla="*/ 590550 w 647700"/>
                <a:gd name="connsiteY20" fmla="*/ 57150 h 419100"/>
                <a:gd name="connsiteX21" fmla="*/ 590550 w 647700"/>
                <a:gd name="connsiteY21" fmla="*/ 133350 h 419100"/>
                <a:gd name="connsiteX22" fmla="*/ 438150 w 647700"/>
                <a:gd name="connsiteY22" fmla="*/ 133350 h 419100"/>
                <a:gd name="connsiteX23" fmla="*/ 438150 w 647700"/>
                <a:gd name="connsiteY23" fmla="*/ 57150 h 419100"/>
                <a:gd name="connsiteX24" fmla="*/ 590550 w 647700"/>
                <a:gd name="connsiteY24" fmla="*/ 57150 h 419100"/>
                <a:gd name="connsiteX25" fmla="*/ 590550 w 647700"/>
                <a:gd name="connsiteY25" fmla="*/ 247650 h 419100"/>
                <a:gd name="connsiteX26" fmla="*/ 438150 w 647700"/>
                <a:gd name="connsiteY26" fmla="*/ 247650 h 419100"/>
                <a:gd name="connsiteX27" fmla="*/ 438150 w 647700"/>
                <a:gd name="connsiteY27" fmla="*/ 171450 h 419100"/>
                <a:gd name="connsiteX28" fmla="*/ 590550 w 647700"/>
                <a:gd name="connsiteY28" fmla="*/ 171450 h 419100"/>
                <a:gd name="connsiteX29" fmla="*/ 590550 w 647700"/>
                <a:gd name="connsiteY29" fmla="*/ 247650 h 419100"/>
                <a:gd name="connsiteX30" fmla="*/ 590550 w 647700"/>
                <a:gd name="connsiteY30" fmla="*/ 361950 h 419100"/>
                <a:gd name="connsiteX31" fmla="*/ 438150 w 647700"/>
                <a:gd name="connsiteY31" fmla="*/ 361950 h 419100"/>
                <a:gd name="connsiteX32" fmla="*/ 438150 w 647700"/>
                <a:gd name="connsiteY32" fmla="*/ 285750 h 419100"/>
                <a:gd name="connsiteX33" fmla="*/ 590550 w 647700"/>
                <a:gd name="connsiteY33" fmla="*/ 285750 h 419100"/>
                <a:gd name="connsiteX34" fmla="*/ 590550 w 647700"/>
                <a:gd name="connsiteY34" fmla="*/ 361950 h 419100"/>
                <a:gd name="connsiteX35" fmla="*/ 247650 w 647700"/>
                <a:gd name="connsiteY35" fmla="*/ 247650 h 419100"/>
                <a:gd name="connsiteX36" fmla="*/ 247650 w 647700"/>
                <a:gd name="connsiteY36" fmla="*/ 171450 h 419100"/>
                <a:gd name="connsiteX37" fmla="*/ 400050 w 647700"/>
                <a:gd name="connsiteY37" fmla="*/ 171450 h 419100"/>
                <a:gd name="connsiteX38" fmla="*/ 400050 w 647700"/>
                <a:gd name="connsiteY38" fmla="*/ 247650 h 419100"/>
                <a:gd name="connsiteX39" fmla="*/ 247650 w 647700"/>
                <a:gd name="connsiteY39" fmla="*/ 247650 h 419100"/>
                <a:gd name="connsiteX40" fmla="*/ 247650 w 647700"/>
                <a:gd name="connsiteY40" fmla="*/ 361950 h 419100"/>
                <a:gd name="connsiteX41" fmla="*/ 247650 w 647700"/>
                <a:gd name="connsiteY41" fmla="*/ 285750 h 419100"/>
                <a:gd name="connsiteX42" fmla="*/ 400050 w 647700"/>
                <a:gd name="connsiteY42" fmla="*/ 285750 h 419100"/>
                <a:gd name="connsiteX43" fmla="*/ 400050 w 647700"/>
                <a:gd name="connsiteY43" fmla="*/ 361950 h 419100"/>
                <a:gd name="connsiteX44" fmla="*/ 247650 w 647700"/>
                <a:gd name="connsiteY44" fmla="*/ 361950 h 419100"/>
                <a:gd name="connsiteX45" fmla="*/ 0 w 647700"/>
                <a:gd name="connsiteY45" fmla="*/ 419100 h 419100"/>
                <a:gd name="connsiteX46" fmla="*/ 647700 w 647700"/>
                <a:gd name="connsiteY46" fmla="*/ 419100 h 419100"/>
                <a:gd name="connsiteX47" fmla="*/ 647700 w 647700"/>
                <a:gd name="connsiteY47" fmla="*/ 0 h 419100"/>
                <a:gd name="connsiteX48" fmla="*/ 0 w 647700"/>
                <a:gd name="connsiteY48" fmla="*/ 0 h 419100"/>
                <a:gd name="connsiteX49" fmla="*/ 0 w 647700"/>
                <a:gd name="connsiteY49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47700" h="419100">
                  <a:moveTo>
                    <a:pt x="57150" y="285750"/>
                  </a:moveTo>
                  <a:lnTo>
                    <a:pt x="209550" y="285750"/>
                  </a:lnTo>
                  <a:lnTo>
                    <a:pt x="209550" y="361950"/>
                  </a:lnTo>
                  <a:lnTo>
                    <a:pt x="57150" y="361950"/>
                  </a:lnTo>
                  <a:lnTo>
                    <a:pt x="57150" y="285750"/>
                  </a:lnTo>
                  <a:close/>
                  <a:moveTo>
                    <a:pt x="57150" y="171450"/>
                  </a:moveTo>
                  <a:lnTo>
                    <a:pt x="209550" y="171450"/>
                  </a:lnTo>
                  <a:lnTo>
                    <a:pt x="209550" y="247650"/>
                  </a:lnTo>
                  <a:lnTo>
                    <a:pt x="57150" y="247650"/>
                  </a:lnTo>
                  <a:lnTo>
                    <a:pt x="57150" y="171450"/>
                  </a:lnTo>
                  <a:close/>
                  <a:moveTo>
                    <a:pt x="57150" y="57150"/>
                  </a:moveTo>
                  <a:lnTo>
                    <a:pt x="209550" y="57150"/>
                  </a:lnTo>
                  <a:lnTo>
                    <a:pt x="209550" y="133350"/>
                  </a:lnTo>
                  <a:lnTo>
                    <a:pt x="57150" y="133350"/>
                  </a:lnTo>
                  <a:lnTo>
                    <a:pt x="57150" y="57150"/>
                  </a:lnTo>
                  <a:close/>
                  <a:moveTo>
                    <a:pt x="400050" y="57150"/>
                  </a:moveTo>
                  <a:lnTo>
                    <a:pt x="400050" y="133350"/>
                  </a:lnTo>
                  <a:lnTo>
                    <a:pt x="247650" y="133350"/>
                  </a:lnTo>
                  <a:lnTo>
                    <a:pt x="247650" y="57150"/>
                  </a:lnTo>
                  <a:lnTo>
                    <a:pt x="400050" y="57150"/>
                  </a:lnTo>
                  <a:close/>
                  <a:moveTo>
                    <a:pt x="590550" y="57150"/>
                  </a:moveTo>
                  <a:lnTo>
                    <a:pt x="590550" y="133350"/>
                  </a:lnTo>
                  <a:lnTo>
                    <a:pt x="438150" y="133350"/>
                  </a:lnTo>
                  <a:lnTo>
                    <a:pt x="438150" y="57150"/>
                  </a:lnTo>
                  <a:lnTo>
                    <a:pt x="590550" y="57150"/>
                  </a:lnTo>
                  <a:close/>
                  <a:moveTo>
                    <a:pt x="590550" y="247650"/>
                  </a:moveTo>
                  <a:lnTo>
                    <a:pt x="438150" y="247650"/>
                  </a:lnTo>
                  <a:lnTo>
                    <a:pt x="438150" y="171450"/>
                  </a:lnTo>
                  <a:lnTo>
                    <a:pt x="590550" y="171450"/>
                  </a:lnTo>
                  <a:lnTo>
                    <a:pt x="590550" y="247650"/>
                  </a:lnTo>
                  <a:close/>
                  <a:moveTo>
                    <a:pt x="590550" y="361950"/>
                  </a:moveTo>
                  <a:lnTo>
                    <a:pt x="438150" y="361950"/>
                  </a:lnTo>
                  <a:lnTo>
                    <a:pt x="438150" y="285750"/>
                  </a:lnTo>
                  <a:lnTo>
                    <a:pt x="590550" y="285750"/>
                  </a:lnTo>
                  <a:lnTo>
                    <a:pt x="590550" y="361950"/>
                  </a:lnTo>
                  <a:close/>
                  <a:moveTo>
                    <a:pt x="247650" y="247650"/>
                  </a:moveTo>
                  <a:lnTo>
                    <a:pt x="247650" y="171450"/>
                  </a:lnTo>
                  <a:lnTo>
                    <a:pt x="400050" y="171450"/>
                  </a:lnTo>
                  <a:lnTo>
                    <a:pt x="400050" y="247650"/>
                  </a:lnTo>
                  <a:lnTo>
                    <a:pt x="247650" y="247650"/>
                  </a:lnTo>
                  <a:close/>
                  <a:moveTo>
                    <a:pt x="247650" y="361950"/>
                  </a:moveTo>
                  <a:lnTo>
                    <a:pt x="247650" y="285750"/>
                  </a:lnTo>
                  <a:lnTo>
                    <a:pt x="400050" y="285750"/>
                  </a:lnTo>
                  <a:lnTo>
                    <a:pt x="400050" y="361950"/>
                  </a:lnTo>
                  <a:lnTo>
                    <a:pt x="247650" y="361950"/>
                  </a:lnTo>
                  <a:close/>
                  <a:moveTo>
                    <a:pt x="0" y="419100"/>
                  </a:moveTo>
                  <a:lnTo>
                    <a:pt x="647700" y="419100"/>
                  </a:lnTo>
                  <a:lnTo>
                    <a:pt x="647700" y="0"/>
                  </a:lnTo>
                  <a:lnTo>
                    <a:pt x="0" y="0"/>
                  </a:lnTo>
                  <a:lnTo>
                    <a:pt x="0" y="419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3" name="任意多边形: 形状 1042">
              <a:extLst>
                <a:ext uri="{FF2B5EF4-FFF2-40B4-BE49-F238E27FC236}">
                  <a16:creationId xmlns:a16="http://schemas.microsoft.com/office/drawing/2014/main" id="{9E22F45A-D276-24A0-300B-25CF9580775A}"/>
                </a:ext>
              </a:extLst>
            </p:cNvPr>
            <p:cNvSpPr/>
            <p:nvPr/>
          </p:nvSpPr>
          <p:spPr>
            <a:xfrm>
              <a:off x="2849206" y="2880939"/>
              <a:ext cx="57150" cy="114300"/>
            </a:xfrm>
            <a:custGeom>
              <a:avLst/>
              <a:gdLst>
                <a:gd name="connsiteX0" fmla="*/ 28575 w 57150"/>
                <a:gd name="connsiteY0" fmla="*/ 114300 h 114300"/>
                <a:gd name="connsiteX1" fmla="*/ 57150 w 57150"/>
                <a:gd name="connsiteY1" fmla="*/ 85725 h 114300"/>
                <a:gd name="connsiteX2" fmla="*/ 57150 w 57150"/>
                <a:gd name="connsiteY2" fmla="*/ 28575 h 114300"/>
                <a:gd name="connsiteX3" fmla="*/ 28575 w 57150"/>
                <a:gd name="connsiteY3" fmla="*/ 0 h 114300"/>
                <a:gd name="connsiteX4" fmla="*/ 0 w 57150"/>
                <a:gd name="connsiteY4" fmla="*/ 28575 h 114300"/>
                <a:gd name="connsiteX5" fmla="*/ 0 w 57150"/>
                <a:gd name="connsiteY5" fmla="*/ 85725 h 114300"/>
                <a:gd name="connsiteX6" fmla="*/ 28575 w 57150"/>
                <a:gd name="connsiteY6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4300">
                  <a:moveTo>
                    <a:pt x="28575" y="114300"/>
                  </a:moveTo>
                  <a:cubicBezTo>
                    <a:pt x="44767" y="114300"/>
                    <a:pt x="57150" y="101918"/>
                    <a:pt x="57150" y="85725"/>
                  </a:cubicBezTo>
                  <a:lnTo>
                    <a:pt x="57150" y="28575"/>
                  </a:lnTo>
                  <a:cubicBezTo>
                    <a:pt x="57150" y="12383"/>
                    <a:pt x="44767" y="0"/>
                    <a:pt x="28575" y="0"/>
                  </a:cubicBezTo>
                  <a:cubicBezTo>
                    <a:pt x="12383" y="0"/>
                    <a:pt x="0" y="12383"/>
                    <a:pt x="0" y="28575"/>
                  </a:cubicBezTo>
                  <a:lnTo>
                    <a:pt x="0" y="85725"/>
                  </a:lnTo>
                  <a:cubicBezTo>
                    <a:pt x="0" y="101918"/>
                    <a:pt x="12383" y="114300"/>
                    <a:pt x="28575" y="114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4" name="任意多边形: 形状 1043">
              <a:extLst>
                <a:ext uri="{FF2B5EF4-FFF2-40B4-BE49-F238E27FC236}">
                  <a16:creationId xmlns:a16="http://schemas.microsoft.com/office/drawing/2014/main" id="{6FD81E48-D2F9-6E5D-95A4-8A4C182E7FD6}"/>
                </a:ext>
              </a:extLst>
            </p:cNvPr>
            <p:cNvSpPr/>
            <p:nvPr/>
          </p:nvSpPr>
          <p:spPr>
            <a:xfrm>
              <a:off x="2372956" y="2938089"/>
              <a:ext cx="647700" cy="133350"/>
            </a:xfrm>
            <a:custGeom>
              <a:avLst/>
              <a:gdLst>
                <a:gd name="connsiteX0" fmla="*/ 571500 w 647700"/>
                <a:gd name="connsiteY0" fmla="*/ 0 h 133350"/>
                <a:gd name="connsiteX1" fmla="*/ 571500 w 647700"/>
                <a:gd name="connsiteY1" fmla="*/ 28575 h 133350"/>
                <a:gd name="connsiteX2" fmla="*/ 504825 w 647700"/>
                <a:gd name="connsiteY2" fmla="*/ 95250 h 133350"/>
                <a:gd name="connsiteX3" fmla="*/ 438150 w 647700"/>
                <a:gd name="connsiteY3" fmla="*/ 28575 h 133350"/>
                <a:gd name="connsiteX4" fmla="*/ 438150 w 647700"/>
                <a:gd name="connsiteY4" fmla="*/ 0 h 133350"/>
                <a:gd name="connsiteX5" fmla="*/ 209550 w 647700"/>
                <a:gd name="connsiteY5" fmla="*/ 0 h 133350"/>
                <a:gd name="connsiteX6" fmla="*/ 209550 w 647700"/>
                <a:gd name="connsiteY6" fmla="*/ 28575 h 133350"/>
                <a:gd name="connsiteX7" fmla="*/ 142875 w 647700"/>
                <a:gd name="connsiteY7" fmla="*/ 95250 h 133350"/>
                <a:gd name="connsiteX8" fmla="*/ 76200 w 647700"/>
                <a:gd name="connsiteY8" fmla="*/ 28575 h 133350"/>
                <a:gd name="connsiteX9" fmla="*/ 76200 w 647700"/>
                <a:gd name="connsiteY9" fmla="*/ 0 h 133350"/>
                <a:gd name="connsiteX10" fmla="*/ 0 w 647700"/>
                <a:gd name="connsiteY10" fmla="*/ 0 h 133350"/>
                <a:gd name="connsiteX11" fmla="*/ 0 w 647700"/>
                <a:gd name="connsiteY11" fmla="*/ 133350 h 133350"/>
                <a:gd name="connsiteX12" fmla="*/ 647700 w 647700"/>
                <a:gd name="connsiteY12" fmla="*/ 133350 h 133350"/>
                <a:gd name="connsiteX13" fmla="*/ 647700 w 647700"/>
                <a:gd name="connsiteY13" fmla="*/ 0 h 133350"/>
                <a:gd name="connsiteX14" fmla="*/ 571500 w 647700"/>
                <a:gd name="connsiteY14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7700" h="133350">
                  <a:moveTo>
                    <a:pt x="571500" y="0"/>
                  </a:moveTo>
                  <a:lnTo>
                    <a:pt x="571500" y="28575"/>
                  </a:lnTo>
                  <a:cubicBezTo>
                    <a:pt x="571500" y="65723"/>
                    <a:pt x="541973" y="95250"/>
                    <a:pt x="504825" y="95250"/>
                  </a:cubicBezTo>
                  <a:cubicBezTo>
                    <a:pt x="467678" y="95250"/>
                    <a:pt x="438150" y="65723"/>
                    <a:pt x="438150" y="28575"/>
                  </a:cubicBezTo>
                  <a:lnTo>
                    <a:pt x="438150" y="0"/>
                  </a:lnTo>
                  <a:lnTo>
                    <a:pt x="209550" y="0"/>
                  </a:lnTo>
                  <a:lnTo>
                    <a:pt x="209550" y="28575"/>
                  </a:lnTo>
                  <a:cubicBezTo>
                    <a:pt x="209550" y="65723"/>
                    <a:pt x="180023" y="95250"/>
                    <a:pt x="142875" y="95250"/>
                  </a:cubicBezTo>
                  <a:cubicBezTo>
                    <a:pt x="105728" y="95250"/>
                    <a:pt x="76200" y="65723"/>
                    <a:pt x="76200" y="28575"/>
                  </a:cubicBezTo>
                  <a:lnTo>
                    <a:pt x="76200" y="0"/>
                  </a:lnTo>
                  <a:lnTo>
                    <a:pt x="0" y="0"/>
                  </a:lnTo>
                  <a:lnTo>
                    <a:pt x="0" y="133350"/>
                  </a:lnTo>
                  <a:lnTo>
                    <a:pt x="647700" y="133350"/>
                  </a:lnTo>
                  <a:lnTo>
                    <a:pt x="647700" y="0"/>
                  </a:lnTo>
                  <a:lnTo>
                    <a:pt x="57150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24" name="图形 58" descr="云 纯色填充">
            <a:extLst>
              <a:ext uri="{FF2B5EF4-FFF2-40B4-BE49-F238E27FC236}">
                <a16:creationId xmlns:a16="http://schemas.microsoft.com/office/drawing/2014/main" id="{B8ECD022-1D32-E3B8-582E-E78EB2E46EBD}"/>
              </a:ext>
            </a:extLst>
          </p:cNvPr>
          <p:cNvSpPr/>
          <p:nvPr/>
        </p:nvSpPr>
        <p:spPr>
          <a:xfrm>
            <a:off x="9096345" y="3061636"/>
            <a:ext cx="802774" cy="457059"/>
          </a:xfrm>
          <a:custGeom>
            <a:avLst/>
            <a:gdLst>
              <a:gd name="connsiteX0" fmla="*/ 689427 w 802774"/>
              <a:gd name="connsiteY0" fmla="*/ 227507 h 457059"/>
              <a:gd name="connsiteX1" fmla="*/ 679902 w 802774"/>
              <a:gd name="connsiteY1" fmla="*/ 227507 h 457059"/>
              <a:gd name="connsiteX2" fmla="*/ 679902 w 802774"/>
              <a:gd name="connsiteY2" fmla="*/ 227507 h 457059"/>
              <a:gd name="connsiteX3" fmla="*/ 619895 w 802774"/>
              <a:gd name="connsiteY3" fmla="*/ 111302 h 457059"/>
              <a:gd name="connsiteX4" fmla="*/ 489403 w 802774"/>
              <a:gd name="connsiteY4" fmla="*/ 93204 h 457059"/>
              <a:gd name="connsiteX5" fmla="*/ 296998 w 802774"/>
              <a:gd name="connsiteY5" fmla="*/ 4622 h 457059"/>
              <a:gd name="connsiteX6" fmla="*/ 165552 w 802774"/>
              <a:gd name="connsiteY6" fmla="*/ 170357 h 457059"/>
              <a:gd name="connsiteX7" fmla="*/ 165552 w 802774"/>
              <a:gd name="connsiteY7" fmla="*/ 172262 h 457059"/>
              <a:gd name="connsiteX8" fmla="*/ 28392 w 802774"/>
              <a:gd name="connsiteY8" fmla="*/ 227507 h 457059"/>
              <a:gd name="connsiteX9" fmla="*/ 13152 w 802774"/>
              <a:gd name="connsiteY9" fmla="*/ 374192 h 457059"/>
              <a:gd name="connsiteX10" fmla="*/ 136025 w 802774"/>
              <a:gd name="connsiteY10" fmla="*/ 456107 h 457059"/>
              <a:gd name="connsiteX11" fmla="*/ 136025 w 802774"/>
              <a:gd name="connsiteY11" fmla="*/ 457059 h 457059"/>
              <a:gd name="connsiteX12" fmla="*/ 688475 w 802774"/>
              <a:gd name="connsiteY12" fmla="*/ 457059 h 457059"/>
              <a:gd name="connsiteX13" fmla="*/ 802775 w 802774"/>
              <a:gd name="connsiteY13" fmla="*/ 342759 h 457059"/>
              <a:gd name="connsiteX14" fmla="*/ 689427 w 802774"/>
              <a:gd name="connsiteY14" fmla="*/ 227507 h 457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2774" h="457059">
                <a:moveTo>
                  <a:pt x="689427" y="227507"/>
                </a:moveTo>
                <a:cubicBezTo>
                  <a:pt x="686570" y="227507"/>
                  <a:pt x="682760" y="227507"/>
                  <a:pt x="679902" y="227507"/>
                </a:cubicBezTo>
                <a:cubicBezTo>
                  <a:pt x="679902" y="227507"/>
                  <a:pt x="679902" y="227507"/>
                  <a:pt x="679902" y="227507"/>
                </a:cubicBezTo>
                <a:cubicBezTo>
                  <a:pt x="679902" y="180834"/>
                  <a:pt x="657043" y="137972"/>
                  <a:pt x="619895" y="111302"/>
                </a:cubicBezTo>
                <a:cubicBezTo>
                  <a:pt x="581795" y="84632"/>
                  <a:pt x="533218" y="77964"/>
                  <a:pt x="489403" y="93204"/>
                </a:cubicBezTo>
                <a:cubicBezTo>
                  <a:pt x="453208" y="22719"/>
                  <a:pt x="373198" y="-13476"/>
                  <a:pt x="296998" y="4622"/>
                </a:cubicBezTo>
                <a:cubicBezTo>
                  <a:pt x="220797" y="22719"/>
                  <a:pt x="165552" y="91299"/>
                  <a:pt x="165552" y="170357"/>
                </a:cubicBezTo>
                <a:cubicBezTo>
                  <a:pt x="165552" y="170357"/>
                  <a:pt x="165552" y="171309"/>
                  <a:pt x="165552" y="172262"/>
                </a:cubicBezTo>
                <a:cubicBezTo>
                  <a:pt x="113165" y="163689"/>
                  <a:pt x="60777" y="185597"/>
                  <a:pt x="28392" y="227507"/>
                </a:cubicBezTo>
                <a:cubicBezTo>
                  <a:pt x="-3040" y="270369"/>
                  <a:pt x="-8755" y="326567"/>
                  <a:pt x="13152" y="374192"/>
                </a:cubicBezTo>
                <a:cubicBezTo>
                  <a:pt x="36012" y="421817"/>
                  <a:pt x="83637" y="453249"/>
                  <a:pt x="136025" y="456107"/>
                </a:cubicBezTo>
                <a:lnTo>
                  <a:pt x="136025" y="457059"/>
                </a:lnTo>
                <a:lnTo>
                  <a:pt x="688475" y="457059"/>
                </a:lnTo>
                <a:cubicBezTo>
                  <a:pt x="751340" y="457059"/>
                  <a:pt x="802775" y="405624"/>
                  <a:pt x="802775" y="342759"/>
                </a:cubicBezTo>
                <a:cubicBezTo>
                  <a:pt x="802775" y="279894"/>
                  <a:pt x="752293" y="227507"/>
                  <a:pt x="689427" y="22750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684A514A-206C-F3DF-4017-7411EC9EC2B8}"/>
              </a:ext>
            </a:extLst>
          </p:cNvPr>
          <p:cNvGrpSpPr/>
          <p:nvPr/>
        </p:nvGrpSpPr>
        <p:grpSpPr>
          <a:xfrm>
            <a:off x="1253192" y="1379883"/>
            <a:ext cx="9685616" cy="1047862"/>
            <a:chOff x="6096000" y="1796494"/>
            <a:chExt cx="9685616" cy="1047862"/>
          </a:xfrm>
        </p:grpSpPr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78F88EBA-5AB5-CF57-A7AB-47E61A50E09C}"/>
                </a:ext>
              </a:extLst>
            </p:cNvPr>
            <p:cNvSpPr txBox="1"/>
            <p:nvPr/>
          </p:nvSpPr>
          <p:spPr>
            <a:xfrm>
              <a:off x="6096000" y="2223930"/>
              <a:ext cx="9685616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200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字以内，据统计每页幻灯片的最好控制在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</a:rPr>
                <a:t>5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75DB01E3-0380-FF6C-6671-CECC968439AD}"/>
                </a:ext>
              </a:extLst>
            </p:cNvPr>
            <p:cNvSpPr txBox="1"/>
            <p:nvPr/>
          </p:nvSpPr>
          <p:spPr>
            <a:xfrm>
              <a:off x="9655016" y="1796494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42666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椭圆 2077">
            <a:extLst>
              <a:ext uri="{FF2B5EF4-FFF2-40B4-BE49-F238E27FC236}">
                <a16:creationId xmlns:a16="http://schemas.microsoft.com/office/drawing/2014/main" id="{C256B7A2-09CF-E79B-EEB3-95EF4579B8D2}"/>
              </a:ext>
            </a:extLst>
          </p:cNvPr>
          <p:cNvSpPr/>
          <p:nvPr/>
        </p:nvSpPr>
        <p:spPr>
          <a:xfrm>
            <a:off x="6963095" y="649586"/>
            <a:ext cx="7563666" cy="756366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B2DA05A5-71CA-C9E6-D58A-3C39626A9DC2}"/>
              </a:ext>
            </a:extLst>
          </p:cNvPr>
          <p:cNvSpPr/>
          <p:nvPr/>
        </p:nvSpPr>
        <p:spPr>
          <a:xfrm>
            <a:off x="3476759" y="6096294"/>
            <a:ext cx="2908726" cy="2908726"/>
          </a:xfrm>
          <a:prstGeom prst="ellipse">
            <a:avLst/>
          </a:prstGeom>
          <a:noFill/>
          <a:ln w="762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71" name="组合 2070">
            <a:extLst>
              <a:ext uri="{FF2B5EF4-FFF2-40B4-BE49-F238E27FC236}">
                <a16:creationId xmlns:a16="http://schemas.microsoft.com/office/drawing/2014/main" id="{88FFD6C7-ED56-5F67-EF76-C7AE48160814}"/>
              </a:ext>
            </a:extLst>
          </p:cNvPr>
          <p:cNvGrpSpPr/>
          <p:nvPr/>
        </p:nvGrpSpPr>
        <p:grpSpPr>
          <a:xfrm>
            <a:off x="8110483" y="558262"/>
            <a:ext cx="3586572" cy="5741476"/>
            <a:chOff x="7728974" y="558262"/>
            <a:chExt cx="3586572" cy="5741476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F54DF85-087F-7CDC-C966-0309FED69BA3}"/>
                </a:ext>
              </a:extLst>
            </p:cNvPr>
            <p:cNvSpPr/>
            <p:nvPr/>
          </p:nvSpPr>
          <p:spPr>
            <a:xfrm>
              <a:off x="8659511" y="6053097"/>
              <a:ext cx="1349468" cy="246641"/>
            </a:xfrm>
            <a:custGeom>
              <a:avLst/>
              <a:gdLst>
                <a:gd name="connsiteX0" fmla="*/ 1247318 w 1247317"/>
                <a:gd name="connsiteY0" fmla="*/ 113985 h 227971"/>
                <a:gd name="connsiteX1" fmla="*/ 623659 w 1247317"/>
                <a:gd name="connsiteY1" fmla="*/ 227971 h 227971"/>
                <a:gd name="connsiteX2" fmla="*/ 0 w 1247317"/>
                <a:gd name="connsiteY2" fmla="*/ 113985 h 227971"/>
                <a:gd name="connsiteX3" fmla="*/ 623659 w 1247317"/>
                <a:gd name="connsiteY3" fmla="*/ 0 h 227971"/>
                <a:gd name="connsiteX4" fmla="*/ 1247318 w 1247317"/>
                <a:gd name="connsiteY4" fmla="*/ 113985 h 22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7317" h="227971">
                  <a:moveTo>
                    <a:pt x="1247318" y="113985"/>
                  </a:moveTo>
                  <a:cubicBezTo>
                    <a:pt x="1247318" y="176938"/>
                    <a:pt x="968096" y="227971"/>
                    <a:pt x="623659" y="227971"/>
                  </a:cubicBezTo>
                  <a:cubicBezTo>
                    <a:pt x="279222" y="227971"/>
                    <a:pt x="0" y="176938"/>
                    <a:pt x="0" y="113985"/>
                  </a:cubicBezTo>
                  <a:cubicBezTo>
                    <a:pt x="0" y="51033"/>
                    <a:pt x="279222" y="0"/>
                    <a:pt x="623659" y="0"/>
                  </a:cubicBezTo>
                  <a:cubicBezTo>
                    <a:pt x="968096" y="0"/>
                    <a:pt x="1247318" y="51033"/>
                    <a:pt x="1247318" y="113985"/>
                  </a:cubicBezTo>
                  <a:close/>
                </a:path>
              </a:pathLst>
            </a:custGeom>
            <a:solidFill>
              <a:srgbClr val="DADA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图形 3">
              <a:extLst>
                <a:ext uri="{FF2B5EF4-FFF2-40B4-BE49-F238E27FC236}">
                  <a16:creationId xmlns:a16="http://schemas.microsoft.com/office/drawing/2014/main" id="{F4B33315-EAC6-2DCC-DB2D-1DC91B6C85F7}"/>
                </a:ext>
              </a:extLst>
            </p:cNvPr>
            <p:cNvGrpSpPr/>
            <p:nvPr/>
          </p:nvGrpSpPr>
          <p:grpSpPr>
            <a:xfrm>
              <a:off x="10640741" y="2257340"/>
              <a:ext cx="306142" cy="169229"/>
              <a:chOff x="10876634" y="2541438"/>
              <a:chExt cx="282968" cy="156419"/>
            </a:xfrm>
          </p:grpSpPr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D5CD003-E28C-4A4B-09B6-1EB8DA091415}"/>
                  </a:ext>
                </a:extLst>
              </p:cNvPr>
              <p:cNvSpPr/>
              <p:nvPr/>
            </p:nvSpPr>
            <p:spPr>
              <a:xfrm>
                <a:off x="10909819" y="2541438"/>
                <a:ext cx="249783" cy="137547"/>
              </a:xfrm>
              <a:custGeom>
                <a:avLst/>
                <a:gdLst>
                  <a:gd name="connsiteX0" fmla="*/ 0 w 249783"/>
                  <a:gd name="connsiteY0" fmla="*/ 132883 h 137547"/>
                  <a:gd name="connsiteX1" fmla="*/ 120758 w 249783"/>
                  <a:gd name="connsiteY1" fmla="*/ 19564 h 137547"/>
                  <a:gd name="connsiteX2" fmla="*/ 249784 w 249783"/>
                  <a:gd name="connsiteY2" fmla="*/ 0 h 137547"/>
                  <a:gd name="connsiteX3" fmla="*/ 122177 w 249783"/>
                  <a:gd name="connsiteY3" fmla="*/ 133293 h 137547"/>
                  <a:gd name="connsiteX4" fmla="*/ 0 w 249783"/>
                  <a:gd name="connsiteY4" fmla="*/ 132883 h 137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783" h="137547">
                    <a:moveTo>
                      <a:pt x="0" y="132883"/>
                    </a:moveTo>
                    <a:cubicBezTo>
                      <a:pt x="0" y="132883"/>
                      <a:pt x="73886" y="37805"/>
                      <a:pt x="120758" y="19564"/>
                    </a:cubicBezTo>
                    <a:cubicBezTo>
                      <a:pt x="178070" y="-2743"/>
                      <a:pt x="179784" y="9630"/>
                      <a:pt x="249784" y="0"/>
                    </a:cubicBezTo>
                    <a:cubicBezTo>
                      <a:pt x="249784" y="0"/>
                      <a:pt x="168288" y="118729"/>
                      <a:pt x="122177" y="133293"/>
                    </a:cubicBezTo>
                    <a:cubicBezTo>
                      <a:pt x="76048" y="147847"/>
                      <a:pt x="42520" y="119272"/>
                      <a:pt x="0" y="1328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E8509EB-8D1E-4E20-90A1-331C0E4662FD}"/>
                  </a:ext>
                </a:extLst>
              </p:cNvPr>
              <p:cNvSpPr/>
              <p:nvPr/>
            </p:nvSpPr>
            <p:spPr>
              <a:xfrm>
                <a:off x="10876634" y="2541438"/>
                <a:ext cx="282968" cy="156419"/>
              </a:xfrm>
              <a:custGeom>
                <a:avLst/>
                <a:gdLst>
                  <a:gd name="connsiteX0" fmla="*/ 282969 w 282968"/>
                  <a:gd name="connsiteY0" fmla="*/ 0 h 156419"/>
                  <a:gd name="connsiteX1" fmla="*/ 270262 w 282968"/>
                  <a:gd name="connsiteY1" fmla="*/ 12763 h 156419"/>
                  <a:gd name="connsiteX2" fmla="*/ 256489 w 282968"/>
                  <a:gd name="connsiteY2" fmla="*/ 24241 h 156419"/>
                  <a:gd name="connsiteX3" fmla="*/ 242383 w 282968"/>
                  <a:gd name="connsiteY3" fmla="*/ 35204 h 156419"/>
                  <a:gd name="connsiteX4" fmla="*/ 228038 w 282968"/>
                  <a:gd name="connsiteY4" fmla="*/ 45825 h 156419"/>
                  <a:gd name="connsiteX5" fmla="*/ 168869 w 282968"/>
                  <a:gd name="connsiteY5" fmla="*/ 85554 h 156419"/>
                  <a:gd name="connsiteX6" fmla="*/ 152514 w 282968"/>
                  <a:gd name="connsiteY6" fmla="*/ 94497 h 156419"/>
                  <a:gd name="connsiteX7" fmla="*/ 135969 w 282968"/>
                  <a:gd name="connsiteY7" fmla="*/ 101937 h 156419"/>
                  <a:gd name="connsiteX8" fmla="*/ 102489 w 282968"/>
                  <a:gd name="connsiteY8" fmla="*/ 114881 h 156419"/>
                  <a:gd name="connsiteX9" fmla="*/ 68561 w 282968"/>
                  <a:gd name="connsiteY9" fmla="*/ 126025 h 156419"/>
                  <a:gd name="connsiteX10" fmla="*/ 51445 w 282968"/>
                  <a:gd name="connsiteY10" fmla="*/ 130997 h 156419"/>
                  <a:gd name="connsiteX11" fmla="*/ 42910 w 282968"/>
                  <a:gd name="connsiteY11" fmla="*/ 133426 h 156419"/>
                  <a:gd name="connsiteX12" fmla="*/ 38710 w 282968"/>
                  <a:gd name="connsiteY12" fmla="*/ 134617 h 156419"/>
                  <a:gd name="connsiteX13" fmla="*/ 36671 w 282968"/>
                  <a:gd name="connsiteY13" fmla="*/ 135236 h 156419"/>
                  <a:gd name="connsiteX14" fmla="*/ 35776 w 282968"/>
                  <a:gd name="connsiteY14" fmla="*/ 135522 h 156419"/>
                  <a:gd name="connsiteX15" fmla="*/ 35385 w 282968"/>
                  <a:gd name="connsiteY15" fmla="*/ 135655 h 156419"/>
                  <a:gd name="connsiteX16" fmla="*/ 35947 w 282968"/>
                  <a:gd name="connsiteY16" fmla="*/ 135055 h 156419"/>
                  <a:gd name="connsiteX17" fmla="*/ 34614 w 282968"/>
                  <a:gd name="connsiteY17" fmla="*/ 136084 h 156419"/>
                  <a:gd name="connsiteX18" fmla="*/ 26003 w 282968"/>
                  <a:gd name="connsiteY18" fmla="*/ 140446 h 156419"/>
                  <a:gd name="connsiteX19" fmla="*/ 17259 w 282968"/>
                  <a:gd name="connsiteY19" fmla="*/ 145523 h 156419"/>
                  <a:gd name="connsiteX20" fmla="*/ 0 w 282968"/>
                  <a:gd name="connsiteY20" fmla="*/ 156420 h 156419"/>
                  <a:gd name="connsiteX21" fmla="*/ 14983 w 282968"/>
                  <a:gd name="connsiteY21" fmla="*/ 142418 h 156419"/>
                  <a:gd name="connsiteX22" fmla="*/ 22955 w 282968"/>
                  <a:gd name="connsiteY22" fmla="*/ 135845 h 156419"/>
                  <a:gd name="connsiteX23" fmla="*/ 31766 w 282968"/>
                  <a:gd name="connsiteY23" fmla="*/ 129711 h 156419"/>
                  <a:gd name="connsiteX24" fmla="*/ 30451 w 282968"/>
                  <a:gd name="connsiteY24" fmla="*/ 130731 h 156419"/>
                  <a:gd name="connsiteX25" fmla="*/ 31890 w 282968"/>
                  <a:gd name="connsiteY25" fmla="*/ 129483 h 156419"/>
                  <a:gd name="connsiteX26" fmla="*/ 32490 w 282968"/>
                  <a:gd name="connsiteY26" fmla="*/ 129111 h 156419"/>
                  <a:gd name="connsiteX27" fmla="*/ 33614 w 282968"/>
                  <a:gd name="connsiteY27" fmla="*/ 128464 h 156419"/>
                  <a:gd name="connsiteX28" fmla="*/ 35681 w 282968"/>
                  <a:gd name="connsiteY28" fmla="*/ 127340 h 156419"/>
                  <a:gd name="connsiteX29" fmla="*/ 39710 w 282968"/>
                  <a:gd name="connsiteY29" fmla="*/ 125244 h 156419"/>
                  <a:gd name="connsiteX30" fmla="*/ 47777 w 282968"/>
                  <a:gd name="connsiteY30" fmla="*/ 121310 h 156419"/>
                  <a:gd name="connsiteX31" fmla="*/ 63913 w 282968"/>
                  <a:gd name="connsiteY31" fmla="*/ 113738 h 156419"/>
                  <a:gd name="connsiteX32" fmla="*/ 96298 w 282968"/>
                  <a:gd name="connsiteY32" fmla="*/ 99298 h 156419"/>
                  <a:gd name="connsiteX33" fmla="*/ 159087 w 282968"/>
                  <a:gd name="connsiteY33" fmla="*/ 69561 h 156419"/>
                  <a:gd name="connsiteX34" fmla="*/ 220475 w 282968"/>
                  <a:gd name="connsiteY34" fmla="*/ 33976 h 156419"/>
                  <a:gd name="connsiteX35" fmla="*/ 236068 w 282968"/>
                  <a:gd name="connsiteY35" fmla="*/ 25432 h 156419"/>
                  <a:gd name="connsiteX36" fmla="*/ 251746 w 282968"/>
                  <a:gd name="connsiteY36" fmla="*/ 17031 h 156419"/>
                  <a:gd name="connsiteX37" fmla="*/ 267529 w 282968"/>
                  <a:gd name="connsiteY37" fmla="*/ 8763 h 156419"/>
                  <a:gd name="connsiteX38" fmla="*/ 282969 w 282968"/>
                  <a:gd name="connsiteY38" fmla="*/ 0 h 15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2968" h="156419">
                    <a:moveTo>
                      <a:pt x="282969" y="0"/>
                    </a:moveTo>
                    <a:cubicBezTo>
                      <a:pt x="279473" y="4962"/>
                      <a:pt x="274672" y="8744"/>
                      <a:pt x="270262" y="12763"/>
                    </a:cubicBezTo>
                    <a:cubicBezTo>
                      <a:pt x="265786" y="16764"/>
                      <a:pt x="261109" y="20450"/>
                      <a:pt x="256489" y="24241"/>
                    </a:cubicBezTo>
                    <a:cubicBezTo>
                      <a:pt x="251898" y="28051"/>
                      <a:pt x="247097" y="31566"/>
                      <a:pt x="242383" y="35204"/>
                    </a:cubicBezTo>
                    <a:cubicBezTo>
                      <a:pt x="237677" y="38852"/>
                      <a:pt x="232896" y="42386"/>
                      <a:pt x="228038" y="45825"/>
                    </a:cubicBezTo>
                    <a:cubicBezTo>
                      <a:pt x="208797" y="59845"/>
                      <a:pt x="189043" y="72971"/>
                      <a:pt x="168869" y="85554"/>
                    </a:cubicBezTo>
                    <a:cubicBezTo>
                      <a:pt x="163649" y="88744"/>
                      <a:pt x="157896" y="91973"/>
                      <a:pt x="152514" y="94497"/>
                    </a:cubicBezTo>
                    <a:cubicBezTo>
                      <a:pt x="147009" y="97117"/>
                      <a:pt x="141503" y="99555"/>
                      <a:pt x="135969" y="101937"/>
                    </a:cubicBezTo>
                    <a:cubicBezTo>
                      <a:pt x="124958" y="106775"/>
                      <a:pt x="113738" y="110880"/>
                      <a:pt x="102489" y="114881"/>
                    </a:cubicBezTo>
                    <a:cubicBezTo>
                      <a:pt x="91307" y="119024"/>
                      <a:pt x="79877" y="122406"/>
                      <a:pt x="68561" y="126025"/>
                    </a:cubicBezTo>
                    <a:lnTo>
                      <a:pt x="51445" y="130997"/>
                    </a:lnTo>
                    <a:lnTo>
                      <a:pt x="42910" y="133426"/>
                    </a:lnTo>
                    <a:lnTo>
                      <a:pt x="38710" y="134617"/>
                    </a:lnTo>
                    <a:lnTo>
                      <a:pt x="36671" y="135236"/>
                    </a:lnTo>
                    <a:lnTo>
                      <a:pt x="35776" y="135522"/>
                    </a:lnTo>
                    <a:lnTo>
                      <a:pt x="35385" y="135655"/>
                    </a:lnTo>
                    <a:cubicBezTo>
                      <a:pt x="35585" y="135541"/>
                      <a:pt x="35833" y="135303"/>
                      <a:pt x="35947" y="135055"/>
                    </a:cubicBezTo>
                    <a:lnTo>
                      <a:pt x="34614" y="136084"/>
                    </a:lnTo>
                    <a:cubicBezTo>
                      <a:pt x="32004" y="137179"/>
                      <a:pt x="28861" y="138922"/>
                      <a:pt x="26003" y="140446"/>
                    </a:cubicBezTo>
                    <a:lnTo>
                      <a:pt x="17259" y="145523"/>
                    </a:lnTo>
                    <a:cubicBezTo>
                      <a:pt x="11563" y="149171"/>
                      <a:pt x="5791" y="152771"/>
                      <a:pt x="0" y="156420"/>
                    </a:cubicBezTo>
                    <a:cubicBezTo>
                      <a:pt x="4972" y="151781"/>
                      <a:pt x="9820" y="146914"/>
                      <a:pt x="14983" y="142418"/>
                    </a:cubicBezTo>
                    <a:lnTo>
                      <a:pt x="22955" y="135845"/>
                    </a:lnTo>
                    <a:cubicBezTo>
                      <a:pt x="25765" y="133674"/>
                      <a:pt x="28346" y="131731"/>
                      <a:pt x="31766" y="129711"/>
                    </a:cubicBezTo>
                    <a:lnTo>
                      <a:pt x="30451" y="130731"/>
                    </a:lnTo>
                    <a:cubicBezTo>
                      <a:pt x="30851" y="130264"/>
                      <a:pt x="31394" y="129807"/>
                      <a:pt x="31890" y="129483"/>
                    </a:cubicBezTo>
                    <a:lnTo>
                      <a:pt x="32490" y="129111"/>
                    </a:lnTo>
                    <a:lnTo>
                      <a:pt x="33614" y="128464"/>
                    </a:lnTo>
                    <a:lnTo>
                      <a:pt x="35681" y="127340"/>
                    </a:lnTo>
                    <a:lnTo>
                      <a:pt x="39710" y="125244"/>
                    </a:lnTo>
                    <a:cubicBezTo>
                      <a:pt x="42377" y="123853"/>
                      <a:pt x="45072" y="122587"/>
                      <a:pt x="47777" y="121310"/>
                    </a:cubicBezTo>
                    <a:lnTo>
                      <a:pt x="63913" y="113738"/>
                    </a:lnTo>
                    <a:cubicBezTo>
                      <a:pt x="74762" y="108985"/>
                      <a:pt x="85458" y="103908"/>
                      <a:pt x="96298" y="99298"/>
                    </a:cubicBezTo>
                    <a:cubicBezTo>
                      <a:pt x="117643" y="89659"/>
                      <a:pt x="139770" y="80524"/>
                      <a:pt x="159087" y="69561"/>
                    </a:cubicBezTo>
                    <a:cubicBezTo>
                      <a:pt x="179318" y="57417"/>
                      <a:pt x="199720" y="45387"/>
                      <a:pt x="220475" y="33976"/>
                    </a:cubicBezTo>
                    <a:cubicBezTo>
                      <a:pt x="225619" y="31051"/>
                      <a:pt x="230819" y="28204"/>
                      <a:pt x="236068" y="25432"/>
                    </a:cubicBezTo>
                    <a:cubicBezTo>
                      <a:pt x="241306" y="22660"/>
                      <a:pt x="246450" y="19717"/>
                      <a:pt x="251746" y="17031"/>
                    </a:cubicBezTo>
                    <a:lnTo>
                      <a:pt x="267529" y="8763"/>
                    </a:lnTo>
                    <a:cubicBezTo>
                      <a:pt x="272672" y="5858"/>
                      <a:pt x="278311" y="3591"/>
                      <a:pt x="2829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3E704AA0-4BBA-8139-856A-B038DE05A403}"/>
                  </a:ext>
                </a:extLst>
              </p:cNvPr>
              <p:cNvSpPr/>
              <p:nvPr/>
            </p:nvSpPr>
            <p:spPr>
              <a:xfrm>
                <a:off x="10993973" y="2641250"/>
                <a:ext cx="55787" cy="24315"/>
              </a:xfrm>
              <a:custGeom>
                <a:avLst/>
                <a:gdLst>
                  <a:gd name="connsiteX0" fmla="*/ 0 w 55787"/>
                  <a:gd name="connsiteY0" fmla="*/ 0 h 24315"/>
                  <a:gd name="connsiteX1" fmla="*/ 9725 w 55787"/>
                  <a:gd name="connsiteY1" fmla="*/ 1867 h 24315"/>
                  <a:gd name="connsiteX2" fmla="*/ 29375 w 55787"/>
                  <a:gd name="connsiteY2" fmla="*/ 8954 h 24315"/>
                  <a:gd name="connsiteX3" fmla="*/ 39253 w 55787"/>
                  <a:gd name="connsiteY3" fmla="*/ 13945 h 24315"/>
                  <a:gd name="connsiteX4" fmla="*/ 47596 w 55787"/>
                  <a:gd name="connsiteY4" fmla="*/ 18612 h 24315"/>
                  <a:gd name="connsiteX5" fmla="*/ 55788 w 55787"/>
                  <a:gd name="connsiteY5" fmla="*/ 24222 h 24315"/>
                  <a:gd name="connsiteX6" fmla="*/ 45929 w 55787"/>
                  <a:gd name="connsiteY6" fmla="*/ 23822 h 24315"/>
                  <a:gd name="connsiteX7" fmla="*/ 36023 w 55787"/>
                  <a:gd name="connsiteY7" fmla="*/ 21689 h 24315"/>
                  <a:gd name="connsiteX8" fmla="*/ 25451 w 55787"/>
                  <a:gd name="connsiteY8" fmla="*/ 17621 h 24315"/>
                  <a:gd name="connsiteX9" fmla="*/ 15449 w 55787"/>
                  <a:gd name="connsiteY9" fmla="*/ 12325 h 24315"/>
                  <a:gd name="connsiteX10" fmla="*/ 7277 w 55787"/>
                  <a:gd name="connsiteY10" fmla="*/ 6715 h 24315"/>
                  <a:gd name="connsiteX11" fmla="*/ 0 w 55787"/>
                  <a:gd name="connsiteY11" fmla="*/ 0 h 24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7" h="24315">
                    <a:moveTo>
                      <a:pt x="0" y="0"/>
                    </a:moveTo>
                    <a:cubicBezTo>
                      <a:pt x="0" y="0"/>
                      <a:pt x="4115" y="352"/>
                      <a:pt x="9725" y="1867"/>
                    </a:cubicBezTo>
                    <a:cubicBezTo>
                      <a:pt x="15421" y="3191"/>
                      <a:pt x="22441" y="6058"/>
                      <a:pt x="29375" y="8954"/>
                    </a:cubicBezTo>
                    <a:cubicBezTo>
                      <a:pt x="32756" y="10563"/>
                      <a:pt x="36185" y="12144"/>
                      <a:pt x="39253" y="13945"/>
                    </a:cubicBezTo>
                    <a:cubicBezTo>
                      <a:pt x="42339" y="15840"/>
                      <a:pt x="45168" y="17107"/>
                      <a:pt x="47596" y="18612"/>
                    </a:cubicBezTo>
                    <a:cubicBezTo>
                      <a:pt x="52473" y="21431"/>
                      <a:pt x="55788" y="24222"/>
                      <a:pt x="55788" y="24222"/>
                    </a:cubicBezTo>
                    <a:cubicBezTo>
                      <a:pt x="55788" y="24222"/>
                      <a:pt x="51902" y="24603"/>
                      <a:pt x="45929" y="23822"/>
                    </a:cubicBezTo>
                    <a:cubicBezTo>
                      <a:pt x="42967" y="23451"/>
                      <a:pt x="39348" y="22965"/>
                      <a:pt x="36023" y="21689"/>
                    </a:cubicBezTo>
                    <a:cubicBezTo>
                      <a:pt x="32566" y="20603"/>
                      <a:pt x="29013" y="19098"/>
                      <a:pt x="25451" y="17621"/>
                    </a:cubicBezTo>
                    <a:cubicBezTo>
                      <a:pt x="21945" y="16012"/>
                      <a:pt x="18497" y="14307"/>
                      <a:pt x="15449" y="12325"/>
                    </a:cubicBezTo>
                    <a:cubicBezTo>
                      <a:pt x="12363" y="10449"/>
                      <a:pt x="9573" y="8525"/>
                      <a:pt x="7277" y="6715"/>
                    </a:cubicBezTo>
                    <a:cubicBezTo>
                      <a:pt x="2639" y="317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A0412257-0E41-DA52-D47D-B56CB71B9CDD}"/>
                  </a:ext>
                </a:extLst>
              </p:cNvPr>
              <p:cNvSpPr/>
              <p:nvPr/>
            </p:nvSpPr>
            <p:spPr>
              <a:xfrm>
                <a:off x="11025301" y="2625746"/>
                <a:ext cx="63941" cy="9936"/>
              </a:xfrm>
              <a:custGeom>
                <a:avLst/>
                <a:gdLst>
                  <a:gd name="connsiteX0" fmla="*/ 0 w 63941"/>
                  <a:gd name="connsiteY0" fmla="*/ 1512 h 9936"/>
                  <a:gd name="connsiteX1" fmla="*/ 10287 w 63941"/>
                  <a:gd name="connsiteY1" fmla="*/ 284 h 9936"/>
                  <a:gd name="connsiteX2" fmla="*/ 32175 w 63941"/>
                  <a:gd name="connsiteY2" fmla="*/ 360 h 9936"/>
                  <a:gd name="connsiteX3" fmla="*/ 43701 w 63941"/>
                  <a:gd name="connsiteY3" fmla="*/ 1303 h 9936"/>
                  <a:gd name="connsiteX4" fmla="*/ 53797 w 63941"/>
                  <a:gd name="connsiteY4" fmla="*/ 2474 h 9936"/>
                  <a:gd name="connsiteX5" fmla="*/ 63941 w 63941"/>
                  <a:gd name="connsiteY5" fmla="*/ 4055 h 9936"/>
                  <a:gd name="connsiteX6" fmla="*/ 54159 w 63941"/>
                  <a:gd name="connsiteY6" fmla="*/ 7932 h 9936"/>
                  <a:gd name="connsiteX7" fmla="*/ 43672 w 63941"/>
                  <a:gd name="connsiteY7" fmla="*/ 9694 h 9936"/>
                  <a:gd name="connsiteX8" fmla="*/ 31613 w 63941"/>
                  <a:gd name="connsiteY8" fmla="*/ 9875 h 9936"/>
                  <a:gd name="connsiteX9" fmla="*/ 9573 w 63941"/>
                  <a:gd name="connsiteY9" fmla="*/ 5694 h 9936"/>
                  <a:gd name="connsiteX10" fmla="*/ 0 w 63941"/>
                  <a:gd name="connsiteY10" fmla="*/ 1512 h 9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941" h="9936">
                    <a:moveTo>
                      <a:pt x="0" y="1512"/>
                    </a:moveTo>
                    <a:cubicBezTo>
                      <a:pt x="0" y="1512"/>
                      <a:pt x="4210" y="645"/>
                      <a:pt x="10287" y="284"/>
                    </a:cubicBezTo>
                    <a:cubicBezTo>
                      <a:pt x="16364" y="-88"/>
                      <a:pt x="24317" y="-126"/>
                      <a:pt x="32175" y="360"/>
                    </a:cubicBezTo>
                    <a:cubicBezTo>
                      <a:pt x="36100" y="636"/>
                      <a:pt x="40014" y="788"/>
                      <a:pt x="43701" y="1303"/>
                    </a:cubicBezTo>
                    <a:cubicBezTo>
                      <a:pt x="47358" y="1522"/>
                      <a:pt x="50787" y="1941"/>
                      <a:pt x="53797" y="2474"/>
                    </a:cubicBezTo>
                    <a:cubicBezTo>
                      <a:pt x="59655" y="2931"/>
                      <a:pt x="63941" y="4055"/>
                      <a:pt x="63941" y="4055"/>
                    </a:cubicBezTo>
                    <a:cubicBezTo>
                      <a:pt x="63941" y="4055"/>
                      <a:pt x="60236" y="6103"/>
                      <a:pt x="54159" y="7932"/>
                    </a:cubicBezTo>
                    <a:cubicBezTo>
                      <a:pt x="51149" y="8637"/>
                      <a:pt x="47549" y="9256"/>
                      <a:pt x="43672" y="9694"/>
                    </a:cubicBezTo>
                    <a:cubicBezTo>
                      <a:pt x="39843" y="9999"/>
                      <a:pt x="35728" y="9961"/>
                      <a:pt x="31613" y="9875"/>
                    </a:cubicBezTo>
                    <a:cubicBezTo>
                      <a:pt x="23469" y="9304"/>
                      <a:pt x="15421" y="7732"/>
                      <a:pt x="9573" y="5694"/>
                    </a:cubicBezTo>
                    <a:cubicBezTo>
                      <a:pt x="3686" y="3789"/>
                      <a:pt x="0" y="1512"/>
                      <a:pt x="0" y="15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3349834-1C73-49D1-028C-21C727EC704A}"/>
                  </a:ext>
                </a:extLst>
              </p:cNvPr>
              <p:cNvSpPr/>
              <p:nvPr/>
            </p:nvSpPr>
            <p:spPr>
              <a:xfrm>
                <a:off x="10961837" y="2589567"/>
                <a:ext cx="26420" cy="64484"/>
              </a:xfrm>
              <a:custGeom>
                <a:avLst/>
                <a:gdLst>
                  <a:gd name="connsiteX0" fmla="*/ 93 w 26420"/>
                  <a:gd name="connsiteY0" fmla="*/ 64484 h 64484"/>
                  <a:gd name="connsiteX1" fmla="*/ 579 w 26420"/>
                  <a:gd name="connsiteY1" fmla="*/ 53207 h 64484"/>
                  <a:gd name="connsiteX2" fmla="*/ 6552 w 26420"/>
                  <a:gd name="connsiteY2" fmla="*/ 29585 h 64484"/>
                  <a:gd name="connsiteX3" fmla="*/ 12038 w 26420"/>
                  <a:gd name="connsiteY3" fmla="*/ 17707 h 64484"/>
                  <a:gd name="connsiteX4" fmla="*/ 18344 w 26420"/>
                  <a:gd name="connsiteY4" fmla="*/ 8049 h 64484"/>
                  <a:gd name="connsiteX5" fmla="*/ 24059 w 26420"/>
                  <a:gd name="connsiteY5" fmla="*/ 2038 h 64484"/>
                  <a:gd name="connsiteX6" fmla="*/ 26421 w 26420"/>
                  <a:gd name="connsiteY6" fmla="*/ 0 h 64484"/>
                  <a:gd name="connsiteX7" fmla="*/ 23173 w 26420"/>
                  <a:gd name="connsiteY7" fmla="*/ 10630 h 64484"/>
                  <a:gd name="connsiteX8" fmla="*/ 19696 w 26420"/>
                  <a:gd name="connsiteY8" fmla="*/ 21117 h 64484"/>
                  <a:gd name="connsiteX9" fmla="*/ 15448 w 26420"/>
                  <a:gd name="connsiteY9" fmla="*/ 32985 h 64484"/>
                  <a:gd name="connsiteX10" fmla="*/ 10619 w 26420"/>
                  <a:gd name="connsiteY10" fmla="*/ 44701 h 64484"/>
                  <a:gd name="connsiteX11" fmla="*/ 5780 w 26420"/>
                  <a:gd name="connsiteY11" fmla="*/ 54807 h 64484"/>
                  <a:gd name="connsiteX12" fmla="*/ 93 w 26420"/>
                  <a:gd name="connsiteY12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20" h="64484">
                    <a:moveTo>
                      <a:pt x="93" y="64484"/>
                    </a:moveTo>
                    <a:cubicBezTo>
                      <a:pt x="93" y="64484"/>
                      <a:pt x="-316" y="59846"/>
                      <a:pt x="579" y="53207"/>
                    </a:cubicBezTo>
                    <a:cubicBezTo>
                      <a:pt x="1332" y="46539"/>
                      <a:pt x="3437" y="37900"/>
                      <a:pt x="6552" y="29585"/>
                    </a:cubicBezTo>
                    <a:cubicBezTo>
                      <a:pt x="8190" y="25460"/>
                      <a:pt x="10095" y="21403"/>
                      <a:pt x="12038" y="17707"/>
                    </a:cubicBezTo>
                    <a:cubicBezTo>
                      <a:pt x="14095" y="14030"/>
                      <a:pt x="16353" y="10763"/>
                      <a:pt x="18344" y="8049"/>
                    </a:cubicBezTo>
                    <a:cubicBezTo>
                      <a:pt x="20468" y="5372"/>
                      <a:pt x="22630" y="3400"/>
                      <a:pt x="24059" y="2038"/>
                    </a:cubicBezTo>
                    <a:cubicBezTo>
                      <a:pt x="25525" y="695"/>
                      <a:pt x="26421" y="0"/>
                      <a:pt x="26421" y="0"/>
                    </a:cubicBezTo>
                    <a:cubicBezTo>
                      <a:pt x="26421" y="0"/>
                      <a:pt x="25373" y="4629"/>
                      <a:pt x="23173" y="10630"/>
                    </a:cubicBezTo>
                    <a:cubicBezTo>
                      <a:pt x="22315" y="13821"/>
                      <a:pt x="21068" y="17355"/>
                      <a:pt x="19696" y="21117"/>
                    </a:cubicBezTo>
                    <a:cubicBezTo>
                      <a:pt x="18562" y="25013"/>
                      <a:pt x="16848" y="28918"/>
                      <a:pt x="15448" y="32985"/>
                    </a:cubicBezTo>
                    <a:cubicBezTo>
                      <a:pt x="13886" y="36995"/>
                      <a:pt x="12229" y="40967"/>
                      <a:pt x="10619" y="44701"/>
                    </a:cubicBezTo>
                    <a:cubicBezTo>
                      <a:pt x="8971" y="48425"/>
                      <a:pt x="7304" y="51864"/>
                      <a:pt x="5780" y="54807"/>
                    </a:cubicBezTo>
                    <a:cubicBezTo>
                      <a:pt x="2760" y="60674"/>
                      <a:pt x="93" y="64484"/>
                      <a:pt x="93" y="6448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7" name="图形 3">
              <a:extLst>
                <a:ext uri="{FF2B5EF4-FFF2-40B4-BE49-F238E27FC236}">
                  <a16:creationId xmlns:a16="http://schemas.microsoft.com/office/drawing/2014/main" id="{A3950909-AE9F-8792-7EE1-F343C4929AFD}"/>
                </a:ext>
              </a:extLst>
            </p:cNvPr>
            <p:cNvGrpSpPr/>
            <p:nvPr/>
          </p:nvGrpSpPr>
          <p:grpSpPr>
            <a:xfrm>
              <a:off x="9665295" y="2874582"/>
              <a:ext cx="642885" cy="978486"/>
              <a:chOff x="9975026" y="3111956"/>
              <a:chExt cx="594220" cy="904417"/>
            </a:xfrm>
          </p:grpSpPr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92F2931D-D69E-A880-275D-26740774EC2F}"/>
                  </a:ext>
                </a:extLst>
              </p:cNvPr>
              <p:cNvSpPr/>
              <p:nvPr/>
            </p:nvSpPr>
            <p:spPr>
              <a:xfrm>
                <a:off x="10035920" y="3111956"/>
                <a:ext cx="533327" cy="783097"/>
              </a:xfrm>
              <a:custGeom>
                <a:avLst/>
                <a:gdLst>
                  <a:gd name="connsiteX0" fmla="*/ 0 w 533327"/>
                  <a:gd name="connsiteY0" fmla="*/ 783098 h 783097"/>
                  <a:gd name="connsiteX1" fmla="*/ 178308 w 533327"/>
                  <a:gd name="connsiteY1" fmla="*/ 259871 h 783097"/>
                  <a:gd name="connsiteX2" fmla="*/ 527866 w 533327"/>
                  <a:gd name="connsiteY2" fmla="*/ 0 h 783097"/>
                  <a:gd name="connsiteX3" fmla="*/ 450809 w 533327"/>
                  <a:gd name="connsiteY3" fmla="*/ 454219 h 783097"/>
                  <a:gd name="connsiteX4" fmla="*/ 0 w 533327"/>
                  <a:gd name="connsiteY4" fmla="*/ 783098 h 783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27" h="783097">
                    <a:moveTo>
                      <a:pt x="0" y="783098"/>
                    </a:moveTo>
                    <a:cubicBezTo>
                      <a:pt x="0" y="783098"/>
                      <a:pt x="68751" y="387077"/>
                      <a:pt x="178308" y="259871"/>
                    </a:cubicBezTo>
                    <a:cubicBezTo>
                      <a:pt x="312258" y="104318"/>
                      <a:pt x="336680" y="138084"/>
                      <a:pt x="527866" y="0"/>
                    </a:cubicBezTo>
                    <a:cubicBezTo>
                      <a:pt x="527866" y="0"/>
                      <a:pt x="563909" y="339043"/>
                      <a:pt x="450809" y="454219"/>
                    </a:cubicBezTo>
                    <a:cubicBezTo>
                      <a:pt x="337718" y="569385"/>
                      <a:pt x="103975" y="676294"/>
                      <a:pt x="0" y="783098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523A4932-2FCC-8918-B64C-2EEBF240FACC}"/>
                  </a:ext>
                </a:extLst>
              </p:cNvPr>
              <p:cNvSpPr/>
              <p:nvPr/>
            </p:nvSpPr>
            <p:spPr>
              <a:xfrm>
                <a:off x="9975026" y="3111956"/>
                <a:ext cx="588759" cy="904417"/>
              </a:xfrm>
              <a:custGeom>
                <a:avLst/>
                <a:gdLst>
                  <a:gd name="connsiteX0" fmla="*/ 588759 w 588759"/>
                  <a:gd name="connsiteY0" fmla="*/ 0 h 904417"/>
                  <a:gd name="connsiteX1" fmla="*/ 584587 w 588759"/>
                  <a:gd name="connsiteY1" fmla="*/ 14211 h 904417"/>
                  <a:gd name="connsiteX2" fmla="*/ 578834 w 588759"/>
                  <a:gd name="connsiteY2" fmla="*/ 27927 h 904417"/>
                  <a:gd name="connsiteX3" fmla="*/ 566252 w 588759"/>
                  <a:gd name="connsiteY3" fmla="*/ 54855 h 904417"/>
                  <a:gd name="connsiteX4" fmla="*/ 539858 w 588759"/>
                  <a:gd name="connsiteY4" fmla="*/ 108071 h 904417"/>
                  <a:gd name="connsiteX5" fmla="*/ 512454 w 588759"/>
                  <a:gd name="connsiteY5" fmla="*/ 160744 h 904417"/>
                  <a:gd name="connsiteX6" fmla="*/ 484404 w 588759"/>
                  <a:gd name="connsiteY6" fmla="*/ 213065 h 904417"/>
                  <a:gd name="connsiteX7" fmla="*/ 426891 w 588759"/>
                  <a:gd name="connsiteY7" fmla="*/ 316906 h 904417"/>
                  <a:gd name="connsiteX8" fmla="*/ 367713 w 588759"/>
                  <a:gd name="connsiteY8" fmla="*/ 419834 h 904417"/>
                  <a:gd name="connsiteX9" fmla="*/ 298237 w 588759"/>
                  <a:gd name="connsiteY9" fmla="*/ 517408 h 904417"/>
                  <a:gd name="connsiteX10" fmla="*/ 222009 w 588759"/>
                  <a:gd name="connsiteY10" fmla="*/ 608752 h 904417"/>
                  <a:gd name="connsiteX11" fmla="*/ 142856 w 588759"/>
                  <a:gd name="connsiteY11" fmla="*/ 697325 h 904417"/>
                  <a:gd name="connsiteX12" fmla="*/ 102641 w 588759"/>
                  <a:gd name="connsiteY12" fmla="*/ 740931 h 904417"/>
                  <a:gd name="connsiteX13" fmla="*/ 82582 w 588759"/>
                  <a:gd name="connsiteY13" fmla="*/ 762734 h 904417"/>
                  <a:gd name="connsiteX14" fmla="*/ 72666 w 588759"/>
                  <a:gd name="connsiteY14" fmla="*/ 773668 h 904417"/>
                  <a:gd name="connsiteX15" fmla="*/ 67875 w 588759"/>
                  <a:gd name="connsiteY15" fmla="*/ 779193 h 904417"/>
                  <a:gd name="connsiteX16" fmla="*/ 65637 w 588759"/>
                  <a:gd name="connsiteY16" fmla="*/ 781945 h 904417"/>
                  <a:gd name="connsiteX17" fmla="*/ 64237 w 588759"/>
                  <a:gd name="connsiteY17" fmla="*/ 783698 h 904417"/>
                  <a:gd name="connsiteX18" fmla="*/ 63589 w 588759"/>
                  <a:gd name="connsiteY18" fmla="*/ 785165 h 904417"/>
                  <a:gd name="connsiteX19" fmla="*/ 54293 w 588759"/>
                  <a:gd name="connsiteY19" fmla="*/ 798890 h 904417"/>
                  <a:gd name="connsiteX20" fmla="*/ 45691 w 588759"/>
                  <a:gd name="connsiteY20" fmla="*/ 813435 h 904417"/>
                  <a:gd name="connsiteX21" fmla="*/ 37490 w 588759"/>
                  <a:gd name="connsiteY21" fmla="*/ 828246 h 904417"/>
                  <a:gd name="connsiteX22" fmla="*/ 29623 w 588759"/>
                  <a:gd name="connsiteY22" fmla="*/ 843258 h 904417"/>
                  <a:gd name="connsiteX23" fmla="*/ 14487 w 588759"/>
                  <a:gd name="connsiteY23" fmla="*/ 873652 h 904417"/>
                  <a:gd name="connsiteX24" fmla="*/ 0 w 588759"/>
                  <a:gd name="connsiteY24" fmla="*/ 904418 h 904417"/>
                  <a:gd name="connsiteX25" fmla="*/ 26251 w 588759"/>
                  <a:gd name="connsiteY25" fmla="*/ 841610 h 904417"/>
                  <a:gd name="connsiteX26" fmla="*/ 33499 w 588759"/>
                  <a:gd name="connsiteY26" fmla="*/ 826189 h 904417"/>
                  <a:gd name="connsiteX27" fmla="*/ 41110 w 588759"/>
                  <a:gd name="connsiteY27" fmla="*/ 810902 h 904417"/>
                  <a:gd name="connsiteX28" fmla="*/ 49168 w 588759"/>
                  <a:gd name="connsiteY28" fmla="*/ 795814 h 904417"/>
                  <a:gd name="connsiteX29" fmla="*/ 58293 w 588759"/>
                  <a:gd name="connsiteY29" fmla="*/ 780983 h 904417"/>
                  <a:gd name="connsiteX30" fmla="*/ 57645 w 588759"/>
                  <a:gd name="connsiteY30" fmla="*/ 782450 h 904417"/>
                  <a:gd name="connsiteX31" fmla="*/ 60017 w 588759"/>
                  <a:gd name="connsiteY31" fmla="*/ 777840 h 904417"/>
                  <a:gd name="connsiteX32" fmla="*/ 62227 w 588759"/>
                  <a:gd name="connsiteY32" fmla="*/ 774697 h 904417"/>
                  <a:gd name="connsiteX33" fmla="*/ 66780 w 588759"/>
                  <a:gd name="connsiteY33" fmla="*/ 768706 h 904417"/>
                  <a:gd name="connsiteX34" fmla="*/ 76048 w 588759"/>
                  <a:gd name="connsiteY34" fmla="*/ 757000 h 904417"/>
                  <a:gd name="connsiteX35" fmla="*/ 94917 w 588759"/>
                  <a:gd name="connsiteY35" fmla="*/ 734082 h 904417"/>
                  <a:gd name="connsiteX36" fmla="*/ 133055 w 588759"/>
                  <a:gd name="connsiteY36" fmla="*/ 688619 h 904417"/>
                  <a:gd name="connsiteX37" fmla="*/ 209293 w 588759"/>
                  <a:gd name="connsiteY37" fmla="*/ 597875 h 904417"/>
                  <a:gd name="connsiteX38" fmla="*/ 283702 w 588759"/>
                  <a:gd name="connsiteY38" fmla="*/ 505920 h 904417"/>
                  <a:gd name="connsiteX39" fmla="*/ 319126 w 588759"/>
                  <a:gd name="connsiteY39" fmla="*/ 458819 h 904417"/>
                  <a:gd name="connsiteX40" fmla="*/ 351654 w 588759"/>
                  <a:gd name="connsiteY40" fmla="*/ 410280 h 904417"/>
                  <a:gd name="connsiteX41" fmla="*/ 472250 w 588759"/>
                  <a:gd name="connsiteY41" fmla="*/ 206121 h 904417"/>
                  <a:gd name="connsiteX42" fmla="*/ 532429 w 588759"/>
                  <a:gd name="connsiteY42" fmla="*/ 103937 h 904417"/>
                  <a:gd name="connsiteX43" fmla="*/ 562185 w 588759"/>
                  <a:gd name="connsiteY43" fmla="*/ 52664 h 904417"/>
                  <a:gd name="connsiteX44" fmla="*/ 576548 w 588759"/>
                  <a:gd name="connsiteY44" fmla="*/ 26746 h 904417"/>
                  <a:gd name="connsiteX45" fmla="*/ 583473 w 588759"/>
                  <a:gd name="connsiteY45" fmla="*/ 13649 h 904417"/>
                  <a:gd name="connsiteX46" fmla="*/ 588759 w 588759"/>
                  <a:gd name="connsiteY46" fmla="*/ 0 h 90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759" h="904417">
                    <a:moveTo>
                      <a:pt x="588759" y="0"/>
                    </a:moveTo>
                    <a:cubicBezTo>
                      <a:pt x="588550" y="4982"/>
                      <a:pt x="586207" y="9573"/>
                      <a:pt x="584587" y="14211"/>
                    </a:cubicBezTo>
                    <a:cubicBezTo>
                      <a:pt x="582768" y="18822"/>
                      <a:pt x="580815" y="23384"/>
                      <a:pt x="578834" y="27927"/>
                    </a:cubicBezTo>
                    <a:cubicBezTo>
                      <a:pt x="574843" y="37005"/>
                      <a:pt x="570529" y="45920"/>
                      <a:pt x="566252" y="54855"/>
                    </a:cubicBezTo>
                    <a:cubicBezTo>
                      <a:pt x="557641" y="72695"/>
                      <a:pt x="548792" y="90402"/>
                      <a:pt x="539858" y="108071"/>
                    </a:cubicBezTo>
                    <a:cubicBezTo>
                      <a:pt x="530981" y="125778"/>
                      <a:pt x="521646" y="143218"/>
                      <a:pt x="512454" y="160744"/>
                    </a:cubicBezTo>
                    <a:cubicBezTo>
                      <a:pt x="503234" y="178260"/>
                      <a:pt x="493891" y="195701"/>
                      <a:pt x="484404" y="213065"/>
                    </a:cubicBezTo>
                    <a:cubicBezTo>
                      <a:pt x="465554" y="247869"/>
                      <a:pt x="446399" y="282483"/>
                      <a:pt x="426891" y="316906"/>
                    </a:cubicBezTo>
                    <a:cubicBezTo>
                      <a:pt x="407565" y="351435"/>
                      <a:pt x="387744" y="385677"/>
                      <a:pt x="367713" y="419834"/>
                    </a:cubicBezTo>
                    <a:cubicBezTo>
                      <a:pt x="347072" y="454638"/>
                      <a:pt x="322783" y="486175"/>
                      <a:pt x="298237" y="517408"/>
                    </a:cubicBezTo>
                    <a:cubicBezTo>
                      <a:pt x="273663" y="548621"/>
                      <a:pt x="247983" y="578834"/>
                      <a:pt x="222009" y="608752"/>
                    </a:cubicBezTo>
                    <a:cubicBezTo>
                      <a:pt x="196129" y="638756"/>
                      <a:pt x="169421" y="668007"/>
                      <a:pt x="142856" y="697325"/>
                    </a:cubicBezTo>
                    <a:lnTo>
                      <a:pt x="102641" y="740931"/>
                    </a:lnTo>
                    <a:lnTo>
                      <a:pt x="82582" y="762734"/>
                    </a:lnTo>
                    <a:lnTo>
                      <a:pt x="72666" y="773668"/>
                    </a:lnTo>
                    <a:lnTo>
                      <a:pt x="67875" y="779193"/>
                    </a:lnTo>
                    <a:lnTo>
                      <a:pt x="65637" y="781945"/>
                    </a:lnTo>
                    <a:cubicBezTo>
                      <a:pt x="65027" y="782593"/>
                      <a:pt x="64046" y="784403"/>
                      <a:pt x="64237" y="783698"/>
                    </a:cubicBezTo>
                    <a:lnTo>
                      <a:pt x="63589" y="785165"/>
                    </a:lnTo>
                    <a:cubicBezTo>
                      <a:pt x="60388" y="789346"/>
                      <a:pt x="57302" y="794204"/>
                      <a:pt x="54293" y="798890"/>
                    </a:cubicBezTo>
                    <a:cubicBezTo>
                      <a:pt x="51435" y="803748"/>
                      <a:pt x="48368" y="808473"/>
                      <a:pt x="45691" y="813435"/>
                    </a:cubicBezTo>
                    <a:cubicBezTo>
                      <a:pt x="42977" y="818369"/>
                      <a:pt x="40100" y="823217"/>
                      <a:pt x="37490" y="828246"/>
                    </a:cubicBezTo>
                    <a:lnTo>
                      <a:pt x="29623" y="843258"/>
                    </a:lnTo>
                    <a:cubicBezTo>
                      <a:pt x="24508" y="853364"/>
                      <a:pt x="19565" y="863537"/>
                      <a:pt x="14487" y="873652"/>
                    </a:cubicBezTo>
                    <a:lnTo>
                      <a:pt x="0" y="904418"/>
                    </a:lnTo>
                    <a:cubicBezTo>
                      <a:pt x="8372" y="883358"/>
                      <a:pt x="16726" y="862222"/>
                      <a:pt x="26251" y="841610"/>
                    </a:cubicBezTo>
                    <a:lnTo>
                      <a:pt x="33499" y="826189"/>
                    </a:lnTo>
                    <a:cubicBezTo>
                      <a:pt x="35909" y="821036"/>
                      <a:pt x="38567" y="816016"/>
                      <a:pt x="41110" y="810902"/>
                    </a:cubicBezTo>
                    <a:cubicBezTo>
                      <a:pt x="43596" y="805786"/>
                      <a:pt x="46482" y="800852"/>
                      <a:pt x="49168" y="795814"/>
                    </a:cubicBezTo>
                    <a:cubicBezTo>
                      <a:pt x="52064" y="790832"/>
                      <a:pt x="54826" y="785975"/>
                      <a:pt x="58293" y="780983"/>
                    </a:cubicBezTo>
                    <a:lnTo>
                      <a:pt x="57645" y="782450"/>
                    </a:lnTo>
                    <a:cubicBezTo>
                      <a:pt x="58636" y="779402"/>
                      <a:pt x="59246" y="779212"/>
                      <a:pt x="60017" y="777840"/>
                    </a:cubicBezTo>
                    <a:lnTo>
                      <a:pt x="62227" y="774697"/>
                    </a:lnTo>
                    <a:lnTo>
                      <a:pt x="66780" y="768706"/>
                    </a:lnTo>
                    <a:lnTo>
                      <a:pt x="76048" y="757000"/>
                    </a:lnTo>
                    <a:cubicBezTo>
                      <a:pt x="82220" y="749256"/>
                      <a:pt x="88563" y="741655"/>
                      <a:pt x="94917" y="734082"/>
                    </a:cubicBezTo>
                    <a:lnTo>
                      <a:pt x="133055" y="688619"/>
                    </a:lnTo>
                    <a:lnTo>
                      <a:pt x="209293" y="597875"/>
                    </a:lnTo>
                    <a:cubicBezTo>
                      <a:pt x="234505" y="567509"/>
                      <a:pt x="259394" y="536896"/>
                      <a:pt x="283702" y="505920"/>
                    </a:cubicBezTo>
                    <a:cubicBezTo>
                      <a:pt x="295808" y="490404"/>
                      <a:pt x="307705" y="474736"/>
                      <a:pt x="319126" y="458819"/>
                    </a:cubicBezTo>
                    <a:cubicBezTo>
                      <a:pt x="330498" y="442875"/>
                      <a:pt x="341767" y="426863"/>
                      <a:pt x="351654" y="410280"/>
                    </a:cubicBezTo>
                    <a:lnTo>
                      <a:pt x="472250" y="206121"/>
                    </a:lnTo>
                    <a:lnTo>
                      <a:pt x="532429" y="103937"/>
                    </a:lnTo>
                    <a:cubicBezTo>
                      <a:pt x="542477" y="86916"/>
                      <a:pt x="552450" y="69847"/>
                      <a:pt x="562185" y="52664"/>
                    </a:cubicBezTo>
                    <a:lnTo>
                      <a:pt x="576548" y="26746"/>
                    </a:lnTo>
                    <a:cubicBezTo>
                      <a:pt x="578920" y="22412"/>
                      <a:pt x="581254" y="18060"/>
                      <a:pt x="583473" y="13649"/>
                    </a:cubicBezTo>
                    <a:cubicBezTo>
                      <a:pt x="585416" y="9230"/>
                      <a:pt x="588121" y="4886"/>
                      <a:pt x="58875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A93EB4B-C638-B3CB-6109-FE7A8C7A81BE}"/>
                  </a:ext>
                </a:extLst>
              </p:cNvPr>
              <p:cNvSpPr/>
              <p:nvPr/>
            </p:nvSpPr>
            <p:spPr>
              <a:xfrm>
                <a:off x="10232125" y="3647023"/>
                <a:ext cx="156848" cy="20249"/>
              </a:xfrm>
              <a:custGeom>
                <a:avLst/>
                <a:gdLst>
                  <a:gd name="connsiteX0" fmla="*/ 0 w 156848"/>
                  <a:gd name="connsiteY0" fmla="*/ 18669 h 20249"/>
                  <a:gd name="connsiteX1" fmla="*/ 6753 w 156848"/>
                  <a:gd name="connsiteY1" fmla="*/ 17440 h 20249"/>
                  <a:gd name="connsiteX2" fmla="*/ 24527 w 156848"/>
                  <a:gd name="connsiteY2" fmla="*/ 14687 h 20249"/>
                  <a:gd name="connsiteX3" fmla="*/ 49654 w 156848"/>
                  <a:gd name="connsiteY3" fmla="*/ 11506 h 20249"/>
                  <a:gd name="connsiteX4" fmla="*/ 78429 w 156848"/>
                  <a:gd name="connsiteY4" fmla="*/ 8363 h 20249"/>
                  <a:gd name="connsiteX5" fmla="*/ 107194 w 156848"/>
                  <a:gd name="connsiteY5" fmla="*/ 5534 h 20249"/>
                  <a:gd name="connsiteX6" fmla="*/ 132264 w 156848"/>
                  <a:gd name="connsiteY6" fmla="*/ 2953 h 20249"/>
                  <a:gd name="connsiteX7" fmla="*/ 150000 w 156848"/>
                  <a:gd name="connsiteY7" fmla="*/ 724 h 20249"/>
                  <a:gd name="connsiteX8" fmla="*/ 156848 w 156848"/>
                  <a:gd name="connsiteY8" fmla="*/ 0 h 20249"/>
                  <a:gd name="connsiteX9" fmla="*/ 150486 w 156848"/>
                  <a:gd name="connsiteY9" fmla="*/ 2515 h 20249"/>
                  <a:gd name="connsiteX10" fmla="*/ 133302 w 156848"/>
                  <a:gd name="connsiteY10" fmla="*/ 8334 h 20249"/>
                  <a:gd name="connsiteX11" fmla="*/ 121558 w 156848"/>
                  <a:gd name="connsiteY11" fmla="*/ 11163 h 20249"/>
                  <a:gd name="connsiteX12" fmla="*/ 108347 w 156848"/>
                  <a:gd name="connsiteY12" fmla="*/ 13859 h 20249"/>
                  <a:gd name="connsiteX13" fmla="*/ 79400 w 156848"/>
                  <a:gd name="connsiteY13" fmla="*/ 17840 h 20249"/>
                  <a:gd name="connsiteX14" fmla="*/ 64627 w 156848"/>
                  <a:gd name="connsiteY14" fmla="*/ 19107 h 20249"/>
                  <a:gd name="connsiteX15" fmla="*/ 50302 w 156848"/>
                  <a:gd name="connsiteY15" fmla="*/ 19850 h 20249"/>
                  <a:gd name="connsiteX16" fmla="*/ 24851 w 156848"/>
                  <a:gd name="connsiteY16" fmla="*/ 20145 h 20249"/>
                  <a:gd name="connsiteX17" fmla="*/ 6820 w 156848"/>
                  <a:gd name="connsiteY17" fmla="*/ 19307 h 20249"/>
                  <a:gd name="connsiteX18" fmla="*/ 0 w 156848"/>
                  <a:gd name="connsiteY18" fmla="*/ 18669 h 2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6848" h="20249">
                    <a:moveTo>
                      <a:pt x="0" y="18669"/>
                    </a:moveTo>
                    <a:cubicBezTo>
                      <a:pt x="0" y="18669"/>
                      <a:pt x="2457" y="18221"/>
                      <a:pt x="6753" y="17440"/>
                    </a:cubicBezTo>
                    <a:cubicBezTo>
                      <a:pt x="11049" y="16793"/>
                      <a:pt x="17183" y="15821"/>
                      <a:pt x="24527" y="14687"/>
                    </a:cubicBezTo>
                    <a:cubicBezTo>
                      <a:pt x="31890" y="13668"/>
                      <a:pt x="40472" y="12583"/>
                      <a:pt x="49654" y="11506"/>
                    </a:cubicBezTo>
                    <a:cubicBezTo>
                      <a:pt x="58846" y="10506"/>
                      <a:pt x="68637" y="9420"/>
                      <a:pt x="78429" y="8363"/>
                    </a:cubicBezTo>
                    <a:cubicBezTo>
                      <a:pt x="88259" y="7639"/>
                      <a:pt x="97974" y="6182"/>
                      <a:pt x="107194" y="5534"/>
                    </a:cubicBezTo>
                    <a:cubicBezTo>
                      <a:pt x="116386" y="4677"/>
                      <a:pt x="124854" y="3486"/>
                      <a:pt x="132264" y="2953"/>
                    </a:cubicBezTo>
                    <a:cubicBezTo>
                      <a:pt x="139617" y="2229"/>
                      <a:pt x="145666" y="1238"/>
                      <a:pt x="150000" y="724"/>
                    </a:cubicBezTo>
                    <a:cubicBezTo>
                      <a:pt x="154314" y="181"/>
                      <a:pt x="156848" y="0"/>
                      <a:pt x="156848" y="0"/>
                    </a:cubicBezTo>
                    <a:cubicBezTo>
                      <a:pt x="156848" y="0"/>
                      <a:pt x="154591" y="991"/>
                      <a:pt x="150486" y="2515"/>
                    </a:cubicBezTo>
                    <a:cubicBezTo>
                      <a:pt x="146361" y="3839"/>
                      <a:pt x="140570" y="6553"/>
                      <a:pt x="133302" y="8334"/>
                    </a:cubicBezTo>
                    <a:cubicBezTo>
                      <a:pt x="129673" y="9268"/>
                      <a:pt x="125739" y="10249"/>
                      <a:pt x="121558" y="11163"/>
                    </a:cubicBezTo>
                    <a:cubicBezTo>
                      <a:pt x="117386" y="12097"/>
                      <a:pt x="112976" y="13268"/>
                      <a:pt x="108347" y="13859"/>
                    </a:cubicBezTo>
                    <a:cubicBezTo>
                      <a:pt x="99136" y="15326"/>
                      <a:pt x="89287" y="16926"/>
                      <a:pt x="79400" y="17840"/>
                    </a:cubicBezTo>
                    <a:cubicBezTo>
                      <a:pt x="74447" y="18269"/>
                      <a:pt x="69504" y="18698"/>
                      <a:pt x="64627" y="19107"/>
                    </a:cubicBezTo>
                    <a:cubicBezTo>
                      <a:pt x="59760" y="19612"/>
                      <a:pt x="54940" y="19612"/>
                      <a:pt x="50302" y="19850"/>
                    </a:cubicBezTo>
                    <a:cubicBezTo>
                      <a:pt x="40986" y="20279"/>
                      <a:pt x="32309" y="20336"/>
                      <a:pt x="24851" y="20145"/>
                    </a:cubicBezTo>
                    <a:cubicBezTo>
                      <a:pt x="17402" y="20088"/>
                      <a:pt x="11154" y="19498"/>
                      <a:pt x="6820" y="19307"/>
                    </a:cubicBezTo>
                    <a:cubicBezTo>
                      <a:pt x="2477" y="19002"/>
                      <a:pt x="0" y="18669"/>
                      <a:pt x="0" y="1866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6E833275-1C9E-9F62-B5B2-9621D93EA0F5}"/>
                  </a:ext>
                </a:extLst>
              </p:cNvPr>
              <p:cNvSpPr/>
              <p:nvPr/>
            </p:nvSpPr>
            <p:spPr>
              <a:xfrm>
                <a:off x="10302496" y="3508873"/>
                <a:ext cx="222237" cy="66469"/>
              </a:xfrm>
              <a:custGeom>
                <a:avLst/>
                <a:gdLst>
                  <a:gd name="connsiteX0" fmla="*/ 0 w 222237"/>
                  <a:gd name="connsiteY0" fmla="*/ 66456 h 66469"/>
                  <a:gd name="connsiteX1" fmla="*/ 35919 w 222237"/>
                  <a:gd name="connsiteY1" fmla="*/ 59112 h 66469"/>
                  <a:gd name="connsiteX2" fmla="*/ 72476 w 222237"/>
                  <a:gd name="connsiteY2" fmla="*/ 51254 h 66469"/>
                  <a:gd name="connsiteX3" fmla="*/ 114024 w 222237"/>
                  <a:gd name="connsiteY3" fmla="*/ 41215 h 66469"/>
                  <a:gd name="connsiteX4" fmla="*/ 154981 w 222237"/>
                  <a:gd name="connsiteY4" fmla="*/ 29413 h 66469"/>
                  <a:gd name="connsiteX5" fmla="*/ 173498 w 222237"/>
                  <a:gd name="connsiteY5" fmla="*/ 23022 h 66469"/>
                  <a:gd name="connsiteX6" fmla="*/ 189805 w 222237"/>
                  <a:gd name="connsiteY6" fmla="*/ 16526 h 66469"/>
                  <a:gd name="connsiteX7" fmla="*/ 203302 w 222237"/>
                  <a:gd name="connsiteY7" fmla="*/ 10344 h 66469"/>
                  <a:gd name="connsiteX8" fmla="*/ 213436 w 222237"/>
                  <a:gd name="connsiteY8" fmla="*/ 4962 h 66469"/>
                  <a:gd name="connsiteX9" fmla="*/ 222237 w 222237"/>
                  <a:gd name="connsiteY9" fmla="*/ 0 h 66469"/>
                  <a:gd name="connsiteX10" fmla="*/ 214494 w 222237"/>
                  <a:gd name="connsiteY10" fmla="*/ 6496 h 66469"/>
                  <a:gd name="connsiteX11" fmla="*/ 205092 w 222237"/>
                  <a:gd name="connsiteY11" fmla="*/ 13411 h 66469"/>
                  <a:gd name="connsiteX12" fmla="*/ 192224 w 222237"/>
                  <a:gd name="connsiteY12" fmla="*/ 21441 h 66469"/>
                  <a:gd name="connsiteX13" fmla="*/ 176222 w 222237"/>
                  <a:gd name="connsiteY13" fmla="*/ 29585 h 66469"/>
                  <a:gd name="connsiteX14" fmla="*/ 157762 w 222237"/>
                  <a:gd name="connsiteY14" fmla="*/ 37329 h 66469"/>
                  <a:gd name="connsiteX15" fmla="*/ 137579 w 222237"/>
                  <a:gd name="connsiteY15" fmla="*/ 44329 h 66469"/>
                  <a:gd name="connsiteX16" fmla="*/ 116405 w 222237"/>
                  <a:gd name="connsiteY16" fmla="*/ 50425 h 66469"/>
                  <a:gd name="connsiteX17" fmla="*/ 74076 w 222237"/>
                  <a:gd name="connsiteY17" fmla="*/ 59465 h 66469"/>
                  <a:gd name="connsiteX18" fmla="*/ 36709 w 222237"/>
                  <a:gd name="connsiteY18" fmla="*/ 64494 h 66469"/>
                  <a:gd name="connsiteX19" fmla="*/ 10106 w 222237"/>
                  <a:gd name="connsiteY19" fmla="*/ 66285 h 66469"/>
                  <a:gd name="connsiteX20" fmla="*/ 0 w 222237"/>
                  <a:gd name="connsiteY20" fmla="*/ 66456 h 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37" h="66469">
                    <a:moveTo>
                      <a:pt x="0" y="66456"/>
                    </a:moveTo>
                    <a:cubicBezTo>
                      <a:pt x="0" y="66456"/>
                      <a:pt x="14373" y="63513"/>
                      <a:pt x="35919" y="59112"/>
                    </a:cubicBezTo>
                    <a:cubicBezTo>
                      <a:pt x="46615" y="56807"/>
                      <a:pt x="59102" y="54131"/>
                      <a:pt x="72476" y="51254"/>
                    </a:cubicBezTo>
                    <a:cubicBezTo>
                      <a:pt x="85782" y="48187"/>
                      <a:pt x="100022" y="45063"/>
                      <a:pt x="114024" y="41215"/>
                    </a:cubicBezTo>
                    <a:cubicBezTo>
                      <a:pt x="128121" y="37719"/>
                      <a:pt x="142008" y="33481"/>
                      <a:pt x="154981" y="29413"/>
                    </a:cubicBezTo>
                    <a:cubicBezTo>
                      <a:pt x="161458" y="27327"/>
                      <a:pt x="167573" y="25003"/>
                      <a:pt x="173498" y="23022"/>
                    </a:cubicBezTo>
                    <a:cubicBezTo>
                      <a:pt x="179318" y="20841"/>
                      <a:pt x="184709" y="18488"/>
                      <a:pt x="189805" y="16526"/>
                    </a:cubicBezTo>
                    <a:cubicBezTo>
                      <a:pt x="194834" y="14478"/>
                      <a:pt x="199215" y="12116"/>
                      <a:pt x="203302" y="10344"/>
                    </a:cubicBezTo>
                    <a:cubicBezTo>
                      <a:pt x="207416" y="8601"/>
                      <a:pt x="210703" y="6601"/>
                      <a:pt x="213436" y="4962"/>
                    </a:cubicBezTo>
                    <a:cubicBezTo>
                      <a:pt x="218951" y="1762"/>
                      <a:pt x="222237" y="0"/>
                      <a:pt x="222237" y="0"/>
                    </a:cubicBezTo>
                    <a:cubicBezTo>
                      <a:pt x="222237" y="0"/>
                      <a:pt x="219504" y="2410"/>
                      <a:pt x="214494" y="6496"/>
                    </a:cubicBezTo>
                    <a:cubicBezTo>
                      <a:pt x="211979" y="8554"/>
                      <a:pt x="208940" y="11059"/>
                      <a:pt x="205092" y="13411"/>
                    </a:cubicBezTo>
                    <a:cubicBezTo>
                      <a:pt x="201311" y="15802"/>
                      <a:pt x="197148" y="18888"/>
                      <a:pt x="192224" y="21441"/>
                    </a:cubicBezTo>
                    <a:cubicBezTo>
                      <a:pt x="187290" y="23984"/>
                      <a:pt x="182032" y="26984"/>
                      <a:pt x="176222" y="29585"/>
                    </a:cubicBezTo>
                    <a:cubicBezTo>
                      <a:pt x="170383" y="32061"/>
                      <a:pt x="164287" y="34976"/>
                      <a:pt x="157762" y="37329"/>
                    </a:cubicBezTo>
                    <a:cubicBezTo>
                      <a:pt x="151209" y="39567"/>
                      <a:pt x="144580" y="42396"/>
                      <a:pt x="137579" y="44329"/>
                    </a:cubicBezTo>
                    <a:cubicBezTo>
                      <a:pt x="130626" y="46406"/>
                      <a:pt x="123558" y="48654"/>
                      <a:pt x="116405" y="50425"/>
                    </a:cubicBezTo>
                    <a:cubicBezTo>
                      <a:pt x="102118" y="54150"/>
                      <a:pt x="87668" y="57160"/>
                      <a:pt x="74076" y="59465"/>
                    </a:cubicBezTo>
                    <a:cubicBezTo>
                      <a:pt x="60474" y="61817"/>
                      <a:pt x="47692" y="63427"/>
                      <a:pt x="36709" y="64494"/>
                    </a:cubicBezTo>
                    <a:cubicBezTo>
                      <a:pt x="25737" y="65589"/>
                      <a:pt x="16535" y="65951"/>
                      <a:pt x="10106" y="66285"/>
                    </a:cubicBezTo>
                    <a:cubicBezTo>
                      <a:pt x="3686" y="66542"/>
                      <a:pt x="0" y="66456"/>
                      <a:pt x="0" y="6645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0C48A5A3-6C8A-3E1E-FC6A-BB829C7F8A68}"/>
                  </a:ext>
                </a:extLst>
              </p:cNvPr>
              <p:cNvSpPr/>
              <p:nvPr/>
            </p:nvSpPr>
            <p:spPr>
              <a:xfrm>
                <a:off x="10129164" y="3522389"/>
                <a:ext cx="28561" cy="231247"/>
              </a:xfrm>
              <a:custGeom>
                <a:avLst/>
                <a:gdLst>
                  <a:gd name="connsiteX0" fmla="*/ 28561 w 28561"/>
                  <a:gd name="connsiteY0" fmla="*/ 231248 h 231247"/>
                  <a:gd name="connsiteX1" fmla="*/ 25532 w 28561"/>
                  <a:gd name="connsiteY1" fmla="*/ 221647 h 231247"/>
                  <a:gd name="connsiteX2" fmla="*/ 18579 w 28561"/>
                  <a:gd name="connsiteY2" fmla="*/ 196044 h 231247"/>
                  <a:gd name="connsiteX3" fmla="*/ 10645 w 28561"/>
                  <a:gd name="connsiteY3" fmla="*/ 159391 h 231247"/>
                  <a:gd name="connsiteX4" fmla="*/ 7035 w 28561"/>
                  <a:gd name="connsiteY4" fmla="*/ 138551 h 231247"/>
                  <a:gd name="connsiteX5" fmla="*/ 3958 w 28561"/>
                  <a:gd name="connsiteY5" fmla="*/ 116919 h 231247"/>
                  <a:gd name="connsiteX6" fmla="*/ 1796 w 28561"/>
                  <a:gd name="connsiteY6" fmla="*/ 95145 h 231247"/>
                  <a:gd name="connsiteX7" fmla="*/ 243 w 28561"/>
                  <a:gd name="connsiteY7" fmla="*/ 74009 h 231247"/>
                  <a:gd name="connsiteX8" fmla="*/ 72 w 28561"/>
                  <a:gd name="connsiteY8" fmla="*/ 54150 h 231247"/>
                  <a:gd name="connsiteX9" fmla="*/ 329 w 28561"/>
                  <a:gd name="connsiteY9" fmla="*/ 36376 h 231247"/>
                  <a:gd name="connsiteX10" fmla="*/ 1967 w 28561"/>
                  <a:gd name="connsiteY10" fmla="*/ 21393 h 231247"/>
                  <a:gd name="connsiteX11" fmla="*/ 3548 w 28561"/>
                  <a:gd name="connsiteY11" fmla="*/ 9915 h 231247"/>
                  <a:gd name="connsiteX12" fmla="*/ 5101 w 28561"/>
                  <a:gd name="connsiteY12" fmla="*/ 0 h 231247"/>
                  <a:gd name="connsiteX13" fmla="*/ 5377 w 28561"/>
                  <a:gd name="connsiteY13" fmla="*/ 10096 h 231247"/>
                  <a:gd name="connsiteX14" fmla="*/ 5511 w 28561"/>
                  <a:gd name="connsiteY14" fmla="*/ 21584 h 231247"/>
                  <a:gd name="connsiteX15" fmla="*/ 5787 w 28561"/>
                  <a:gd name="connsiteY15" fmla="*/ 36395 h 231247"/>
                  <a:gd name="connsiteX16" fmla="*/ 7178 w 28561"/>
                  <a:gd name="connsiteY16" fmla="*/ 53921 h 231247"/>
                  <a:gd name="connsiteX17" fmla="*/ 8587 w 28561"/>
                  <a:gd name="connsiteY17" fmla="*/ 73428 h 231247"/>
                  <a:gd name="connsiteX18" fmla="*/ 10931 w 28561"/>
                  <a:gd name="connsiteY18" fmla="*/ 94259 h 231247"/>
                  <a:gd name="connsiteX19" fmla="*/ 13378 w 28561"/>
                  <a:gd name="connsiteY19" fmla="*/ 115767 h 231247"/>
                  <a:gd name="connsiteX20" fmla="*/ 18874 w 28561"/>
                  <a:gd name="connsiteY20" fmla="*/ 158048 h 231247"/>
                  <a:gd name="connsiteX21" fmla="*/ 23894 w 28561"/>
                  <a:gd name="connsiteY21" fmla="*/ 195015 h 231247"/>
                  <a:gd name="connsiteX22" fmla="*/ 28561 w 28561"/>
                  <a:gd name="connsiteY22" fmla="*/ 231248 h 231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561" h="231247">
                    <a:moveTo>
                      <a:pt x="28561" y="231248"/>
                    </a:moveTo>
                    <a:cubicBezTo>
                      <a:pt x="28561" y="231248"/>
                      <a:pt x="27323" y="227809"/>
                      <a:pt x="25532" y="221647"/>
                    </a:cubicBezTo>
                    <a:cubicBezTo>
                      <a:pt x="23837" y="215494"/>
                      <a:pt x="21065" y="206731"/>
                      <a:pt x="18579" y="196044"/>
                    </a:cubicBezTo>
                    <a:cubicBezTo>
                      <a:pt x="15836" y="185404"/>
                      <a:pt x="13169" y="172879"/>
                      <a:pt x="10645" y="159391"/>
                    </a:cubicBezTo>
                    <a:cubicBezTo>
                      <a:pt x="9378" y="152657"/>
                      <a:pt x="7939" y="145694"/>
                      <a:pt x="7035" y="138551"/>
                    </a:cubicBezTo>
                    <a:cubicBezTo>
                      <a:pt x="6025" y="131407"/>
                      <a:pt x="4977" y="124149"/>
                      <a:pt x="3958" y="116919"/>
                    </a:cubicBezTo>
                    <a:cubicBezTo>
                      <a:pt x="2891" y="109680"/>
                      <a:pt x="2463" y="102336"/>
                      <a:pt x="1796" y="95145"/>
                    </a:cubicBezTo>
                    <a:cubicBezTo>
                      <a:pt x="1263" y="87944"/>
                      <a:pt x="758" y="80858"/>
                      <a:pt x="243" y="74009"/>
                    </a:cubicBezTo>
                    <a:cubicBezTo>
                      <a:pt x="-204" y="67151"/>
                      <a:pt x="110" y="60455"/>
                      <a:pt x="72" y="54150"/>
                    </a:cubicBezTo>
                    <a:cubicBezTo>
                      <a:pt x="167" y="47844"/>
                      <a:pt x="253" y="41881"/>
                      <a:pt x="329" y="36376"/>
                    </a:cubicBezTo>
                    <a:cubicBezTo>
                      <a:pt x="396" y="30880"/>
                      <a:pt x="1453" y="25832"/>
                      <a:pt x="1967" y="21393"/>
                    </a:cubicBezTo>
                    <a:cubicBezTo>
                      <a:pt x="2567" y="16964"/>
                      <a:pt x="3110" y="13097"/>
                      <a:pt x="3548" y="9915"/>
                    </a:cubicBezTo>
                    <a:cubicBezTo>
                      <a:pt x="4453" y="3572"/>
                      <a:pt x="5101" y="0"/>
                      <a:pt x="5101" y="0"/>
                    </a:cubicBezTo>
                    <a:cubicBezTo>
                      <a:pt x="5101" y="0"/>
                      <a:pt x="5292" y="3696"/>
                      <a:pt x="5377" y="10096"/>
                    </a:cubicBezTo>
                    <a:cubicBezTo>
                      <a:pt x="5416" y="13278"/>
                      <a:pt x="5454" y="17154"/>
                      <a:pt x="5511" y="21584"/>
                    </a:cubicBezTo>
                    <a:cubicBezTo>
                      <a:pt x="5692" y="26013"/>
                      <a:pt x="5349" y="30966"/>
                      <a:pt x="5787" y="36395"/>
                    </a:cubicBezTo>
                    <a:cubicBezTo>
                      <a:pt x="6215" y="41824"/>
                      <a:pt x="6682" y="47701"/>
                      <a:pt x="7178" y="53921"/>
                    </a:cubicBezTo>
                    <a:cubicBezTo>
                      <a:pt x="7692" y="60131"/>
                      <a:pt x="7930" y="66665"/>
                      <a:pt x="8587" y="73428"/>
                    </a:cubicBezTo>
                    <a:cubicBezTo>
                      <a:pt x="9349" y="80181"/>
                      <a:pt x="10130" y="87163"/>
                      <a:pt x="10931" y="94259"/>
                    </a:cubicBezTo>
                    <a:cubicBezTo>
                      <a:pt x="11683" y="101365"/>
                      <a:pt x="12226" y="108585"/>
                      <a:pt x="13378" y="115767"/>
                    </a:cubicBezTo>
                    <a:cubicBezTo>
                      <a:pt x="15302" y="130150"/>
                      <a:pt x="16836" y="144580"/>
                      <a:pt x="18874" y="158048"/>
                    </a:cubicBezTo>
                    <a:cubicBezTo>
                      <a:pt x="20713" y="171593"/>
                      <a:pt x="22427" y="184185"/>
                      <a:pt x="23894" y="195015"/>
                    </a:cubicBezTo>
                    <a:cubicBezTo>
                      <a:pt x="26704" y="216751"/>
                      <a:pt x="28561" y="231248"/>
                      <a:pt x="28561" y="2312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" name="图形 3">
              <a:extLst>
                <a:ext uri="{FF2B5EF4-FFF2-40B4-BE49-F238E27FC236}">
                  <a16:creationId xmlns:a16="http://schemas.microsoft.com/office/drawing/2014/main" id="{43D7C5A6-3EDF-64F3-B07D-D7B78B679CDF}"/>
                </a:ext>
              </a:extLst>
            </p:cNvPr>
            <p:cNvGrpSpPr/>
            <p:nvPr/>
          </p:nvGrpSpPr>
          <p:grpSpPr>
            <a:xfrm>
              <a:off x="9670396" y="3654091"/>
              <a:ext cx="653753" cy="234582"/>
              <a:chOff x="9979741" y="3832459"/>
              <a:chExt cx="604266" cy="216825"/>
            </a:xfrm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0B2E072-BF2C-1495-F5E1-364A65FF10BE}"/>
                  </a:ext>
                </a:extLst>
              </p:cNvPr>
              <p:cNvSpPr/>
              <p:nvPr/>
            </p:nvSpPr>
            <p:spPr>
              <a:xfrm>
                <a:off x="10053170" y="3832459"/>
                <a:ext cx="530837" cy="216825"/>
              </a:xfrm>
              <a:custGeom>
                <a:avLst/>
                <a:gdLst>
                  <a:gd name="connsiteX0" fmla="*/ 0 w 530837"/>
                  <a:gd name="connsiteY0" fmla="*/ 155912 h 216825"/>
                  <a:gd name="connsiteX1" fmla="*/ 280721 w 530837"/>
                  <a:gd name="connsiteY1" fmla="*/ 3960 h 216825"/>
                  <a:gd name="connsiteX2" fmla="*/ 530838 w 530837"/>
                  <a:gd name="connsiteY2" fmla="*/ 30782 h 216825"/>
                  <a:gd name="connsiteX3" fmla="*/ 227543 w 530837"/>
                  <a:gd name="connsiteY3" fmla="*/ 216615 h 216825"/>
                  <a:gd name="connsiteX4" fmla="*/ 0 w 530837"/>
                  <a:gd name="connsiteY4" fmla="*/ 155912 h 21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837" h="216825">
                    <a:moveTo>
                      <a:pt x="0" y="155912"/>
                    </a:moveTo>
                    <a:cubicBezTo>
                      <a:pt x="0" y="155912"/>
                      <a:pt x="184395" y="14933"/>
                      <a:pt x="280721" y="3960"/>
                    </a:cubicBezTo>
                    <a:cubicBezTo>
                      <a:pt x="398488" y="-9509"/>
                      <a:pt x="395621" y="14380"/>
                      <a:pt x="530838" y="30782"/>
                    </a:cubicBezTo>
                    <a:cubicBezTo>
                      <a:pt x="530838" y="30782"/>
                      <a:pt x="320650" y="212109"/>
                      <a:pt x="227543" y="216615"/>
                    </a:cubicBezTo>
                    <a:cubicBezTo>
                      <a:pt x="134426" y="221139"/>
                      <a:pt x="85953" y="151397"/>
                      <a:pt x="0" y="155912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57AEF21-7F9F-5D0E-E065-07B0E8A77D63}"/>
                  </a:ext>
                </a:extLst>
              </p:cNvPr>
              <p:cNvSpPr/>
              <p:nvPr/>
            </p:nvSpPr>
            <p:spPr>
              <a:xfrm>
                <a:off x="9979741" y="3863250"/>
                <a:ext cx="604256" cy="152704"/>
              </a:xfrm>
              <a:custGeom>
                <a:avLst/>
                <a:gdLst>
                  <a:gd name="connsiteX0" fmla="*/ 604257 w 604256"/>
                  <a:gd name="connsiteY0" fmla="*/ 0 h 152704"/>
                  <a:gd name="connsiteX1" fmla="*/ 573519 w 604256"/>
                  <a:gd name="connsiteY1" fmla="*/ 15345 h 152704"/>
                  <a:gd name="connsiteX2" fmla="*/ 541706 w 604256"/>
                  <a:gd name="connsiteY2" fmla="*/ 28347 h 152704"/>
                  <a:gd name="connsiteX3" fmla="*/ 509626 w 604256"/>
                  <a:gd name="connsiteY3" fmla="*/ 40548 h 152704"/>
                  <a:gd name="connsiteX4" fmla="*/ 477355 w 604256"/>
                  <a:gd name="connsiteY4" fmla="*/ 52235 h 152704"/>
                  <a:gd name="connsiteX5" fmla="*/ 412442 w 604256"/>
                  <a:gd name="connsiteY5" fmla="*/ 74391 h 152704"/>
                  <a:gd name="connsiteX6" fmla="*/ 347063 w 604256"/>
                  <a:gd name="connsiteY6" fmla="*/ 95136 h 152704"/>
                  <a:gd name="connsiteX7" fmla="*/ 278835 w 604256"/>
                  <a:gd name="connsiteY7" fmla="*/ 109366 h 152704"/>
                  <a:gd name="connsiteX8" fmla="*/ 210512 w 604256"/>
                  <a:gd name="connsiteY8" fmla="*/ 117853 h 152704"/>
                  <a:gd name="connsiteX9" fmla="*/ 142085 w 604256"/>
                  <a:gd name="connsiteY9" fmla="*/ 123635 h 152704"/>
                  <a:gd name="connsiteX10" fmla="*/ 75448 w 604256"/>
                  <a:gd name="connsiteY10" fmla="*/ 127807 h 152704"/>
                  <a:gd name="connsiteX11" fmla="*/ 73981 w 604256"/>
                  <a:gd name="connsiteY11" fmla="*/ 128435 h 152704"/>
                  <a:gd name="connsiteX12" fmla="*/ 64780 w 604256"/>
                  <a:gd name="connsiteY12" fmla="*/ 130540 h 152704"/>
                  <a:gd name="connsiteX13" fmla="*/ 55445 w 604256"/>
                  <a:gd name="connsiteY13" fmla="*/ 133112 h 152704"/>
                  <a:gd name="connsiteX14" fmla="*/ 36852 w 604256"/>
                  <a:gd name="connsiteY14" fmla="*/ 139141 h 152704"/>
                  <a:gd name="connsiteX15" fmla="*/ 18460 w 604256"/>
                  <a:gd name="connsiteY15" fmla="*/ 145933 h 152704"/>
                  <a:gd name="connsiteX16" fmla="*/ 0 w 604256"/>
                  <a:gd name="connsiteY16" fmla="*/ 152705 h 152704"/>
                  <a:gd name="connsiteX17" fmla="*/ 17659 w 604256"/>
                  <a:gd name="connsiteY17" fmla="*/ 144075 h 152704"/>
                  <a:gd name="connsiteX18" fmla="*/ 35471 w 604256"/>
                  <a:gd name="connsiteY18" fmla="*/ 135646 h 152704"/>
                  <a:gd name="connsiteX19" fmla="*/ 53740 w 604256"/>
                  <a:gd name="connsiteY19" fmla="*/ 128149 h 152704"/>
                  <a:gd name="connsiteX20" fmla="*/ 63094 w 604256"/>
                  <a:gd name="connsiteY20" fmla="*/ 124778 h 152704"/>
                  <a:gd name="connsiteX21" fmla="*/ 72847 w 604256"/>
                  <a:gd name="connsiteY21" fmla="*/ 121796 h 152704"/>
                  <a:gd name="connsiteX22" fmla="*/ 71371 w 604256"/>
                  <a:gd name="connsiteY22" fmla="*/ 122406 h 152704"/>
                  <a:gd name="connsiteX23" fmla="*/ 74743 w 604256"/>
                  <a:gd name="connsiteY23" fmla="*/ 121082 h 152704"/>
                  <a:gd name="connsiteX24" fmla="*/ 76953 w 604256"/>
                  <a:gd name="connsiteY24" fmla="*/ 120539 h 152704"/>
                  <a:gd name="connsiteX25" fmla="*/ 81258 w 604256"/>
                  <a:gd name="connsiteY25" fmla="*/ 119682 h 152704"/>
                  <a:gd name="connsiteX26" fmla="*/ 89773 w 604256"/>
                  <a:gd name="connsiteY26" fmla="*/ 118139 h 152704"/>
                  <a:gd name="connsiteX27" fmla="*/ 106756 w 604256"/>
                  <a:gd name="connsiteY27" fmla="*/ 115481 h 152704"/>
                  <a:gd name="connsiteX28" fmla="*/ 140694 w 604256"/>
                  <a:gd name="connsiteY28" fmla="*/ 110566 h 152704"/>
                  <a:gd name="connsiteX29" fmla="*/ 208455 w 604256"/>
                  <a:gd name="connsiteY29" fmla="*/ 101213 h 152704"/>
                  <a:gd name="connsiteX30" fmla="*/ 275844 w 604256"/>
                  <a:gd name="connsiteY30" fmla="*/ 91021 h 152704"/>
                  <a:gd name="connsiteX31" fmla="*/ 341633 w 604256"/>
                  <a:gd name="connsiteY31" fmla="*/ 77181 h 152704"/>
                  <a:gd name="connsiteX32" fmla="*/ 473040 w 604256"/>
                  <a:gd name="connsiteY32" fmla="*/ 38881 h 152704"/>
                  <a:gd name="connsiteX33" fmla="*/ 505978 w 604256"/>
                  <a:gd name="connsiteY33" fmla="*/ 29528 h 152704"/>
                  <a:gd name="connsiteX34" fmla="*/ 538944 w 604256"/>
                  <a:gd name="connsiteY34" fmla="*/ 20260 h 152704"/>
                  <a:gd name="connsiteX35" fmla="*/ 571910 w 604256"/>
                  <a:gd name="connsiteY35" fmla="*/ 10954 h 152704"/>
                  <a:gd name="connsiteX36" fmla="*/ 588302 w 604256"/>
                  <a:gd name="connsiteY36" fmla="*/ 6001 h 152704"/>
                  <a:gd name="connsiteX37" fmla="*/ 604257 w 604256"/>
                  <a:gd name="connsiteY37" fmla="*/ 0 h 15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4256" h="152704">
                    <a:moveTo>
                      <a:pt x="604257" y="0"/>
                    </a:moveTo>
                    <a:cubicBezTo>
                      <a:pt x="594951" y="6811"/>
                      <a:pt x="583940" y="10697"/>
                      <a:pt x="573519" y="15345"/>
                    </a:cubicBezTo>
                    <a:lnTo>
                      <a:pt x="541706" y="28347"/>
                    </a:lnTo>
                    <a:cubicBezTo>
                      <a:pt x="531105" y="32680"/>
                      <a:pt x="520332" y="36509"/>
                      <a:pt x="509626" y="40548"/>
                    </a:cubicBezTo>
                    <a:cubicBezTo>
                      <a:pt x="498910" y="44587"/>
                      <a:pt x="488156" y="48473"/>
                      <a:pt x="477355" y="52235"/>
                    </a:cubicBezTo>
                    <a:cubicBezTo>
                      <a:pt x="455809" y="59922"/>
                      <a:pt x="434178" y="67304"/>
                      <a:pt x="412442" y="74391"/>
                    </a:cubicBezTo>
                    <a:cubicBezTo>
                      <a:pt x="390782" y="81667"/>
                      <a:pt x="368961" y="88459"/>
                      <a:pt x="347063" y="95136"/>
                    </a:cubicBezTo>
                    <a:cubicBezTo>
                      <a:pt x="324317" y="102003"/>
                      <a:pt x="301600" y="105775"/>
                      <a:pt x="278835" y="109366"/>
                    </a:cubicBezTo>
                    <a:cubicBezTo>
                      <a:pt x="256099" y="112976"/>
                      <a:pt x="233306" y="115519"/>
                      <a:pt x="210512" y="117853"/>
                    </a:cubicBezTo>
                    <a:cubicBezTo>
                      <a:pt x="187728" y="120330"/>
                      <a:pt x="164897" y="121873"/>
                      <a:pt x="142085" y="123635"/>
                    </a:cubicBezTo>
                    <a:lnTo>
                      <a:pt x="75448" y="127807"/>
                    </a:lnTo>
                    <a:lnTo>
                      <a:pt x="73981" y="128435"/>
                    </a:lnTo>
                    <a:cubicBezTo>
                      <a:pt x="71038" y="128902"/>
                      <a:pt x="67904" y="129721"/>
                      <a:pt x="64780" y="130540"/>
                    </a:cubicBezTo>
                    <a:cubicBezTo>
                      <a:pt x="61684" y="131417"/>
                      <a:pt x="58512" y="132007"/>
                      <a:pt x="55445" y="133112"/>
                    </a:cubicBezTo>
                    <a:lnTo>
                      <a:pt x="36852" y="139141"/>
                    </a:lnTo>
                    <a:cubicBezTo>
                      <a:pt x="30699" y="141304"/>
                      <a:pt x="24641" y="143733"/>
                      <a:pt x="18460" y="145933"/>
                    </a:cubicBezTo>
                    <a:lnTo>
                      <a:pt x="0" y="152705"/>
                    </a:lnTo>
                    <a:lnTo>
                      <a:pt x="17659" y="144075"/>
                    </a:lnTo>
                    <a:cubicBezTo>
                      <a:pt x="23565" y="141208"/>
                      <a:pt x="29413" y="138236"/>
                      <a:pt x="35471" y="135646"/>
                    </a:cubicBezTo>
                    <a:lnTo>
                      <a:pt x="53740" y="128149"/>
                    </a:lnTo>
                    <a:cubicBezTo>
                      <a:pt x="56731" y="126787"/>
                      <a:pt x="59979" y="125940"/>
                      <a:pt x="63094" y="124778"/>
                    </a:cubicBezTo>
                    <a:cubicBezTo>
                      <a:pt x="66227" y="123720"/>
                      <a:pt x="69352" y="122596"/>
                      <a:pt x="72847" y="121796"/>
                    </a:cubicBezTo>
                    <a:lnTo>
                      <a:pt x="71371" y="122406"/>
                    </a:lnTo>
                    <a:cubicBezTo>
                      <a:pt x="73714" y="121082"/>
                      <a:pt x="73743" y="121453"/>
                      <a:pt x="74743" y="121082"/>
                    </a:cubicBezTo>
                    <a:lnTo>
                      <a:pt x="76953" y="120539"/>
                    </a:lnTo>
                    <a:lnTo>
                      <a:pt x="81258" y="119682"/>
                    </a:lnTo>
                    <a:lnTo>
                      <a:pt x="89773" y="118139"/>
                    </a:lnTo>
                    <a:cubicBezTo>
                      <a:pt x="95450" y="117138"/>
                      <a:pt x="101098" y="116300"/>
                      <a:pt x="106756" y="115481"/>
                    </a:cubicBezTo>
                    <a:lnTo>
                      <a:pt x="140694" y="110566"/>
                    </a:lnTo>
                    <a:lnTo>
                      <a:pt x="208455" y="101213"/>
                    </a:lnTo>
                    <a:cubicBezTo>
                      <a:pt x="230991" y="98050"/>
                      <a:pt x="253489" y="94631"/>
                      <a:pt x="275844" y="91021"/>
                    </a:cubicBezTo>
                    <a:cubicBezTo>
                      <a:pt x="298133" y="87249"/>
                      <a:pt x="320497" y="83096"/>
                      <a:pt x="341633" y="77181"/>
                    </a:cubicBezTo>
                    <a:cubicBezTo>
                      <a:pt x="385344" y="64275"/>
                      <a:pt x="429130" y="51283"/>
                      <a:pt x="473040" y="38881"/>
                    </a:cubicBezTo>
                    <a:lnTo>
                      <a:pt x="505978" y="29528"/>
                    </a:lnTo>
                    <a:lnTo>
                      <a:pt x="538944" y="20260"/>
                    </a:lnTo>
                    <a:lnTo>
                      <a:pt x="571910" y="10954"/>
                    </a:lnTo>
                    <a:lnTo>
                      <a:pt x="588302" y="6001"/>
                    </a:lnTo>
                    <a:cubicBezTo>
                      <a:pt x="593732" y="4220"/>
                      <a:pt x="599465" y="3010"/>
                      <a:pt x="604257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CD121A10-F44B-9AC5-0C2C-DCD8F974C0E9}"/>
                  </a:ext>
                </a:extLst>
              </p:cNvPr>
              <p:cNvSpPr/>
              <p:nvPr/>
            </p:nvSpPr>
            <p:spPr>
              <a:xfrm>
                <a:off x="10226277" y="3968025"/>
                <a:ext cx="92087" cy="72504"/>
              </a:xfrm>
              <a:custGeom>
                <a:avLst/>
                <a:gdLst>
                  <a:gd name="connsiteX0" fmla="*/ 0 w 92087"/>
                  <a:gd name="connsiteY0" fmla="*/ 0 h 72504"/>
                  <a:gd name="connsiteX1" fmla="*/ 15507 w 92087"/>
                  <a:gd name="connsiteY1" fmla="*/ 10135 h 72504"/>
                  <a:gd name="connsiteX2" fmla="*/ 47492 w 92087"/>
                  <a:gd name="connsiteY2" fmla="*/ 34633 h 72504"/>
                  <a:gd name="connsiteX3" fmla="*/ 63903 w 92087"/>
                  <a:gd name="connsiteY3" fmla="*/ 48416 h 72504"/>
                  <a:gd name="connsiteX4" fmla="*/ 78048 w 92087"/>
                  <a:gd name="connsiteY4" fmla="*/ 60598 h 72504"/>
                  <a:gd name="connsiteX5" fmla="*/ 88201 w 92087"/>
                  <a:gd name="connsiteY5" fmla="*/ 69123 h 72504"/>
                  <a:gd name="connsiteX6" fmla="*/ 92088 w 92087"/>
                  <a:gd name="connsiteY6" fmla="*/ 72505 h 72504"/>
                  <a:gd name="connsiteX7" fmla="*/ 87278 w 92087"/>
                  <a:gd name="connsiteY7" fmla="*/ 70771 h 72504"/>
                  <a:gd name="connsiteX8" fmla="*/ 74943 w 92087"/>
                  <a:gd name="connsiteY8" fmla="*/ 65094 h 72504"/>
                  <a:gd name="connsiteX9" fmla="*/ 58788 w 92087"/>
                  <a:gd name="connsiteY9" fmla="*/ 55045 h 72504"/>
                  <a:gd name="connsiteX10" fmla="*/ 41462 w 92087"/>
                  <a:gd name="connsiteY10" fmla="*/ 41967 h 72504"/>
                  <a:gd name="connsiteX11" fmla="*/ 11897 w 92087"/>
                  <a:gd name="connsiteY11" fmla="*/ 14192 h 72504"/>
                  <a:gd name="connsiteX12" fmla="*/ 0 w 92087"/>
                  <a:gd name="connsiteY12" fmla="*/ 0 h 7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087" h="72504">
                    <a:moveTo>
                      <a:pt x="0" y="0"/>
                    </a:moveTo>
                    <a:cubicBezTo>
                      <a:pt x="0" y="0"/>
                      <a:pt x="6525" y="3763"/>
                      <a:pt x="15507" y="10135"/>
                    </a:cubicBezTo>
                    <a:cubicBezTo>
                      <a:pt x="24584" y="16440"/>
                      <a:pt x="36138" y="25460"/>
                      <a:pt x="47492" y="34633"/>
                    </a:cubicBezTo>
                    <a:cubicBezTo>
                      <a:pt x="53073" y="39319"/>
                      <a:pt x="58664" y="44006"/>
                      <a:pt x="63903" y="48416"/>
                    </a:cubicBezTo>
                    <a:cubicBezTo>
                      <a:pt x="69085" y="52864"/>
                      <a:pt x="73923" y="57026"/>
                      <a:pt x="78048" y="60598"/>
                    </a:cubicBezTo>
                    <a:cubicBezTo>
                      <a:pt x="82105" y="64370"/>
                      <a:pt x="85734" y="66980"/>
                      <a:pt x="88201" y="69123"/>
                    </a:cubicBezTo>
                    <a:cubicBezTo>
                      <a:pt x="90678" y="71285"/>
                      <a:pt x="92088" y="72505"/>
                      <a:pt x="92088" y="72505"/>
                    </a:cubicBezTo>
                    <a:cubicBezTo>
                      <a:pt x="92088" y="72505"/>
                      <a:pt x="90335" y="71924"/>
                      <a:pt x="87278" y="70771"/>
                    </a:cubicBezTo>
                    <a:cubicBezTo>
                      <a:pt x="84296" y="69561"/>
                      <a:pt x="79667" y="67999"/>
                      <a:pt x="74943" y="65094"/>
                    </a:cubicBezTo>
                    <a:cubicBezTo>
                      <a:pt x="70085" y="62360"/>
                      <a:pt x="64370" y="59122"/>
                      <a:pt x="58788" y="55045"/>
                    </a:cubicBezTo>
                    <a:cubicBezTo>
                      <a:pt x="53044" y="51121"/>
                      <a:pt x="47149" y="46635"/>
                      <a:pt x="41462" y="41967"/>
                    </a:cubicBezTo>
                    <a:cubicBezTo>
                      <a:pt x="30013" y="32642"/>
                      <a:pt x="19431" y="22336"/>
                      <a:pt x="11897" y="14192"/>
                    </a:cubicBezTo>
                    <a:cubicBezTo>
                      <a:pt x="4362" y="609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B68848A9-EE88-4009-9E43-0EECCD493BBA}"/>
                  </a:ext>
                </a:extLst>
              </p:cNvPr>
              <p:cNvSpPr/>
              <p:nvPr/>
            </p:nvSpPr>
            <p:spPr>
              <a:xfrm>
                <a:off x="10291542" y="3957291"/>
                <a:ext cx="117976" cy="36311"/>
              </a:xfrm>
              <a:custGeom>
                <a:avLst/>
                <a:gdLst>
                  <a:gd name="connsiteX0" fmla="*/ 0 w 117976"/>
                  <a:gd name="connsiteY0" fmla="*/ 0 h 36311"/>
                  <a:gd name="connsiteX1" fmla="*/ 18831 w 117976"/>
                  <a:gd name="connsiteY1" fmla="*/ 5096 h 36311"/>
                  <a:gd name="connsiteX2" fmla="*/ 37729 w 117976"/>
                  <a:gd name="connsiteY2" fmla="*/ 10897 h 36311"/>
                  <a:gd name="connsiteX3" fmla="*/ 59188 w 117976"/>
                  <a:gd name="connsiteY3" fmla="*/ 17840 h 36311"/>
                  <a:gd name="connsiteX4" fmla="*/ 80581 w 117976"/>
                  <a:gd name="connsiteY4" fmla="*/ 24813 h 36311"/>
                  <a:gd name="connsiteX5" fmla="*/ 99346 w 117976"/>
                  <a:gd name="connsiteY5" fmla="*/ 30671 h 36311"/>
                  <a:gd name="connsiteX6" fmla="*/ 117977 w 117976"/>
                  <a:gd name="connsiteY6" fmla="*/ 36100 h 36311"/>
                  <a:gd name="connsiteX7" fmla="*/ 98317 w 117976"/>
                  <a:gd name="connsiteY7" fmla="*/ 36024 h 36311"/>
                  <a:gd name="connsiteX8" fmla="*/ 78429 w 117976"/>
                  <a:gd name="connsiteY8" fmla="*/ 32899 h 36311"/>
                  <a:gd name="connsiteX9" fmla="*/ 56255 w 117976"/>
                  <a:gd name="connsiteY9" fmla="*/ 26870 h 36311"/>
                  <a:gd name="connsiteX10" fmla="*/ 34814 w 117976"/>
                  <a:gd name="connsiteY10" fmla="*/ 18736 h 36311"/>
                  <a:gd name="connsiteX11" fmla="*/ 16764 w 117976"/>
                  <a:gd name="connsiteY11" fmla="*/ 10106 h 36311"/>
                  <a:gd name="connsiteX12" fmla="*/ 0 w 117976"/>
                  <a:gd name="connsiteY12" fmla="*/ 0 h 3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7976" h="36311">
                    <a:moveTo>
                      <a:pt x="0" y="0"/>
                    </a:moveTo>
                    <a:cubicBezTo>
                      <a:pt x="0" y="0"/>
                      <a:pt x="7696" y="1800"/>
                      <a:pt x="18831" y="5096"/>
                    </a:cubicBezTo>
                    <a:cubicBezTo>
                      <a:pt x="24384" y="6791"/>
                      <a:pt x="30880" y="8687"/>
                      <a:pt x="37729" y="10897"/>
                    </a:cubicBezTo>
                    <a:cubicBezTo>
                      <a:pt x="44577" y="13106"/>
                      <a:pt x="51883" y="15469"/>
                      <a:pt x="59188" y="17840"/>
                    </a:cubicBezTo>
                    <a:cubicBezTo>
                      <a:pt x="66465" y="20241"/>
                      <a:pt x="73790" y="22403"/>
                      <a:pt x="80581" y="24813"/>
                    </a:cubicBezTo>
                    <a:cubicBezTo>
                      <a:pt x="87459" y="26746"/>
                      <a:pt x="93859" y="28756"/>
                      <a:pt x="99346" y="30671"/>
                    </a:cubicBezTo>
                    <a:cubicBezTo>
                      <a:pt x="110423" y="33404"/>
                      <a:pt x="117977" y="36100"/>
                      <a:pt x="117977" y="36100"/>
                    </a:cubicBezTo>
                    <a:cubicBezTo>
                      <a:pt x="117977" y="36100"/>
                      <a:pt x="110214" y="36624"/>
                      <a:pt x="98317" y="36024"/>
                    </a:cubicBezTo>
                    <a:cubicBezTo>
                      <a:pt x="92497" y="35319"/>
                      <a:pt x="85697" y="34233"/>
                      <a:pt x="78429" y="32899"/>
                    </a:cubicBezTo>
                    <a:cubicBezTo>
                      <a:pt x="71285" y="31242"/>
                      <a:pt x="63732" y="29127"/>
                      <a:pt x="56255" y="26870"/>
                    </a:cubicBezTo>
                    <a:cubicBezTo>
                      <a:pt x="48911" y="24174"/>
                      <a:pt x="41472" y="21774"/>
                      <a:pt x="34814" y="18736"/>
                    </a:cubicBezTo>
                    <a:cubicBezTo>
                      <a:pt x="28108" y="15830"/>
                      <a:pt x="21917" y="12954"/>
                      <a:pt x="16764" y="10106"/>
                    </a:cubicBezTo>
                    <a:cubicBezTo>
                      <a:pt x="6363" y="47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A6CB5BB-DAA0-C0CC-C0DB-7EF2710C00FF}"/>
                  </a:ext>
                </a:extLst>
              </p:cNvPr>
              <p:cNvSpPr/>
              <p:nvPr/>
            </p:nvSpPr>
            <p:spPr>
              <a:xfrm>
                <a:off x="10160250" y="3868889"/>
                <a:ext cx="80714" cy="107261"/>
              </a:xfrm>
              <a:custGeom>
                <a:avLst/>
                <a:gdLst>
                  <a:gd name="connsiteX0" fmla="*/ 0 w 80714"/>
                  <a:gd name="connsiteY0" fmla="*/ 107261 h 107261"/>
                  <a:gd name="connsiteX1" fmla="*/ 8582 w 80714"/>
                  <a:gd name="connsiteY1" fmla="*/ 87821 h 107261"/>
                  <a:gd name="connsiteX2" fmla="*/ 19098 w 80714"/>
                  <a:gd name="connsiteY2" fmla="*/ 68809 h 107261"/>
                  <a:gd name="connsiteX3" fmla="*/ 32766 w 80714"/>
                  <a:gd name="connsiteY3" fmla="*/ 47968 h 107261"/>
                  <a:gd name="connsiteX4" fmla="*/ 48273 w 80714"/>
                  <a:gd name="connsiteY4" fmla="*/ 28375 h 107261"/>
                  <a:gd name="connsiteX5" fmla="*/ 56236 w 80714"/>
                  <a:gd name="connsiteY5" fmla="*/ 20021 h 107261"/>
                  <a:gd name="connsiteX6" fmla="*/ 63589 w 80714"/>
                  <a:gd name="connsiteY6" fmla="*/ 12763 h 107261"/>
                  <a:gd name="connsiteX7" fmla="*/ 70456 w 80714"/>
                  <a:gd name="connsiteY7" fmla="*/ 7277 h 107261"/>
                  <a:gd name="connsiteX8" fmla="*/ 75895 w 80714"/>
                  <a:gd name="connsiteY8" fmla="*/ 3296 h 107261"/>
                  <a:gd name="connsiteX9" fmla="*/ 80715 w 80714"/>
                  <a:gd name="connsiteY9" fmla="*/ 0 h 107261"/>
                  <a:gd name="connsiteX10" fmla="*/ 77153 w 80714"/>
                  <a:gd name="connsiteY10" fmla="*/ 4686 h 107261"/>
                  <a:gd name="connsiteX11" fmla="*/ 72980 w 80714"/>
                  <a:gd name="connsiteY11" fmla="*/ 9878 h 107261"/>
                  <a:gd name="connsiteX12" fmla="*/ 67589 w 80714"/>
                  <a:gd name="connsiteY12" fmla="*/ 16478 h 107261"/>
                  <a:gd name="connsiteX13" fmla="*/ 54797 w 80714"/>
                  <a:gd name="connsiteY13" fmla="*/ 33614 h 107261"/>
                  <a:gd name="connsiteX14" fmla="*/ 40481 w 80714"/>
                  <a:gd name="connsiteY14" fmla="*/ 53502 h 107261"/>
                  <a:gd name="connsiteX15" fmla="*/ 26060 w 80714"/>
                  <a:gd name="connsiteY15" fmla="*/ 73409 h 107261"/>
                  <a:gd name="connsiteX16" fmla="*/ 13192 w 80714"/>
                  <a:gd name="connsiteY16" fmla="*/ 90687 h 107261"/>
                  <a:gd name="connsiteX17" fmla="*/ 0 w 80714"/>
                  <a:gd name="connsiteY17" fmla="*/ 107261 h 10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0714" h="107261">
                    <a:moveTo>
                      <a:pt x="0" y="107261"/>
                    </a:moveTo>
                    <a:cubicBezTo>
                      <a:pt x="0" y="107261"/>
                      <a:pt x="2791" y="99146"/>
                      <a:pt x="8582" y="87821"/>
                    </a:cubicBezTo>
                    <a:cubicBezTo>
                      <a:pt x="11373" y="82087"/>
                      <a:pt x="14973" y="75619"/>
                      <a:pt x="19098" y="68809"/>
                    </a:cubicBezTo>
                    <a:cubicBezTo>
                      <a:pt x="23022" y="61884"/>
                      <a:pt x="28013" y="55007"/>
                      <a:pt x="32766" y="47968"/>
                    </a:cubicBezTo>
                    <a:cubicBezTo>
                      <a:pt x="37729" y="41082"/>
                      <a:pt x="43167" y="34500"/>
                      <a:pt x="48273" y="28375"/>
                    </a:cubicBezTo>
                    <a:cubicBezTo>
                      <a:pt x="50825" y="25327"/>
                      <a:pt x="53673" y="22641"/>
                      <a:pt x="56236" y="20021"/>
                    </a:cubicBezTo>
                    <a:cubicBezTo>
                      <a:pt x="58788" y="17383"/>
                      <a:pt x="61274" y="14983"/>
                      <a:pt x="63589" y="12763"/>
                    </a:cubicBezTo>
                    <a:cubicBezTo>
                      <a:pt x="65856" y="10554"/>
                      <a:pt x="68409" y="8896"/>
                      <a:pt x="70456" y="7277"/>
                    </a:cubicBezTo>
                    <a:cubicBezTo>
                      <a:pt x="72561" y="5753"/>
                      <a:pt x="74381" y="4391"/>
                      <a:pt x="75895" y="3296"/>
                    </a:cubicBezTo>
                    <a:cubicBezTo>
                      <a:pt x="78953" y="1191"/>
                      <a:pt x="80715" y="0"/>
                      <a:pt x="80715" y="0"/>
                    </a:cubicBezTo>
                    <a:cubicBezTo>
                      <a:pt x="80715" y="0"/>
                      <a:pt x="79419" y="1714"/>
                      <a:pt x="77153" y="4686"/>
                    </a:cubicBezTo>
                    <a:cubicBezTo>
                      <a:pt x="76009" y="6134"/>
                      <a:pt x="74590" y="7887"/>
                      <a:pt x="72980" y="9878"/>
                    </a:cubicBezTo>
                    <a:cubicBezTo>
                      <a:pt x="71409" y="11906"/>
                      <a:pt x="69437" y="13954"/>
                      <a:pt x="67589" y="16478"/>
                    </a:cubicBezTo>
                    <a:cubicBezTo>
                      <a:pt x="63970" y="21669"/>
                      <a:pt x="59493" y="27394"/>
                      <a:pt x="54797" y="33614"/>
                    </a:cubicBezTo>
                    <a:cubicBezTo>
                      <a:pt x="50416" y="40129"/>
                      <a:pt x="45206" y="46615"/>
                      <a:pt x="40481" y="53502"/>
                    </a:cubicBezTo>
                    <a:cubicBezTo>
                      <a:pt x="35566" y="60293"/>
                      <a:pt x="30671" y="67066"/>
                      <a:pt x="26060" y="73409"/>
                    </a:cubicBezTo>
                    <a:cubicBezTo>
                      <a:pt x="21441" y="79753"/>
                      <a:pt x="17011" y="85630"/>
                      <a:pt x="13192" y="90687"/>
                    </a:cubicBezTo>
                    <a:cubicBezTo>
                      <a:pt x="5562" y="100746"/>
                      <a:pt x="0" y="107261"/>
                      <a:pt x="0" y="10726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" name="图形 3">
              <a:extLst>
                <a:ext uri="{FF2B5EF4-FFF2-40B4-BE49-F238E27FC236}">
                  <a16:creationId xmlns:a16="http://schemas.microsoft.com/office/drawing/2014/main" id="{5FEE8CC5-44B6-1A70-5B9C-C0FB70B4BEA5}"/>
                </a:ext>
              </a:extLst>
            </p:cNvPr>
            <p:cNvGrpSpPr/>
            <p:nvPr/>
          </p:nvGrpSpPr>
          <p:grpSpPr>
            <a:xfrm>
              <a:off x="9611075" y="3425862"/>
              <a:ext cx="136611" cy="365272"/>
              <a:chOff x="9924911" y="3621506"/>
              <a:chExt cx="126270" cy="337622"/>
            </a:xfrm>
          </p:grpSpPr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DD1CB452-0D4C-18EE-2F10-49A88502D6AC}"/>
                  </a:ext>
                </a:extLst>
              </p:cNvPr>
              <p:cNvSpPr/>
              <p:nvPr/>
            </p:nvSpPr>
            <p:spPr>
              <a:xfrm>
                <a:off x="9924911" y="3621506"/>
                <a:ext cx="126270" cy="328297"/>
              </a:xfrm>
              <a:custGeom>
                <a:avLst/>
                <a:gdLst>
                  <a:gd name="connsiteX0" fmla="*/ 68794 w 126270"/>
                  <a:gd name="connsiteY0" fmla="*/ 328298 h 328297"/>
                  <a:gd name="connsiteX1" fmla="*/ 125868 w 126270"/>
                  <a:gd name="connsiteY1" fmla="*/ 151990 h 328297"/>
                  <a:gd name="connsiteX2" fmla="*/ 75900 w 126270"/>
                  <a:gd name="connsiteY2" fmla="*/ 0 h 328297"/>
                  <a:gd name="connsiteX3" fmla="*/ 757 w 126270"/>
                  <a:gd name="connsiteY3" fmla="*/ 191128 h 328297"/>
                  <a:gd name="connsiteX4" fmla="*/ 68794 w 126270"/>
                  <a:gd name="connsiteY4" fmla="*/ 328298 h 32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70" h="328297">
                    <a:moveTo>
                      <a:pt x="68794" y="328298"/>
                    </a:moveTo>
                    <a:cubicBezTo>
                      <a:pt x="68794" y="328298"/>
                      <a:pt x="131869" y="211207"/>
                      <a:pt x="125868" y="151990"/>
                    </a:cubicBezTo>
                    <a:cubicBezTo>
                      <a:pt x="118562" y="79600"/>
                      <a:pt x="104094" y="82115"/>
                      <a:pt x="75900" y="0"/>
                    </a:cubicBezTo>
                    <a:cubicBezTo>
                      <a:pt x="75900" y="0"/>
                      <a:pt x="-8835" y="134112"/>
                      <a:pt x="757" y="191128"/>
                    </a:cubicBezTo>
                    <a:cubicBezTo>
                      <a:pt x="10368" y="248193"/>
                      <a:pt x="60164" y="275634"/>
                      <a:pt x="68794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B67F5F81-261C-543C-C9B8-34FBDBB777A7}"/>
                  </a:ext>
                </a:extLst>
              </p:cNvPr>
              <p:cNvSpPr/>
              <p:nvPr/>
            </p:nvSpPr>
            <p:spPr>
              <a:xfrm>
                <a:off x="9980914" y="3637622"/>
                <a:ext cx="19058" cy="321506"/>
              </a:xfrm>
              <a:custGeom>
                <a:avLst/>
                <a:gdLst>
                  <a:gd name="connsiteX0" fmla="*/ 16211 w 19058"/>
                  <a:gd name="connsiteY0" fmla="*/ 0 h 321506"/>
                  <a:gd name="connsiteX1" fmla="*/ 14734 w 19058"/>
                  <a:gd name="connsiteY1" fmla="*/ 8411 h 321506"/>
                  <a:gd name="connsiteX2" fmla="*/ 14220 w 19058"/>
                  <a:gd name="connsiteY2" fmla="*/ 17021 h 321506"/>
                  <a:gd name="connsiteX3" fmla="*/ 13668 w 19058"/>
                  <a:gd name="connsiteY3" fmla="*/ 34319 h 321506"/>
                  <a:gd name="connsiteX4" fmla="*/ 12448 w 19058"/>
                  <a:gd name="connsiteY4" fmla="*/ 68961 h 321506"/>
                  <a:gd name="connsiteX5" fmla="*/ 10410 w 19058"/>
                  <a:gd name="connsiteY5" fmla="*/ 103584 h 321506"/>
                  <a:gd name="connsiteX6" fmla="*/ 9686 w 19058"/>
                  <a:gd name="connsiteY6" fmla="*/ 137665 h 321506"/>
                  <a:gd name="connsiteX7" fmla="*/ 14163 w 19058"/>
                  <a:gd name="connsiteY7" fmla="*/ 206521 h 321506"/>
                  <a:gd name="connsiteX8" fmla="*/ 16887 w 19058"/>
                  <a:gd name="connsiteY8" fmla="*/ 241030 h 321506"/>
                  <a:gd name="connsiteX9" fmla="*/ 18297 w 19058"/>
                  <a:gd name="connsiteY9" fmla="*/ 258308 h 321506"/>
                  <a:gd name="connsiteX10" fmla="*/ 18849 w 19058"/>
                  <a:gd name="connsiteY10" fmla="*/ 266976 h 321506"/>
                  <a:gd name="connsiteX11" fmla="*/ 19030 w 19058"/>
                  <a:gd name="connsiteY11" fmla="*/ 271367 h 321506"/>
                  <a:gd name="connsiteX12" fmla="*/ 19059 w 19058"/>
                  <a:gd name="connsiteY12" fmla="*/ 273577 h 321506"/>
                  <a:gd name="connsiteX13" fmla="*/ 18687 w 19058"/>
                  <a:gd name="connsiteY13" fmla="*/ 276587 h 321506"/>
                  <a:gd name="connsiteX14" fmla="*/ 18887 w 19058"/>
                  <a:gd name="connsiteY14" fmla="*/ 275711 h 321506"/>
                  <a:gd name="connsiteX15" fmla="*/ 17611 w 19058"/>
                  <a:gd name="connsiteY15" fmla="*/ 287503 h 321506"/>
                  <a:gd name="connsiteX16" fmla="*/ 15468 w 19058"/>
                  <a:gd name="connsiteY16" fmla="*/ 298980 h 321506"/>
                  <a:gd name="connsiteX17" fmla="*/ 9829 w 19058"/>
                  <a:gd name="connsiteY17" fmla="*/ 321507 h 321506"/>
                  <a:gd name="connsiteX18" fmla="*/ 11734 w 19058"/>
                  <a:gd name="connsiteY18" fmla="*/ 310067 h 321506"/>
                  <a:gd name="connsiteX19" fmla="*/ 13620 w 19058"/>
                  <a:gd name="connsiteY19" fmla="*/ 298647 h 321506"/>
                  <a:gd name="connsiteX20" fmla="*/ 14992 w 19058"/>
                  <a:gd name="connsiteY20" fmla="*/ 287188 h 321506"/>
                  <a:gd name="connsiteX21" fmla="*/ 15506 w 19058"/>
                  <a:gd name="connsiteY21" fmla="*/ 275873 h 321506"/>
                  <a:gd name="connsiteX22" fmla="*/ 15706 w 19058"/>
                  <a:gd name="connsiteY22" fmla="*/ 274996 h 321506"/>
                  <a:gd name="connsiteX23" fmla="*/ 6276 w 19058"/>
                  <a:gd name="connsiteY23" fmla="*/ 207283 h 321506"/>
                  <a:gd name="connsiteX24" fmla="*/ 266 w 19058"/>
                  <a:gd name="connsiteY24" fmla="*/ 137951 h 321506"/>
                  <a:gd name="connsiteX25" fmla="*/ 1209 w 19058"/>
                  <a:gd name="connsiteY25" fmla="*/ 102813 h 321506"/>
                  <a:gd name="connsiteX26" fmla="*/ 4486 w 19058"/>
                  <a:gd name="connsiteY26" fmla="*/ 68361 h 321506"/>
                  <a:gd name="connsiteX27" fmla="*/ 8657 w 19058"/>
                  <a:gd name="connsiteY27" fmla="*/ 33890 h 321506"/>
                  <a:gd name="connsiteX28" fmla="*/ 11448 w 19058"/>
                  <a:gd name="connsiteY28" fmla="*/ 16697 h 321506"/>
                  <a:gd name="connsiteX29" fmla="*/ 16211 w 19058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58" h="321506">
                    <a:moveTo>
                      <a:pt x="16211" y="0"/>
                    </a:moveTo>
                    <a:cubicBezTo>
                      <a:pt x="14887" y="2553"/>
                      <a:pt x="15058" y="5601"/>
                      <a:pt x="14734" y="8411"/>
                    </a:cubicBezTo>
                    <a:lnTo>
                      <a:pt x="14220" y="17021"/>
                    </a:lnTo>
                    <a:lnTo>
                      <a:pt x="13668" y="34319"/>
                    </a:lnTo>
                    <a:lnTo>
                      <a:pt x="12448" y="68961"/>
                    </a:lnTo>
                    <a:cubicBezTo>
                      <a:pt x="11820" y="80496"/>
                      <a:pt x="11362" y="92050"/>
                      <a:pt x="10410" y="103584"/>
                    </a:cubicBezTo>
                    <a:cubicBezTo>
                      <a:pt x="9333" y="115100"/>
                      <a:pt x="9381" y="126111"/>
                      <a:pt x="9686" y="137665"/>
                    </a:cubicBezTo>
                    <a:cubicBezTo>
                      <a:pt x="10429" y="160525"/>
                      <a:pt x="12277" y="183518"/>
                      <a:pt x="14163" y="206521"/>
                    </a:cubicBezTo>
                    <a:lnTo>
                      <a:pt x="16887" y="241030"/>
                    </a:lnTo>
                    <a:lnTo>
                      <a:pt x="18297" y="258308"/>
                    </a:lnTo>
                    <a:lnTo>
                      <a:pt x="18849" y="266976"/>
                    </a:lnTo>
                    <a:lnTo>
                      <a:pt x="19030" y="271367"/>
                    </a:lnTo>
                    <a:lnTo>
                      <a:pt x="19059" y="273577"/>
                    </a:lnTo>
                    <a:cubicBezTo>
                      <a:pt x="18963" y="274511"/>
                      <a:pt x="19259" y="274749"/>
                      <a:pt x="18687" y="276587"/>
                    </a:cubicBezTo>
                    <a:lnTo>
                      <a:pt x="18887" y="275711"/>
                    </a:lnTo>
                    <a:cubicBezTo>
                      <a:pt x="18735" y="279883"/>
                      <a:pt x="18163" y="283616"/>
                      <a:pt x="17611" y="287503"/>
                    </a:cubicBezTo>
                    <a:lnTo>
                      <a:pt x="15468" y="298980"/>
                    </a:lnTo>
                    <a:cubicBezTo>
                      <a:pt x="13820" y="306553"/>
                      <a:pt x="11696" y="314011"/>
                      <a:pt x="9829" y="321507"/>
                    </a:cubicBezTo>
                    <a:lnTo>
                      <a:pt x="11734" y="310067"/>
                    </a:lnTo>
                    <a:cubicBezTo>
                      <a:pt x="12325" y="306257"/>
                      <a:pt x="13096" y="302457"/>
                      <a:pt x="13620" y="298647"/>
                    </a:cubicBezTo>
                    <a:lnTo>
                      <a:pt x="14992" y="287188"/>
                    </a:lnTo>
                    <a:cubicBezTo>
                      <a:pt x="15287" y="283426"/>
                      <a:pt x="15601" y="279463"/>
                      <a:pt x="15506" y="275873"/>
                    </a:cubicBezTo>
                    <a:lnTo>
                      <a:pt x="15706" y="274996"/>
                    </a:lnTo>
                    <a:lnTo>
                      <a:pt x="6276" y="207283"/>
                    </a:lnTo>
                    <a:cubicBezTo>
                      <a:pt x="3514" y="184309"/>
                      <a:pt x="1123" y="161258"/>
                      <a:pt x="266" y="137951"/>
                    </a:cubicBezTo>
                    <a:cubicBezTo>
                      <a:pt x="-268" y="126435"/>
                      <a:pt x="-20" y="114290"/>
                      <a:pt x="1209" y="102813"/>
                    </a:cubicBezTo>
                    <a:lnTo>
                      <a:pt x="4486" y="68361"/>
                    </a:lnTo>
                    <a:lnTo>
                      <a:pt x="8657" y="33890"/>
                    </a:lnTo>
                    <a:cubicBezTo>
                      <a:pt x="9381" y="28137"/>
                      <a:pt x="10439" y="22431"/>
                      <a:pt x="11448" y="16697"/>
                    </a:cubicBezTo>
                    <a:cubicBezTo>
                      <a:pt x="12686" y="11125"/>
                      <a:pt x="13125" y="5039"/>
                      <a:pt x="16211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716E9CD-81A9-B2F1-6493-F1DB1D7093BB}"/>
                  </a:ext>
                </a:extLst>
              </p:cNvPr>
              <p:cNvSpPr/>
              <p:nvPr/>
            </p:nvSpPr>
            <p:spPr>
              <a:xfrm>
                <a:off x="9930373" y="3752999"/>
                <a:ext cx="57330" cy="54025"/>
              </a:xfrm>
              <a:custGeom>
                <a:avLst/>
                <a:gdLst>
                  <a:gd name="connsiteX0" fmla="*/ 57331 w 57330"/>
                  <a:gd name="connsiteY0" fmla="*/ 54026 h 54025"/>
                  <a:gd name="connsiteX1" fmla="*/ 46196 w 57330"/>
                  <a:gd name="connsiteY1" fmla="*/ 48111 h 54025"/>
                  <a:gd name="connsiteX2" fmla="*/ 35681 w 57330"/>
                  <a:gd name="connsiteY2" fmla="*/ 40853 h 54025"/>
                  <a:gd name="connsiteX3" fmla="*/ 24460 w 57330"/>
                  <a:gd name="connsiteY3" fmla="*/ 31528 h 54025"/>
                  <a:gd name="connsiteX4" fmla="*/ 14173 w 57330"/>
                  <a:gd name="connsiteY4" fmla="*/ 21184 h 54025"/>
                  <a:gd name="connsiteX5" fmla="*/ 6267 w 57330"/>
                  <a:gd name="connsiteY5" fmla="*/ 10916 h 54025"/>
                  <a:gd name="connsiteX6" fmla="*/ 0 w 57330"/>
                  <a:gd name="connsiteY6" fmla="*/ 0 h 54025"/>
                  <a:gd name="connsiteX7" fmla="*/ 10354 w 57330"/>
                  <a:gd name="connsiteY7" fmla="*/ 7296 h 54025"/>
                  <a:gd name="connsiteX8" fmla="*/ 20012 w 57330"/>
                  <a:gd name="connsiteY8" fmla="*/ 15145 h 54025"/>
                  <a:gd name="connsiteX9" fmla="*/ 30928 w 57330"/>
                  <a:gd name="connsiteY9" fmla="*/ 24517 h 54025"/>
                  <a:gd name="connsiteX10" fmla="*/ 49739 w 57330"/>
                  <a:gd name="connsiteY10" fmla="*/ 43958 h 54025"/>
                  <a:gd name="connsiteX11" fmla="*/ 57331 w 57330"/>
                  <a:gd name="connsiteY11" fmla="*/ 54026 h 5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330" h="54025">
                    <a:moveTo>
                      <a:pt x="57331" y="54026"/>
                    </a:moveTo>
                    <a:cubicBezTo>
                      <a:pt x="57331" y="54026"/>
                      <a:pt x="52521" y="52092"/>
                      <a:pt x="46196" y="48111"/>
                    </a:cubicBezTo>
                    <a:cubicBezTo>
                      <a:pt x="43005" y="46139"/>
                      <a:pt x="39405" y="43662"/>
                      <a:pt x="35681" y="40853"/>
                    </a:cubicBezTo>
                    <a:cubicBezTo>
                      <a:pt x="31899" y="38138"/>
                      <a:pt x="28146" y="34880"/>
                      <a:pt x="24460" y="31528"/>
                    </a:cubicBezTo>
                    <a:cubicBezTo>
                      <a:pt x="20888" y="28070"/>
                      <a:pt x="17288" y="24622"/>
                      <a:pt x="14173" y="21184"/>
                    </a:cubicBezTo>
                    <a:cubicBezTo>
                      <a:pt x="10906" y="17907"/>
                      <a:pt x="8372" y="14078"/>
                      <a:pt x="6267" y="10916"/>
                    </a:cubicBezTo>
                    <a:cubicBezTo>
                      <a:pt x="2010" y="4572"/>
                      <a:pt x="0" y="0"/>
                      <a:pt x="0" y="0"/>
                    </a:cubicBezTo>
                    <a:cubicBezTo>
                      <a:pt x="0" y="0"/>
                      <a:pt x="4639" y="2715"/>
                      <a:pt x="10354" y="7296"/>
                    </a:cubicBezTo>
                    <a:cubicBezTo>
                      <a:pt x="13287" y="9525"/>
                      <a:pt x="16269" y="12335"/>
                      <a:pt x="20012" y="15145"/>
                    </a:cubicBezTo>
                    <a:cubicBezTo>
                      <a:pt x="23651" y="17993"/>
                      <a:pt x="27279" y="21269"/>
                      <a:pt x="30928" y="24517"/>
                    </a:cubicBezTo>
                    <a:cubicBezTo>
                      <a:pt x="37948" y="31290"/>
                      <a:pt x="45025" y="38119"/>
                      <a:pt x="49739" y="43958"/>
                    </a:cubicBezTo>
                    <a:cubicBezTo>
                      <a:pt x="54569" y="49654"/>
                      <a:pt x="57331" y="54026"/>
                      <a:pt x="57331" y="5402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672EB0D9-97A4-96AD-C9CF-3267DBB4BE14}"/>
                  </a:ext>
                </a:extLst>
              </p:cNvPr>
              <p:cNvSpPr/>
              <p:nvPr/>
            </p:nvSpPr>
            <p:spPr>
              <a:xfrm>
                <a:off x="9958027" y="3721023"/>
                <a:ext cx="27676" cy="45786"/>
              </a:xfrm>
              <a:custGeom>
                <a:avLst/>
                <a:gdLst>
                  <a:gd name="connsiteX0" fmla="*/ 27677 w 27676"/>
                  <a:gd name="connsiteY0" fmla="*/ 45786 h 45786"/>
                  <a:gd name="connsiteX1" fmla="*/ 19790 w 27676"/>
                  <a:gd name="connsiteY1" fmla="*/ 41472 h 45786"/>
                  <a:gd name="connsiteX2" fmla="*/ 13132 w 27676"/>
                  <a:gd name="connsiteY2" fmla="*/ 35366 h 45786"/>
                  <a:gd name="connsiteX3" fmla="*/ 6998 w 27676"/>
                  <a:gd name="connsiteY3" fmla="*/ 27032 h 45786"/>
                  <a:gd name="connsiteX4" fmla="*/ 4493 w 27676"/>
                  <a:gd name="connsiteY4" fmla="*/ 22422 h 45786"/>
                  <a:gd name="connsiteX5" fmla="*/ 2636 w 27676"/>
                  <a:gd name="connsiteY5" fmla="*/ 17697 h 45786"/>
                  <a:gd name="connsiteX6" fmla="*/ 426 w 27676"/>
                  <a:gd name="connsiteY6" fmla="*/ 8934 h 45786"/>
                  <a:gd name="connsiteX7" fmla="*/ 112 w 27676"/>
                  <a:gd name="connsiteY7" fmla="*/ 0 h 45786"/>
                  <a:gd name="connsiteX8" fmla="*/ 5512 w 27676"/>
                  <a:gd name="connsiteY8" fmla="*/ 6944 h 45786"/>
                  <a:gd name="connsiteX9" fmla="*/ 10189 w 27676"/>
                  <a:gd name="connsiteY9" fmla="*/ 14030 h 45786"/>
                  <a:gd name="connsiteX10" fmla="*/ 15171 w 27676"/>
                  <a:gd name="connsiteY10" fmla="*/ 22165 h 45786"/>
                  <a:gd name="connsiteX11" fmla="*/ 19876 w 27676"/>
                  <a:gd name="connsiteY11" fmla="*/ 30442 h 45786"/>
                  <a:gd name="connsiteX12" fmla="*/ 23895 w 27676"/>
                  <a:gd name="connsiteY12" fmla="*/ 37919 h 45786"/>
                  <a:gd name="connsiteX13" fmla="*/ 27677 w 27676"/>
                  <a:gd name="connsiteY13" fmla="*/ 45786 h 4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76" h="45786">
                    <a:moveTo>
                      <a:pt x="27677" y="45786"/>
                    </a:moveTo>
                    <a:cubicBezTo>
                      <a:pt x="27677" y="45786"/>
                      <a:pt x="24067" y="44710"/>
                      <a:pt x="19790" y="41472"/>
                    </a:cubicBezTo>
                    <a:cubicBezTo>
                      <a:pt x="17657" y="39872"/>
                      <a:pt x="15295" y="37843"/>
                      <a:pt x="13132" y="35366"/>
                    </a:cubicBezTo>
                    <a:cubicBezTo>
                      <a:pt x="10951" y="32871"/>
                      <a:pt x="8770" y="30080"/>
                      <a:pt x="6998" y="27032"/>
                    </a:cubicBezTo>
                    <a:cubicBezTo>
                      <a:pt x="6160" y="25489"/>
                      <a:pt x="5322" y="23946"/>
                      <a:pt x="4493" y="22422"/>
                    </a:cubicBezTo>
                    <a:cubicBezTo>
                      <a:pt x="3655" y="20917"/>
                      <a:pt x="3245" y="19202"/>
                      <a:pt x="2636" y="17697"/>
                    </a:cubicBezTo>
                    <a:cubicBezTo>
                      <a:pt x="1559" y="14573"/>
                      <a:pt x="607" y="11649"/>
                      <a:pt x="426" y="8934"/>
                    </a:cubicBezTo>
                    <a:cubicBezTo>
                      <a:pt x="-289" y="3629"/>
                      <a:pt x="112" y="0"/>
                      <a:pt x="112" y="0"/>
                    </a:cubicBezTo>
                    <a:cubicBezTo>
                      <a:pt x="112" y="0"/>
                      <a:pt x="2798" y="2715"/>
                      <a:pt x="5512" y="6944"/>
                    </a:cubicBezTo>
                    <a:cubicBezTo>
                      <a:pt x="6817" y="9106"/>
                      <a:pt x="8617" y="11430"/>
                      <a:pt x="10189" y="14030"/>
                    </a:cubicBezTo>
                    <a:cubicBezTo>
                      <a:pt x="11761" y="16650"/>
                      <a:pt x="13428" y="19421"/>
                      <a:pt x="15171" y="22165"/>
                    </a:cubicBezTo>
                    <a:cubicBezTo>
                      <a:pt x="16599" y="25089"/>
                      <a:pt x="18514" y="27689"/>
                      <a:pt x="19876" y="30442"/>
                    </a:cubicBezTo>
                    <a:cubicBezTo>
                      <a:pt x="21362" y="33118"/>
                      <a:pt x="22800" y="35614"/>
                      <a:pt x="23895" y="37919"/>
                    </a:cubicBezTo>
                    <a:cubicBezTo>
                      <a:pt x="26239" y="42358"/>
                      <a:pt x="27677" y="45786"/>
                      <a:pt x="27677" y="4578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C7ED52AC-7CDD-6C3B-A67B-3F3C079E9EA0}"/>
                  </a:ext>
                </a:extLst>
              </p:cNvPr>
              <p:cNvSpPr/>
              <p:nvPr/>
            </p:nvSpPr>
            <p:spPr>
              <a:xfrm>
                <a:off x="9991448" y="3794956"/>
                <a:ext cx="55930" cy="52682"/>
              </a:xfrm>
              <a:custGeom>
                <a:avLst/>
                <a:gdLst>
                  <a:gd name="connsiteX0" fmla="*/ 0 w 55930"/>
                  <a:gd name="connsiteY0" fmla="*/ 52683 h 52682"/>
                  <a:gd name="connsiteX1" fmla="*/ 8039 w 55930"/>
                  <a:gd name="connsiteY1" fmla="*/ 43329 h 52682"/>
                  <a:gd name="connsiteX2" fmla="*/ 16736 w 55930"/>
                  <a:gd name="connsiteY2" fmla="*/ 34585 h 52682"/>
                  <a:gd name="connsiteX3" fmla="*/ 26994 w 55930"/>
                  <a:gd name="connsiteY3" fmla="*/ 25079 h 52682"/>
                  <a:gd name="connsiteX4" fmla="*/ 37490 w 55930"/>
                  <a:gd name="connsiteY4" fmla="*/ 15926 h 52682"/>
                  <a:gd name="connsiteX5" fmla="*/ 46701 w 55930"/>
                  <a:gd name="connsiteY5" fmla="*/ 8001 h 52682"/>
                  <a:gd name="connsiteX6" fmla="*/ 53207 w 55930"/>
                  <a:gd name="connsiteY6" fmla="*/ 2181 h 52682"/>
                  <a:gd name="connsiteX7" fmla="*/ 55931 w 55930"/>
                  <a:gd name="connsiteY7" fmla="*/ 0 h 52682"/>
                  <a:gd name="connsiteX8" fmla="*/ 54788 w 55930"/>
                  <a:gd name="connsiteY8" fmla="*/ 3220 h 52682"/>
                  <a:gd name="connsiteX9" fmla="*/ 50930 w 55930"/>
                  <a:gd name="connsiteY9" fmla="*/ 11497 h 52682"/>
                  <a:gd name="connsiteX10" fmla="*/ 43482 w 55930"/>
                  <a:gd name="connsiteY10" fmla="*/ 21822 h 52682"/>
                  <a:gd name="connsiteX11" fmla="*/ 33366 w 55930"/>
                  <a:gd name="connsiteY11" fmla="*/ 32166 h 52682"/>
                  <a:gd name="connsiteX12" fmla="*/ 22050 w 55930"/>
                  <a:gd name="connsiteY12" fmla="*/ 41062 h 52682"/>
                  <a:gd name="connsiteX13" fmla="*/ 11363 w 55930"/>
                  <a:gd name="connsiteY13" fmla="*/ 47663 h 52682"/>
                  <a:gd name="connsiteX14" fmla="*/ 0 w 55930"/>
                  <a:gd name="connsiteY14" fmla="*/ 52683 h 5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930" h="52682">
                    <a:moveTo>
                      <a:pt x="0" y="52683"/>
                    </a:moveTo>
                    <a:cubicBezTo>
                      <a:pt x="0" y="52683"/>
                      <a:pt x="3038" y="48606"/>
                      <a:pt x="8039" y="43329"/>
                    </a:cubicBezTo>
                    <a:cubicBezTo>
                      <a:pt x="10554" y="40691"/>
                      <a:pt x="13497" y="37690"/>
                      <a:pt x="16736" y="34585"/>
                    </a:cubicBezTo>
                    <a:cubicBezTo>
                      <a:pt x="20012" y="31556"/>
                      <a:pt x="23508" y="28318"/>
                      <a:pt x="26994" y="25079"/>
                    </a:cubicBezTo>
                    <a:cubicBezTo>
                      <a:pt x="30642" y="22031"/>
                      <a:pt x="33938" y="18679"/>
                      <a:pt x="37490" y="15926"/>
                    </a:cubicBezTo>
                    <a:cubicBezTo>
                      <a:pt x="40777" y="12983"/>
                      <a:pt x="43825" y="10211"/>
                      <a:pt x="46701" y="8001"/>
                    </a:cubicBezTo>
                    <a:cubicBezTo>
                      <a:pt x="49339" y="5639"/>
                      <a:pt x="51492" y="3553"/>
                      <a:pt x="53207" y="2181"/>
                    </a:cubicBezTo>
                    <a:cubicBezTo>
                      <a:pt x="54883" y="800"/>
                      <a:pt x="55931" y="0"/>
                      <a:pt x="55931" y="0"/>
                    </a:cubicBezTo>
                    <a:cubicBezTo>
                      <a:pt x="55931" y="0"/>
                      <a:pt x="55579" y="1191"/>
                      <a:pt x="54788" y="3220"/>
                    </a:cubicBezTo>
                    <a:cubicBezTo>
                      <a:pt x="53959" y="5210"/>
                      <a:pt x="52835" y="8239"/>
                      <a:pt x="50930" y="11497"/>
                    </a:cubicBezTo>
                    <a:cubicBezTo>
                      <a:pt x="48911" y="14602"/>
                      <a:pt x="46454" y="18250"/>
                      <a:pt x="43482" y="21822"/>
                    </a:cubicBezTo>
                    <a:cubicBezTo>
                      <a:pt x="40424" y="25260"/>
                      <a:pt x="36995" y="28870"/>
                      <a:pt x="33366" y="32166"/>
                    </a:cubicBezTo>
                    <a:cubicBezTo>
                      <a:pt x="29585" y="35290"/>
                      <a:pt x="25908" y="38548"/>
                      <a:pt x="22050" y="41062"/>
                    </a:cubicBezTo>
                    <a:cubicBezTo>
                      <a:pt x="18298" y="43701"/>
                      <a:pt x="14659" y="45977"/>
                      <a:pt x="11363" y="47663"/>
                    </a:cubicBezTo>
                    <a:cubicBezTo>
                      <a:pt x="4877" y="51235"/>
                      <a:pt x="0" y="52683"/>
                      <a:pt x="0" y="5268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" name="图形 3">
              <a:extLst>
                <a:ext uri="{FF2B5EF4-FFF2-40B4-BE49-F238E27FC236}">
                  <a16:creationId xmlns:a16="http://schemas.microsoft.com/office/drawing/2014/main" id="{FBFD46D5-A7A4-F3B5-94AB-ECF9B7ABEED1}"/>
                </a:ext>
              </a:extLst>
            </p:cNvPr>
            <p:cNvGrpSpPr/>
            <p:nvPr/>
          </p:nvGrpSpPr>
          <p:grpSpPr>
            <a:xfrm>
              <a:off x="8922723" y="3395807"/>
              <a:ext cx="742644" cy="452222"/>
              <a:chOff x="9288665" y="3593726"/>
              <a:chExt cx="686428" cy="417990"/>
            </a:xfrm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7D14D8B-8F56-F91A-C7D1-9A3686347BAD}"/>
                  </a:ext>
                </a:extLst>
              </p:cNvPr>
              <p:cNvSpPr/>
              <p:nvPr/>
            </p:nvSpPr>
            <p:spPr>
              <a:xfrm>
                <a:off x="9288665" y="3593726"/>
                <a:ext cx="686428" cy="417990"/>
              </a:xfrm>
              <a:custGeom>
                <a:avLst/>
                <a:gdLst>
                  <a:gd name="connsiteX0" fmla="*/ 686429 w 686428"/>
                  <a:gd name="connsiteY0" fmla="*/ 417990 h 417990"/>
                  <a:gd name="connsiteX1" fmla="*/ 327727 w 686428"/>
                  <a:gd name="connsiteY1" fmla="*/ 132479 h 417990"/>
                  <a:gd name="connsiteX2" fmla="*/ 0 w 686428"/>
                  <a:gd name="connsiteY2" fmla="*/ 79681 h 417990"/>
                  <a:gd name="connsiteX3" fmla="*/ 376980 w 686428"/>
                  <a:gd name="connsiteY3" fmla="*/ 1529 h 417990"/>
                  <a:gd name="connsiteX4" fmla="*/ 658178 w 686428"/>
                  <a:gd name="connsiteY4" fmla="*/ 255799 h 417990"/>
                  <a:gd name="connsiteX5" fmla="*/ 686429 w 686428"/>
                  <a:gd name="connsiteY5" fmla="*/ 417990 h 4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428" h="417990">
                    <a:moveTo>
                      <a:pt x="686429" y="417990"/>
                    </a:moveTo>
                    <a:cubicBezTo>
                      <a:pt x="686429" y="417990"/>
                      <a:pt x="505120" y="191677"/>
                      <a:pt x="327727" y="132479"/>
                    </a:cubicBezTo>
                    <a:cubicBezTo>
                      <a:pt x="183185" y="84244"/>
                      <a:pt x="0" y="79681"/>
                      <a:pt x="0" y="79681"/>
                    </a:cubicBezTo>
                    <a:cubicBezTo>
                      <a:pt x="0" y="79681"/>
                      <a:pt x="249441" y="-12911"/>
                      <a:pt x="376980" y="1529"/>
                    </a:cubicBezTo>
                    <a:cubicBezTo>
                      <a:pt x="558555" y="22075"/>
                      <a:pt x="631927" y="134822"/>
                      <a:pt x="658178" y="255799"/>
                    </a:cubicBezTo>
                    <a:cubicBezTo>
                      <a:pt x="684476" y="376824"/>
                      <a:pt x="666045" y="378614"/>
                      <a:pt x="686429" y="417990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9BC9EC7A-8BA4-DD68-0C19-102287FA0B19}"/>
                  </a:ext>
                </a:extLst>
              </p:cNvPr>
              <p:cNvSpPr/>
              <p:nvPr/>
            </p:nvSpPr>
            <p:spPr>
              <a:xfrm>
                <a:off x="9288665" y="3673159"/>
                <a:ext cx="686428" cy="338557"/>
              </a:xfrm>
              <a:custGeom>
                <a:avLst/>
                <a:gdLst>
                  <a:gd name="connsiteX0" fmla="*/ 686429 w 686428"/>
                  <a:gd name="connsiteY0" fmla="*/ 338557 h 338557"/>
                  <a:gd name="connsiteX1" fmla="*/ 662892 w 686428"/>
                  <a:gd name="connsiteY1" fmla="*/ 313687 h 338557"/>
                  <a:gd name="connsiteX2" fmla="*/ 598856 w 686428"/>
                  <a:gd name="connsiteY2" fmla="*/ 250384 h 338557"/>
                  <a:gd name="connsiteX3" fmla="*/ 554460 w 686428"/>
                  <a:gd name="connsiteY3" fmla="*/ 210017 h 338557"/>
                  <a:gd name="connsiteX4" fmla="*/ 529590 w 686428"/>
                  <a:gd name="connsiteY4" fmla="*/ 188786 h 338557"/>
                  <a:gd name="connsiteX5" fmla="*/ 503168 w 686428"/>
                  <a:gd name="connsiteY5" fmla="*/ 167240 h 338557"/>
                  <a:gd name="connsiteX6" fmla="*/ 445779 w 686428"/>
                  <a:gd name="connsiteY6" fmla="*/ 125121 h 338557"/>
                  <a:gd name="connsiteX7" fmla="*/ 383115 w 686428"/>
                  <a:gd name="connsiteY7" fmla="*/ 87526 h 338557"/>
                  <a:gd name="connsiteX8" fmla="*/ 316497 w 686428"/>
                  <a:gd name="connsiteY8" fmla="*/ 59379 h 338557"/>
                  <a:gd name="connsiteX9" fmla="*/ 247574 w 686428"/>
                  <a:gd name="connsiteY9" fmla="*/ 40110 h 338557"/>
                  <a:gd name="connsiteX10" fmla="*/ 214579 w 686428"/>
                  <a:gd name="connsiteY10" fmla="*/ 32281 h 338557"/>
                  <a:gd name="connsiteX11" fmla="*/ 182461 w 686428"/>
                  <a:gd name="connsiteY11" fmla="*/ 26089 h 338557"/>
                  <a:gd name="connsiteX12" fmla="*/ 123330 w 686428"/>
                  <a:gd name="connsiteY12" fmla="*/ 15879 h 338557"/>
                  <a:gd name="connsiteX13" fmla="*/ 73028 w 686428"/>
                  <a:gd name="connsiteY13" fmla="*/ 8564 h 338557"/>
                  <a:gd name="connsiteX14" fmla="*/ 34071 w 686428"/>
                  <a:gd name="connsiteY14" fmla="*/ 3839 h 338557"/>
                  <a:gd name="connsiteX15" fmla="*/ 8915 w 686428"/>
                  <a:gd name="connsiteY15" fmla="*/ 1124 h 338557"/>
                  <a:gd name="connsiteX16" fmla="*/ 0 w 686428"/>
                  <a:gd name="connsiteY16" fmla="*/ 286 h 338557"/>
                  <a:gd name="connsiteX17" fmla="*/ 8954 w 686428"/>
                  <a:gd name="connsiteY17" fmla="*/ 86 h 338557"/>
                  <a:gd name="connsiteX18" fmla="*/ 34280 w 686428"/>
                  <a:gd name="connsiteY18" fmla="*/ 124 h 338557"/>
                  <a:gd name="connsiteX19" fmla="*/ 73628 w 686428"/>
                  <a:gd name="connsiteY19" fmla="*/ 1506 h 338557"/>
                  <a:gd name="connsiteX20" fmla="*/ 124625 w 686428"/>
                  <a:gd name="connsiteY20" fmla="*/ 5020 h 338557"/>
                  <a:gd name="connsiteX21" fmla="*/ 184766 w 686428"/>
                  <a:gd name="connsiteY21" fmla="*/ 12069 h 338557"/>
                  <a:gd name="connsiteX22" fmla="*/ 217513 w 686428"/>
                  <a:gd name="connsiteY22" fmla="*/ 16888 h 338557"/>
                  <a:gd name="connsiteX23" fmla="*/ 251631 w 686428"/>
                  <a:gd name="connsiteY23" fmla="*/ 23861 h 338557"/>
                  <a:gd name="connsiteX24" fmla="*/ 321631 w 686428"/>
                  <a:gd name="connsiteY24" fmla="*/ 41739 h 338557"/>
                  <a:gd name="connsiteX25" fmla="*/ 391878 w 686428"/>
                  <a:gd name="connsiteY25" fmla="*/ 70648 h 338557"/>
                  <a:gd name="connsiteX26" fmla="*/ 456143 w 686428"/>
                  <a:gd name="connsiteY26" fmla="*/ 109995 h 338557"/>
                  <a:gd name="connsiteX27" fmla="*/ 513712 w 686428"/>
                  <a:gd name="connsiteY27" fmla="*/ 154287 h 338557"/>
                  <a:gd name="connsiteX28" fmla="*/ 539839 w 686428"/>
                  <a:gd name="connsiteY28" fmla="*/ 177004 h 338557"/>
                  <a:gd name="connsiteX29" fmla="*/ 564042 w 686428"/>
                  <a:gd name="connsiteY29" fmla="*/ 199607 h 338557"/>
                  <a:gd name="connsiteX30" fmla="*/ 606571 w 686428"/>
                  <a:gd name="connsiteY30" fmla="*/ 242726 h 338557"/>
                  <a:gd name="connsiteX31" fmla="*/ 640594 w 686428"/>
                  <a:gd name="connsiteY31" fmla="*/ 280902 h 338557"/>
                  <a:gd name="connsiteX32" fmla="*/ 665655 w 686428"/>
                  <a:gd name="connsiteY32" fmla="*/ 311268 h 338557"/>
                  <a:gd name="connsiteX33" fmla="*/ 681114 w 686428"/>
                  <a:gd name="connsiteY33" fmla="*/ 331337 h 338557"/>
                  <a:gd name="connsiteX34" fmla="*/ 686429 w 686428"/>
                  <a:gd name="connsiteY34" fmla="*/ 338557 h 33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6428" h="338557">
                    <a:moveTo>
                      <a:pt x="686429" y="338557"/>
                    </a:moveTo>
                    <a:cubicBezTo>
                      <a:pt x="686429" y="338557"/>
                      <a:pt x="677961" y="329385"/>
                      <a:pt x="662892" y="313687"/>
                    </a:cubicBezTo>
                    <a:cubicBezTo>
                      <a:pt x="647967" y="297857"/>
                      <a:pt x="625888" y="275940"/>
                      <a:pt x="598856" y="250384"/>
                    </a:cubicBezTo>
                    <a:cubicBezTo>
                      <a:pt x="585264" y="237678"/>
                      <a:pt x="570481" y="223990"/>
                      <a:pt x="554460" y="210017"/>
                    </a:cubicBezTo>
                    <a:cubicBezTo>
                      <a:pt x="546554" y="202912"/>
                      <a:pt x="538258" y="195806"/>
                      <a:pt x="529590" y="188786"/>
                    </a:cubicBezTo>
                    <a:cubicBezTo>
                      <a:pt x="520998" y="181699"/>
                      <a:pt x="512369" y="174241"/>
                      <a:pt x="503168" y="167240"/>
                    </a:cubicBezTo>
                    <a:cubicBezTo>
                      <a:pt x="485127" y="152734"/>
                      <a:pt x="465696" y="138818"/>
                      <a:pt x="445779" y="125121"/>
                    </a:cubicBezTo>
                    <a:cubicBezTo>
                      <a:pt x="425777" y="111500"/>
                      <a:pt x="404774" y="98775"/>
                      <a:pt x="383115" y="87526"/>
                    </a:cubicBezTo>
                    <a:cubicBezTo>
                      <a:pt x="361512" y="76210"/>
                      <a:pt x="339033" y="66485"/>
                      <a:pt x="316497" y="59379"/>
                    </a:cubicBezTo>
                    <a:cubicBezTo>
                      <a:pt x="292960" y="52759"/>
                      <a:pt x="270005" y="44549"/>
                      <a:pt x="247574" y="40110"/>
                    </a:cubicBezTo>
                    <a:cubicBezTo>
                      <a:pt x="236372" y="37453"/>
                      <a:pt x="225352" y="34843"/>
                      <a:pt x="214579" y="32281"/>
                    </a:cubicBezTo>
                    <a:cubicBezTo>
                      <a:pt x="203625" y="30157"/>
                      <a:pt x="192900" y="28109"/>
                      <a:pt x="182461" y="26089"/>
                    </a:cubicBezTo>
                    <a:cubicBezTo>
                      <a:pt x="161611" y="21813"/>
                      <a:pt x="141694" y="18850"/>
                      <a:pt x="123330" y="15879"/>
                    </a:cubicBezTo>
                    <a:cubicBezTo>
                      <a:pt x="104965" y="12735"/>
                      <a:pt x="88011" y="10878"/>
                      <a:pt x="73028" y="8564"/>
                    </a:cubicBezTo>
                    <a:cubicBezTo>
                      <a:pt x="58026" y="6401"/>
                      <a:pt x="44882" y="5182"/>
                      <a:pt x="34071" y="3839"/>
                    </a:cubicBezTo>
                    <a:cubicBezTo>
                      <a:pt x="23231" y="2668"/>
                      <a:pt x="14726" y="1734"/>
                      <a:pt x="8915" y="1124"/>
                    </a:cubicBezTo>
                    <a:cubicBezTo>
                      <a:pt x="3115" y="563"/>
                      <a:pt x="0" y="286"/>
                      <a:pt x="0" y="286"/>
                    </a:cubicBezTo>
                    <a:cubicBezTo>
                      <a:pt x="0" y="286"/>
                      <a:pt x="3115" y="210"/>
                      <a:pt x="8954" y="86"/>
                    </a:cubicBezTo>
                    <a:cubicBezTo>
                      <a:pt x="14783" y="124"/>
                      <a:pt x="23384" y="-152"/>
                      <a:pt x="34280" y="124"/>
                    </a:cubicBezTo>
                    <a:cubicBezTo>
                      <a:pt x="45187" y="534"/>
                      <a:pt x="58445" y="667"/>
                      <a:pt x="73628" y="1506"/>
                    </a:cubicBezTo>
                    <a:cubicBezTo>
                      <a:pt x="88811" y="2477"/>
                      <a:pt x="106013" y="2848"/>
                      <a:pt x="124625" y="5020"/>
                    </a:cubicBezTo>
                    <a:cubicBezTo>
                      <a:pt x="143275" y="6820"/>
                      <a:pt x="163535" y="8573"/>
                      <a:pt x="184766" y="12069"/>
                    </a:cubicBezTo>
                    <a:cubicBezTo>
                      <a:pt x="195405" y="13631"/>
                      <a:pt x="206350" y="15231"/>
                      <a:pt x="217513" y="16888"/>
                    </a:cubicBezTo>
                    <a:cubicBezTo>
                      <a:pt x="228657" y="19155"/>
                      <a:pt x="240049" y="21479"/>
                      <a:pt x="251631" y="23861"/>
                    </a:cubicBezTo>
                    <a:cubicBezTo>
                      <a:pt x="275101" y="28080"/>
                      <a:pt x="298009" y="35100"/>
                      <a:pt x="321631" y="41739"/>
                    </a:cubicBezTo>
                    <a:cubicBezTo>
                      <a:pt x="345872" y="49140"/>
                      <a:pt x="369294" y="59055"/>
                      <a:pt x="391878" y="70648"/>
                    </a:cubicBezTo>
                    <a:cubicBezTo>
                      <a:pt x="414271" y="82535"/>
                      <a:pt x="435769" y="95851"/>
                      <a:pt x="456143" y="109995"/>
                    </a:cubicBezTo>
                    <a:cubicBezTo>
                      <a:pt x="476545" y="124083"/>
                      <a:pt x="495700" y="139170"/>
                      <a:pt x="513712" y="154287"/>
                    </a:cubicBezTo>
                    <a:cubicBezTo>
                      <a:pt x="522865" y="161668"/>
                      <a:pt x="531505" y="169355"/>
                      <a:pt x="539839" y="177004"/>
                    </a:cubicBezTo>
                    <a:cubicBezTo>
                      <a:pt x="548307" y="184500"/>
                      <a:pt x="556365" y="192053"/>
                      <a:pt x="564042" y="199607"/>
                    </a:cubicBezTo>
                    <a:cubicBezTo>
                      <a:pt x="579720" y="214342"/>
                      <a:pt x="593712" y="229096"/>
                      <a:pt x="606571" y="242726"/>
                    </a:cubicBezTo>
                    <a:cubicBezTo>
                      <a:pt x="619458" y="256347"/>
                      <a:pt x="630707" y="269329"/>
                      <a:pt x="640594" y="280902"/>
                    </a:cubicBezTo>
                    <a:cubicBezTo>
                      <a:pt x="650377" y="292551"/>
                      <a:pt x="658863" y="302724"/>
                      <a:pt x="665655" y="311268"/>
                    </a:cubicBezTo>
                    <a:cubicBezTo>
                      <a:pt x="672579" y="319736"/>
                      <a:pt x="677589" y="326689"/>
                      <a:pt x="681114" y="331337"/>
                    </a:cubicBezTo>
                    <a:cubicBezTo>
                      <a:pt x="684590" y="336052"/>
                      <a:pt x="686429" y="338557"/>
                      <a:pt x="686429" y="33855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2A411AF7-2BD1-33DA-65CF-DFEEBFDB0F23}"/>
                  </a:ext>
                </a:extLst>
              </p:cNvPr>
              <p:cNvSpPr/>
              <p:nvPr/>
            </p:nvSpPr>
            <p:spPr>
              <a:xfrm>
                <a:off x="9844991" y="3666502"/>
                <a:ext cx="60397" cy="267347"/>
              </a:xfrm>
              <a:custGeom>
                <a:avLst/>
                <a:gdLst>
                  <a:gd name="connsiteX0" fmla="*/ 60341 w 60397"/>
                  <a:gd name="connsiteY0" fmla="*/ 267348 h 267347"/>
                  <a:gd name="connsiteX1" fmla="*/ 53645 w 60397"/>
                  <a:gd name="connsiteY1" fmla="*/ 224723 h 267347"/>
                  <a:gd name="connsiteX2" fmla="*/ 46530 w 60397"/>
                  <a:gd name="connsiteY2" fmla="*/ 181213 h 267347"/>
                  <a:gd name="connsiteX3" fmla="*/ 37557 w 60397"/>
                  <a:gd name="connsiteY3" fmla="*/ 131578 h 267347"/>
                  <a:gd name="connsiteX4" fmla="*/ 27032 w 60397"/>
                  <a:gd name="connsiteY4" fmla="*/ 82353 h 267347"/>
                  <a:gd name="connsiteX5" fmla="*/ 21365 w 60397"/>
                  <a:gd name="connsiteY5" fmla="*/ 59922 h 267347"/>
                  <a:gd name="connsiteX6" fmla="*/ 15459 w 60397"/>
                  <a:gd name="connsiteY6" fmla="*/ 40034 h 267347"/>
                  <a:gd name="connsiteX7" fmla="*/ 9725 w 60397"/>
                  <a:gd name="connsiteY7" fmla="*/ 23479 h 267347"/>
                  <a:gd name="connsiteX8" fmla="*/ 4724 w 60397"/>
                  <a:gd name="connsiteY8" fmla="*/ 10906 h 267347"/>
                  <a:gd name="connsiteX9" fmla="*/ 0 w 60397"/>
                  <a:gd name="connsiteY9" fmla="*/ 0 h 267347"/>
                  <a:gd name="connsiteX10" fmla="*/ 6372 w 60397"/>
                  <a:gd name="connsiteY10" fmla="*/ 10068 h 267347"/>
                  <a:gd name="connsiteX11" fmla="*/ 12973 w 60397"/>
                  <a:gd name="connsiteY11" fmla="*/ 22050 h 267347"/>
                  <a:gd name="connsiteX12" fmla="*/ 20479 w 60397"/>
                  <a:gd name="connsiteY12" fmla="*/ 38176 h 267347"/>
                  <a:gd name="connsiteX13" fmla="*/ 27985 w 60397"/>
                  <a:gd name="connsiteY13" fmla="*/ 57855 h 267347"/>
                  <a:gd name="connsiteX14" fmla="*/ 35128 w 60397"/>
                  <a:gd name="connsiteY14" fmla="*/ 80220 h 267347"/>
                  <a:gd name="connsiteX15" fmla="*/ 41453 w 60397"/>
                  <a:gd name="connsiteY15" fmla="*/ 104480 h 267347"/>
                  <a:gd name="connsiteX16" fmla="*/ 46901 w 60397"/>
                  <a:gd name="connsiteY16" fmla="*/ 129778 h 267347"/>
                  <a:gd name="connsiteX17" fmla="*/ 51330 w 60397"/>
                  <a:gd name="connsiteY17" fmla="*/ 155248 h 267347"/>
                  <a:gd name="connsiteX18" fmla="*/ 54807 w 60397"/>
                  <a:gd name="connsiteY18" fmla="*/ 180032 h 267347"/>
                  <a:gd name="connsiteX19" fmla="*/ 58960 w 60397"/>
                  <a:gd name="connsiteY19" fmla="*/ 224161 h 267347"/>
                  <a:gd name="connsiteX20" fmla="*/ 60331 w 60397"/>
                  <a:gd name="connsiteY20" fmla="*/ 255470 h 267347"/>
                  <a:gd name="connsiteX21" fmla="*/ 60341 w 60397"/>
                  <a:gd name="connsiteY21" fmla="*/ 267348 h 267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97" h="267347">
                    <a:moveTo>
                      <a:pt x="60341" y="267348"/>
                    </a:moveTo>
                    <a:cubicBezTo>
                      <a:pt x="60341" y="267348"/>
                      <a:pt x="57665" y="250307"/>
                      <a:pt x="53645" y="224723"/>
                    </a:cubicBezTo>
                    <a:cubicBezTo>
                      <a:pt x="51807" y="211941"/>
                      <a:pt x="49149" y="197120"/>
                      <a:pt x="46530" y="181213"/>
                    </a:cubicBezTo>
                    <a:cubicBezTo>
                      <a:pt x="43748" y="165344"/>
                      <a:pt x="41015" y="148380"/>
                      <a:pt x="37557" y="131578"/>
                    </a:cubicBezTo>
                    <a:cubicBezTo>
                      <a:pt x="34490" y="114710"/>
                      <a:pt x="30690" y="97984"/>
                      <a:pt x="27032" y="82353"/>
                    </a:cubicBezTo>
                    <a:cubicBezTo>
                      <a:pt x="25280" y="74504"/>
                      <a:pt x="23089" y="67075"/>
                      <a:pt x="21365" y="59922"/>
                    </a:cubicBezTo>
                    <a:cubicBezTo>
                      <a:pt x="19622" y="52740"/>
                      <a:pt x="17250" y="46225"/>
                      <a:pt x="15459" y="40034"/>
                    </a:cubicBezTo>
                    <a:cubicBezTo>
                      <a:pt x="13669" y="33842"/>
                      <a:pt x="11344" y="28460"/>
                      <a:pt x="9725" y="23479"/>
                    </a:cubicBezTo>
                    <a:cubicBezTo>
                      <a:pt x="8106" y="18497"/>
                      <a:pt x="6353" y="14268"/>
                      <a:pt x="4724" y="10906"/>
                    </a:cubicBezTo>
                    <a:cubicBezTo>
                      <a:pt x="1724" y="3962"/>
                      <a:pt x="0" y="0"/>
                      <a:pt x="0" y="0"/>
                    </a:cubicBezTo>
                    <a:cubicBezTo>
                      <a:pt x="0" y="0"/>
                      <a:pt x="2315" y="3648"/>
                      <a:pt x="6372" y="10068"/>
                    </a:cubicBezTo>
                    <a:cubicBezTo>
                      <a:pt x="8458" y="13268"/>
                      <a:pt x="10744" y="17269"/>
                      <a:pt x="12973" y="22050"/>
                    </a:cubicBezTo>
                    <a:cubicBezTo>
                      <a:pt x="15240" y="26832"/>
                      <a:pt x="18326" y="32061"/>
                      <a:pt x="20479" y="38176"/>
                    </a:cubicBezTo>
                    <a:cubicBezTo>
                      <a:pt x="22765" y="44282"/>
                      <a:pt x="25689" y="50749"/>
                      <a:pt x="27985" y="57855"/>
                    </a:cubicBezTo>
                    <a:cubicBezTo>
                      <a:pt x="30271" y="64941"/>
                      <a:pt x="33176" y="72314"/>
                      <a:pt x="35128" y="80220"/>
                    </a:cubicBezTo>
                    <a:cubicBezTo>
                      <a:pt x="37224" y="88068"/>
                      <a:pt x="39719" y="96126"/>
                      <a:pt x="41453" y="104480"/>
                    </a:cubicBezTo>
                    <a:cubicBezTo>
                      <a:pt x="43377" y="112814"/>
                      <a:pt x="45291" y="121282"/>
                      <a:pt x="46901" y="129778"/>
                    </a:cubicBezTo>
                    <a:cubicBezTo>
                      <a:pt x="48559" y="138303"/>
                      <a:pt x="49987" y="146818"/>
                      <a:pt x="51330" y="155248"/>
                    </a:cubicBezTo>
                    <a:cubicBezTo>
                      <a:pt x="52816" y="163639"/>
                      <a:pt x="53693" y="171993"/>
                      <a:pt x="54807" y="180032"/>
                    </a:cubicBezTo>
                    <a:cubicBezTo>
                      <a:pt x="56855" y="196120"/>
                      <a:pt x="57931" y="211226"/>
                      <a:pt x="58960" y="224161"/>
                    </a:cubicBezTo>
                    <a:cubicBezTo>
                      <a:pt x="59950" y="237087"/>
                      <a:pt x="60074" y="247917"/>
                      <a:pt x="60331" y="255470"/>
                    </a:cubicBezTo>
                    <a:cubicBezTo>
                      <a:pt x="60474" y="263033"/>
                      <a:pt x="60341" y="267348"/>
                      <a:pt x="60341" y="26734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47F3C19-67A4-CABF-4620-B418B10FD73C}"/>
                  </a:ext>
                </a:extLst>
              </p:cNvPr>
              <p:cNvSpPr/>
              <p:nvPr/>
            </p:nvSpPr>
            <p:spPr>
              <a:xfrm>
                <a:off x="9657920" y="3594588"/>
                <a:ext cx="150561" cy="248507"/>
              </a:xfrm>
              <a:custGeom>
                <a:avLst/>
                <a:gdLst>
                  <a:gd name="connsiteX0" fmla="*/ 150562 w 150561"/>
                  <a:gd name="connsiteY0" fmla="*/ 248507 h 248507"/>
                  <a:gd name="connsiteX1" fmla="*/ 147561 w 150561"/>
                  <a:gd name="connsiteY1" fmla="*/ 235649 h 248507"/>
                  <a:gd name="connsiteX2" fmla="*/ 138779 w 150561"/>
                  <a:gd name="connsiteY2" fmla="*/ 202111 h 248507"/>
                  <a:gd name="connsiteX3" fmla="*/ 124063 w 150561"/>
                  <a:gd name="connsiteY3" fmla="*/ 155543 h 248507"/>
                  <a:gd name="connsiteX4" fmla="*/ 102899 w 150561"/>
                  <a:gd name="connsiteY4" fmla="*/ 104032 h 248507"/>
                  <a:gd name="connsiteX5" fmla="*/ 89735 w 150561"/>
                  <a:gd name="connsiteY5" fmla="*/ 79105 h 248507"/>
                  <a:gd name="connsiteX6" fmla="*/ 74857 w 150561"/>
                  <a:gd name="connsiteY6" fmla="*/ 56350 h 248507"/>
                  <a:gd name="connsiteX7" fmla="*/ 58731 w 150561"/>
                  <a:gd name="connsiteY7" fmla="*/ 36776 h 248507"/>
                  <a:gd name="connsiteX8" fmla="*/ 41929 w 150561"/>
                  <a:gd name="connsiteY8" fmla="*/ 21489 h 248507"/>
                  <a:gd name="connsiteX9" fmla="*/ 25889 w 150561"/>
                  <a:gd name="connsiteY9" fmla="*/ 10839 h 248507"/>
                  <a:gd name="connsiteX10" fmla="*/ 12430 w 150561"/>
                  <a:gd name="connsiteY10" fmla="*/ 4324 h 248507"/>
                  <a:gd name="connsiteX11" fmla="*/ 3286 w 150561"/>
                  <a:gd name="connsiteY11" fmla="*/ 1105 h 248507"/>
                  <a:gd name="connsiteX12" fmla="*/ 0 w 150561"/>
                  <a:gd name="connsiteY12" fmla="*/ 0 h 248507"/>
                  <a:gd name="connsiteX13" fmla="*/ 3391 w 150561"/>
                  <a:gd name="connsiteY13" fmla="*/ 600 h 248507"/>
                  <a:gd name="connsiteX14" fmla="*/ 13002 w 150561"/>
                  <a:gd name="connsiteY14" fmla="*/ 2562 h 248507"/>
                  <a:gd name="connsiteX15" fmla="*/ 27461 w 150561"/>
                  <a:gd name="connsiteY15" fmla="*/ 7649 h 248507"/>
                  <a:gd name="connsiteX16" fmla="*/ 45044 w 150561"/>
                  <a:gd name="connsiteY16" fmla="*/ 17116 h 248507"/>
                  <a:gd name="connsiteX17" fmla="*/ 63608 w 150561"/>
                  <a:gd name="connsiteY17" fmla="*/ 31804 h 248507"/>
                  <a:gd name="connsiteX18" fmla="*/ 81524 w 150561"/>
                  <a:gd name="connsiteY18" fmla="*/ 51226 h 248507"/>
                  <a:gd name="connsiteX19" fmla="*/ 111462 w 150561"/>
                  <a:gd name="connsiteY19" fmla="*/ 99870 h 248507"/>
                  <a:gd name="connsiteX20" fmla="*/ 131988 w 150561"/>
                  <a:gd name="connsiteY20" fmla="*/ 152867 h 248507"/>
                  <a:gd name="connsiteX21" fmla="*/ 143961 w 150561"/>
                  <a:gd name="connsiteY21" fmla="*/ 200825 h 248507"/>
                  <a:gd name="connsiteX22" fmla="*/ 149362 w 150561"/>
                  <a:gd name="connsiteY22" fmla="*/ 235296 h 248507"/>
                  <a:gd name="connsiteX23" fmla="*/ 150562 w 150561"/>
                  <a:gd name="connsiteY23" fmla="*/ 248507 h 24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0561" h="248507">
                    <a:moveTo>
                      <a:pt x="150562" y="248507"/>
                    </a:moveTo>
                    <a:cubicBezTo>
                      <a:pt x="150562" y="248507"/>
                      <a:pt x="149476" y="243840"/>
                      <a:pt x="147561" y="235649"/>
                    </a:cubicBezTo>
                    <a:cubicBezTo>
                      <a:pt x="145752" y="227486"/>
                      <a:pt x="142542" y="215932"/>
                      <a:pt x="138779" y="202111"/>
                    </a:cubicBezTo>
                    <a:cubicBezTo>
                      <a:pt x="135036" y="188290"/>
                      <a:pt x="129940" y="172384"/>
                      <a:pt x="124063" y="155543"/>
                    </a:cubicBezTo>
                    <a:cubicBezTo>
                      <a:pt x="118072" y="138741"/>
                      <a:pt x="111166" y="121053"/>
                      <a:pt x="102899" y="104032"/>
                    </a:cubicBezTo>
                    <a:cubicBezTo>
                      <a:pt x="98831" y="95498"/>
                      <a:pt x="94450" y="87125"/>
                      <a:pt x="89735" y="79105"/>
                    </a:cubicBezTo>
                    <a:cubicBezTo>
                      <a:pt x="84925" y="71199"/>
                      <a:pt x="80201" y="63370"/>
                      <a:pt x="74857" y="56350"/>
                    </a:cubicBezTo>
                    <a:cubicBezTo>
                      <a:pt x="69675" y="49225"/>
                      <a:pt x="64246" y="42653"/>
                      <a:pt x="58731" y="36776"/>
                    </a:cubicBezTo>
                    <a:cubicBezTo>
                      <a:pt x="53216" y="30880"/>
                      <a:pt x="47511" y="25784"/>
                      <a:pt x="41929" y="21489"/>
                    </a:cubicBezTo>
                    <a:cubicBezTo>
                      <a:pt x="36281" y="17317"/>
                      <a:pt x="30975" y="13545"/>
                      <a:pt x="25889" y="10839"/>
                    </a:cubicBezTo>
                    <a:cubicBezTo>
                      <a:pt x="20955" y="7792"/>
                      <a:pt x="16221" y="6067"/>
                      <a:pt x="12430" y="4324"/>
                    </a:cubicBezTo>
                    <a:cubicBezTo>
                      <a:pt x="8582" y="2743"/>
                      <a:pt x="5410" y="1886"/>
                      <a:pt x="3286" y="1105"/>
                    </a:cubicBezTo>
                    <a:cubicBezTo>
                      <a:pt x="1143" y="391"/>
                      <a:pt x="0" y="0"/>
                      <a:pt x="0" y="0"/>
                    </a:cubicBezTo>
                    <a:cubicBezTo>
                      <a:pt x="0" y="0"/>
                      <a:pt x="1181" y="210"/>
                      <a:pt x="3391" y="600"/>
                    </a:cubicBezTo>
                    <a:cubicBezTo>
                      <a:pt x="5572" y="1096"/>
                      <a:pt x="8954" y="1353"/>
                      <a:pt x="13002" y="2562"/>
                    </a:cubicBezTo>
                    <a:cubicBezTo>
                      <a:pt x="17012" y="3877"/>
                      <a:pt x="22069" y="5106"/>
                      <a:pt x="27461" y="7649"/>
                    </a:cubicBezTo>
                    <a:cubicBezTo>
                      <a:pt x="32994" y="9811"/>
                      <a:pt x="38910" y="13078"/>
                      <a:pt x="45044" y="17116"/>
                    </a:cubicBezTo>
                    <a:cubicBezTo>
                      <a:pt x="51149" y="21184"/>
                      <a:pt x="57455" y="26080"/>
                      <a:pt x="63608" y="31804"/>
                    </a:cubicBezTo>
                    <a:cubicBezTo>
                      <a:pt x="69761" y="37538"/>
                      <a:pt x="75981" y="43929"/>
                      <a:pt x="81524" y="51226"/>
                    </a:cubicBezTo>
                    <a:cubicBezTo>
                      <a:pt x="92955" y="65570"/>
                      <a:pt x="103051" y="82382"/>
                      <a:pt x="111462" y="99870"/>
                    </a:cubicBezTo>
                    <a:cubicBezTo>
                      <a:pt x="119758" y="117434"/>
                      <a:pt x="126682" y="135569"/>
                      <a:pt x="131988" y="152867"/>
                    </a:cubicBezTo>
                    <a:cubicBezTo>
                      <a:pt x="137389" y="170164"/>
                      <a:pt x="140999" y="186690"/>
                      <a:pt x="143961" y="200825"/>
                    </a:cubicBezTo>
                    <a:cubicBezTo>
                      <a:pt x="146904" y="214960"/>
                      <a:pt x="148285" y="226962"/>
                      <a:pt x="149362" y="235296"/>
                    </a:cubicBezTo>
                    <a:cubicBezTo>
                      <a:pt x="150343" y="243707"/>
                      <a:pt x="150562" y="248507"/>
                      <a:pt x="150562" y="2485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5820DD29-932D-B163-5E89-CC4120F54CCC}"/>
                </a:ext>
              </a:extLst>
            </p:cNvPr>
            <p:cNvSpPr/>
            <p:nvPr/>
          </p:nvSpPr>
          <p:spPr>
            <a:xfrm>
              <a:off x="8306583" y="2945202"/>
              <a:ext cx="204947" cy="86984"/>
            </a:xfrm>
            <a:custGeom>
              <a:avLst/>
              <a:gdLst>
                <a:gd name="connsiteX0" fmla="*/ 187290 w 189433"/>
                <a:gd name="connsiteY0" fmla="*/ 80401 h 80400"/>
                <a:gd name="connsiteX1" fmla="*/ 0 w 189433"/>
                <a:gd name="connsiteY1" fmla="*/ 5848 h 80400"/>
                <a:gd name="connsiteX2" fmla="*/ 4944 w 189433"/>
                <a:gd name="connsiteY2" fmla="*/ 0 h 80400"/>
                <a:gd name="connsiteX3" fmla="*/ 189433 w 189433"/>
                <a:gd name="connsiteY3" fmla="*/ 73047 h 80400"/>
                <a:gd name="connsiteX4" fmla="*/ 187290 w 189433"/>
                <a:gd name="connsiteY4" fmla="*/ 80401 h 8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33" h="80400">
                  <a:moveTo>
                    <a:pt x="187290" y="80401"/>
                  </a:moveTo>
                  <a:cubicBezTo>
                    <a:pt x="181118" y="78600"/>
                    <a:pt x="35747" y="36062"/>
                    <a:pt x="0" y="5848"/>
                  </a:cubicBezTo>
                  <a:lnTo>
                    <a:pt x="4944" y="0"/>
                  </a:lnTo>
                  <a:cubicBezTo>
                    <a:pt x="39462" y="29175"/>
                    <a:pt x="187928" y="72619"/>
                    <a:pt x="189433" y="73047"/>
                  </a:cubicBezTo>
                  <a:lnTo>
                    <a:pt x="187290" y="80401"/>
                  </a:lnTo>
                  <a:close/>
                </a:path>
              </a:pathLst>
            </a:custGeom>
            <a:solidFill>
              <a:srgbClr val="7D4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33C65497-FDCB-225B-D8D4-502FC1BCDEEA}"/>
                </a:ext>
              </a:extLst>
            </p:cNvPr>
            <p:cNvSpPr/>
            <p:nvPr/>
          </p:nvSpPr>
          <p:spPr>
            <a:xfrm>
              <a:off x="7834044" y="2483258"/>
              <a:ext cx="631299" cy="418986"/>
            </a:xfrm>
            <a:custGeom>
              <a:avLst/>
              <a:gdLst>
                <a:gd name="connsiteX0" fmla="*/ 583511 w 583511"/>
                <a:gd name="connsiteY0" fmla="*/ 354063 h 387270"/>
                <a:gd name="connsiteX1" fmla="*/ 466230 w 583511"/>
                <a:gd name="connsiteY1" fmla="*/ 197549 h 387270"/>
                <a:gd name="connsiteX2" fmla="*/ 169269 w 583511"/>
                <a:gd name="connsiteY2" fmla="*/ 33471 h 387270"/>
                <a:gd name="connsiteX3" fmla="*/ 0 w 583511"/>
                <a:gd name="connsiteY3" fmla="*/ 0 h 387270"/>
                <a:gd name="connsiteX4" fmla="*/ 464963 w 583511"/>
                <a:gd name="connsiteY4" fmla="*/ 387191 h 387270"/>
                <a:gd name="connsiteX5" fmla="*/ 570109 w 583511"/>
                <a:gd name="connsiteY5" fmla="*/ 366808 h 3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511" h="387270">
                  <a:moveTo>
                    <a:pt x="583511" y="354063"/>
                  </a:moveTo>
                  <a:cubicBezTo>
                    <a:pt x="538067" y="339900"/>
                    <a:pt x="498062" y="234286"/>
                    <a:pt x="466230" y="197549"/>
                  </a:cubicBezTo>
                  <a:cubicBezTo>
                    <a:pt x="383276" y="110538"/>
                    <a:pt x="283054" y="62360"/>
                    <a:pt x="169269" y="33471"/>
                  </a:cubicBezTo>
                  <a:cubicBezTo>
                    <a:pt x="114014" y="19069"/>
                    <a:pt x="58607" y="11211"/>
                    <a:pt x="0" y="0"/>
                  </a:cubicBezTo>
                  <a:cubicBezTo>
                    <a:pt x="63798" y="204292"/>
                    <a:pt x="242468" y="391697"/>
                    <a:pt x="464963" y="387191"/>
                  </a:cubicBezTo>
                  <a:cubicBezTo>
                    <a:pt x="500996" y="384791"/>
                    <a:pt x="537029" y="382372"/>
                    <a:pt x="570109" y="366808"/>
                  </a:cubicBezTo>
                </a:path>
              </a:pathLst>
            </a:custGeom>
            <a:solidFill>
              <a:srgbClr val="79D1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4FC1E6D-9A16-5BF2-1D99-0C1D6B3E434F}"/>
                </a:ext>
              </a:extLst>
            </p:cNvPr>
            <p:cNvSpPr/>
            <p:nvPr/>
          </p:nvSpPr>
          <p:spPr>
            <a:xfrm>
              <a:off x="8404307" y="2387822"/>
              <a:ext cx="186195" cy="468561"/>
            </a:xfrm>
            <a:custGeom>
              <a:avLst/>
              <a:gdLst>
                <a:gd name="connsiteX0" fmla="*/ 63187 w 172101"/>
                <a:gd name="connsiteY0" fmla="*/ 432626 h 433092"/>
                <a:gd name="connsiteX1" fmla="*/ 2179 w 172101"/>
                <a:gd name="connsiteY1" fmla="*/ 248021 h 433092"/>
                <a:gd name="connsiteX2" fmla="*/ 24458 w 172101"/>
                <a:gd name="connsiteY2" fmla="*/ 0 h 433092"/>
                <a:gd name="connsiteX3" fmla="*/ 24458 w 172101"/>
                <a:gd name="connsiteY3" fmla="*/ 0 h 433092"/>
                <a:gd name="connsiteX4" fmla="*/ 172067 w 172101"/>
                <a:gd name="connsiteY4" fmla="*/ 255346 h 433092"/>
                <a:gd name="connsiteX5" fmla="*/ 136968 w 172101"/>
                <a:gd name="connsiteY5" fmla="*/ 355892 h 433092"/>
                <a:gd name="connsiteX6" fmla="*/ 82789 w 172101"/>
                <a:gd name="connsiteY6" fmla="*/ 433092 h 4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1" h="433092">
                  <a:moveTo>
                    <a:pt x="63187" y="432626"/>
                  </a:moveTo>
                  <a:cubicBezTo>
                    <a:pt x="38517" y="369903"/>
                    <a:pt x="10352" y="316906"/>
                    <a:pt x="2179" y="248021"/>
                  </a:cubicBezTo>
                  <a:cubicBezTo>
                    <a:pt x="-8860" y="162725"/>
                    <a:pt x="25696" y="85068"/>
                    <a:pt x="24458" y="0"/>
                  </a:cubicBezTo>
                  <a:lnTo>
                    <a:pt x="24458" y="0"/>
                  </a:lnTo>
                  <a:cubicBezTo>
                    <a:pt x="78455" y="66694"/>
                    <a:pt x="174182" y="167097"/>
                    <a:pt x="172067" y="255346"/>
                  </a:cubicBezTo>
                  <a:cubicBezTo>
                    <a:pt x="171134" y="294570"/>
                    <a:pt x="160551" y="327022"/>
                    <a:pt x="136968" y="355892"/>
                  </a:cubicBezTo>
                  <a:cubicBezTo>
                    <a:pt x="119918" y="384915"/>
                    <a:pt x="83580" y="400402"/>
                    <a:pt x="82789" y="433092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3B9B12AE-7B93-D7E2-3888-E54B283D6C01}"/>
                </a:ext>
              </a:extLst>
            </p:cNvPr>
            <p:cNvSpPr/>
            <p:nvPr/>
          </p:nvSpPr>
          <p:spPr>
            <a:xfrm>
              <a:off x="8500874" y="2746156"/>
              <a:ext cx="377711" cy="127591"/>
            </a:xfrm>
            <a:custGeom>
              <a:avLst/>
              <a:gdLst>
                <a:gd name="connsiteX0" fmla="*/ 0 w 349119"/>
                <a:gd name="connsiteY0" fmla="*/ 105303 h 117933"/>
                <a:gd name="connsiteX1" fmla="*/ 349120 w 349119"/>
                <a:gd name="connsiteY1" fmla="*/ 2452 h 117933"/>
                <a:gd name="connsiteX2" fmla="*/ 349120 w 349119"/>
                <a:gd name="connsiteY2" fmla="*/ 2452 h 117933"/>
                <a:gd name="connsiteX3" fmla="*/ 192691 w 349119"/>
                <a:gd name="connsiteY3" fmla="*/ 116457 h 117933"/>
                <a:gd name="connsiteX4" fmla="*/ 16888 w 349119"/>
                <a:gd name="connsiteY4" fmla="*/ 82824 h 11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119" h="117933">
                  <a:moveTo>
                    <a:pt x="0" y="105303"/>
                  </a:moveTo>
                  <a:cubicBezTo>
                    <a:pt x="81420" y="-17027"/>
                    <a:pt x="218389" y="-672"/>
                    <a:pt x="349120" y="2452"/>
                  </a:cubicBezTo>
                  <a:lnTo>
                    <a:pt x="349120" y="2452"/>
                  </a:lnTo>
                  <a:cubicBezTo>
                    <a:pt x="344214" y="71013"/>
                    <a:pt x="248498" y="107970"/>
                    <a:pt x="192691" y="116457"/>
                  </a:cubicBezTo>
                  <a:cubicBezTo>
                    <a:pt x="120548" y="124543"/>
                    <a:pt x="81953" y="97454"/>
                    <a:pt x="16888" y="82824"/>
                  </a:cubicBezTo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A01C907-23F0-0C4C-1EF3-A9CA27736F3D}"/>
                </a:ext>
              </a:extLst>
            </p:cNvPr>
            <p:cNvSpPr/>
            <p:nvPr/>
          </p:nvSpPr>
          <p:spPr>
            <a:xfrm>
              <a:off x="8446247" y="2375889"/>
              <a:ext cx="2247081" cy="3785255"/>
            </a:xfrm>
            <a:custGeom>
              <a:avLst/>
              <a:gdLst>
                <a:gd name="connsiteX0" fmla="*/ 2010299 w 2076983"/>
                <a:gd name="connsiteY0" fmla="*/ 0 h 3498722"/>
                <a:gd name="connsiteX1" fmla="*/ 670446 w 2076983"/>
                <a:gd name="connsiteY1" fmla="*/ 1762211 h 3498722"/>
                <a:gd name="connsiteX2" fmla="*/ 67304 w 2076983"/>
                <a:gd name="connsiteY2" fmla="*/ 415261 h 3498722"/>
                <a:gd name="connsiteX3" fmla="*/ 0 w 2076983"/>
                <a:gd name="connsiteY3" fmla="*/ 429692 h 3498722"/>
                <a:gd name="connsiteX4" fmla="*/ 628583 w 2076983"/>
                <a:gd name="connsiteY4" fmla="*/ 1830210 h 3498722"/>
                <a:gd name="connsiteX5" fmla="*/ 551078 w 2076983"/>
                <a:gd name="connsiteY5" fmla="*/ 3495427 h 3498722"/>
                <a:gd name="connsiteX6" fmla="*/ 619830 w 2076983"/>
                <a:gd name="connsiteY6" fmla="*/ 3498723 h 3498722"/>
                <a:gd name="connsiteX7" fmla="*/ 697211 w 2076983"/>
                <a:gd name="connsiteY7" fmla="*/ 1836068 h 3498722"/>
                <a:gd name="connsiteX8" fmla="*/ 2076983 w 2076983"/>
                <a:gd name="connsiteY8" fmla="*/ 17002 h 3498722"/>
                <a:gd name="connsiteX9" fmla="*/ 2010299 w 2076983"/>
                <a:gd name="connsiteY9" fmla="*/ 0 h 349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76983" h="3498722">
                  <a:moveTo>
                    <a:pt x="2010299" y="0"/>
                  </a:moveTo>
                  <a:cubicBezTo>
                    <a:pt x="1930013" y="314992"/>
                    <a:pt x="871528" y="1532906"/>
                    <a:pt x="670446" y="1762211"/>
                  </a:cubicBezTo>
                  <a:cubicBezTo>
                    <a:pt x="565366" y="1563357"/>
                    <a:pt x="137084" y="740778"/>
                    <a:pt x="67304" y="415261"/>
                  </a:cubicBezTo>
                  <a:lnTo>
                    <a:pt x="0" y="429692"/>
                  </a:lnTo>
                  <a:cubicBezTo>
                    <a:pt x="78324" y="795023"/>
                    <a:pt x="572510" y="1725358"/>
                    <a:pt x="628583" y="1830210"/>
                  </a:cubicBezTo>
                  <a:lnTo>
                    <a:pt x="551078" y="3495427"/>
                  </a:lnTo>
                  <a:lnTo>
                    <a:pt x="619830" y="3498723"/>
                  </a:lnTo>
                  <a:lnTo>
                    <a:pt x="697211" y="1836068"/>
                  </a:lnTo>
                  <a:cubicBezTo>
                    <a:pt x="816369" y="1701117"/>
                    <a:pt x="1987420" y="368446"/>
                    <a:pt x="2076983" y="17002"/>
                  </a:cubicBezTo>
                  <a:lnTo>
                    <a:pt x="2010299" y="0"/>
                  </a:ln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5DEB2DA8-E92F-1B02-AF17-0FF9A34C10C3}"/>
                </a:ext>
              </a:extLst>
            </p:cNvPr>
            <p:cNvSpPr/>
            <p:nvPr/>
          </p:nvSpPr>
          <p:spPr>
            <a:xfrm>
              <a:off x="8436921" y="1405451"/>
              <a:ext cx="1506822" cy="4753663"/>
            </a:xfrm>
            <a:custGeom>
              <a:avLst/>
              <a:gdLst>
                <a:gd name="connsiteX0" fmla="*/ 1392726 w 1392760"/>
                <a:gd name="connsiteY0" fmla="*/ 7544 h 4393825"/>
                <a:gd name="connsiteX1" fmla="*/ 1391498 w 1392760"/>
                <a:gd name="connsiteY1" fmla="*/ 0 h 4393825"/>
                <a:gd name="connsiteX2" fmla="*/ 1347768 w 1392760"/>
                <a:gd name="connsiteY2" fmla="*/ 13954 h 4393825"/>
                <a:gd name="connsiteX3" fmla="*/ 1346807 w 1392760"/>
                <a:gd name="connsiteY3" fmla="*/ 9058 h 4393825"/>
                <a:gd name="connsiteX4" fmla="*/ 1346797 w 1392760"/>
                <a:gd name="connsiteY4" fmla="*/ 7868 h 4393825"/>
                <a:gd name="connsiteX5" fmla="*/ 1346787 w 1392760"/>
                <a:gd name="connsiteY5" fmla="*/ 7525 h 4393825"/>
                <a:gd name="connsiteX6" fmla="*/ 1346854 w 1392760"/>
                <a:gd name="connsiteY6" fmla="*/ 7172 h 4393825"/>
                <a:gd name="connsiteX7" fmla="*/ 1346702 w 1392760"/>
                <a:gd name="connsiteY7" fmla="*/ 7706 h 4393825"/>
                <a:gd name="connsiteX8" fmla="*/ 1342958 w 1392760"/>
                <a:gd name="connsiteY8" fmla="*/ 19174 h 4393825"/>
                <a:gd name="connsiteX9" fmla="*/ 1320737 w 1392760"/>
                <a:gd name="connsiteY9" fmla="*/ 71361 h 4393825"/>
                <a:gd name="connsiteX10" fmla="*/ 1229649 w 1392760"/>
                <a:gd name="connsiteY10" fmla="*/ 257956 h 4393825"/>
                <a:gd name="connsiteX11" fmla="*/ 1092870 w 1392760"/>
                <a:gd name="connsiteY11" fmla="*/ 518541 h 4393825"/>
                <a:gd name="connsiteX12" fmla="*/ 1012327 w 1392760"/>
                <a:gd name="connsiteY12" fmla="*/ 663293 h 4393825"/>
                <a:gd name="connsiteX13" fmla="*/ 972350 w 1392760"/>
                <a:gd name="connsiteY13" fmla="*/ 730777 h 4393825"/>
                <a:gd name="connsiteX14" fmla="*/ 914600 w 1392760"/>
                <a:gd name="connsiteY14" fmla="*/ 575691 h 4393825"/>
                <a:gd name="connsiteX15" fmla="*/ 900684 w 1392760"/>
                <a:gd name="connsiteY15" fmla="*/ 582006 h 4393825"/>
                <a:gd name="connsiteX16" fmla="*/ 961139 w 1392760"/>
                <a:gd name="connsiteY16" fmla="*/ 748779 h 4393825"/>
                <a:gd name="connsiteX17" fmla="*/ 957996 w 1392760"/>
                <a:gd name="connsiteY17" fmla="*/ 753761 h 4393825"/>
                <a:gd name="connsiteX18" fmla="*/ 952014 w 1392760"/>
                <a:gd name="connsiteY18" fmla="*/ 763591 h 4393825"/>
                <a:gd name="connsiteX19" fmla="*/ 945890 w 1392760"/>
                <a:gd name="connsiteY19" fmla="*/ 773925 h 4393825"/>
                <a:gd name="connsiteX20" fmla="*/ 935155 w 1392760"/>
                <a:gd name="connsiteY20" fmla="*/ 794442 h 4393825"/>
                <a:gd name="connsiteX21" fmla="*/ 925449 w 1392760"/>
                <a:gd name="connsiteY21" fmla="*/ 814921 h 4393825"/>
                <a:gd name="connsiteX22" fmla="*/ 862774 w 1392760"/>
                <a:gd name="connsiteY22" fmla="*/ 978627 h 4393825"/>
                <a:gd name="connsiteX23" fmla="*/ 812206 w 1392760"/>
                <a:gd name="connsiteY23" fmla="*/ 1138514 h 4393825"/>
                <a:gd name="connsiteX24" fmla="*/ 732234 w 1392760"/>
                <a:gd name="connsiteY24" fmla="*/ 1423797 h 4393825"/>
                <a:gd name="connsiteX25" fmla="*/ 689096 w 1392760"/>
                <a:gd name="connsiteY25" fmla="*/ 1590866 h 4393825"/>
                <a:gd name="connsiteX26" fmla="*/ 661826 w 1392760"/>
                <a:gd name="connsiteY26" fmla="*/ 1517485 h 4393825"/>
                <a:gd name="connsiteX27" fmla="*/ 626859 w 1392760"/>
                <a:gd name="connsiteY27" fmla="*/ 1427912 h 4393825"/>
                <a:gd name="connsiteX28" fmla="*/ 592188 w 1392760"/>
                <a:gd name="connsiteY28" fmla="*/ 1339939 h 4393825"/>
                <a:gd name="connsiteX29" fmla="*/ 556831 w 1392760"/>
                <a:gd name="connsiteY29" fmla="*/ 1254195 h 4393825"/>
                <a:gd name="connsiteX30" fmla="*/ 521979 w 1392760"/>
                <a:gd name="connsiteY30" fmla="*/ 1170403 h 4393825"/>
                <a:gd name="connsiteX31" fmla="*/ 487023 w 1392760"/>
                <a:gd name="connsiteY31" fmla="*/ 1089050 h 4393825"/>
                <a:gd name="connsiteX32" fmla="*/ 352911 w 1392760"/>
                <a:gd name="connsiteY32" fmla="*/ 789403 h 4393825"/>
                <a:gd name="connsiteX33" fmla="*/ 233724 w 1392760"/>
                <a:gd name="connsiteY33" fmla="*/ 538886 h 4393825"/>
                <a:gd name="connsiteX34" fmla="*/ 138255 w 1392760"/>
                <a:gd name="connsiteY34" fmla="*/ 347482 h 4393825"/>
                <a:gd name="connsiteX35" fmla="*/ 74895 w 1392760"/>
                <a:gd name="connsiteY35" fmla="*/ 225161 h 4393825"/>
                <a:gd name="connsiteX36" fmla="*/ 51864 w 1392760"/>
                <a:gd name="connsiteY36" fmla="*/ 181966 h 4393825"/>
                <a:gd name="connsiteX37" fmla="*/ 0 w 1392760"/>
                <a:gd name="connsiteY37" fmla="*/ 210017 h 4393825"/>
                <a:gd name="connsiteX38" fmla="*/ 22517 w 1392760"/>
                <a:gd name="connsiteY38" fmla="*/ 252679 h 4393825"/>
                <a:gd name="connsiteX39" fmla="*/ 85011 w 1392760"/>
                <a:gd name="connsiteY39" fmla="*/ 374504 h 4393825"/>
                <a:gd name="connsiteX40" fmla="*/ 179270 w 1392760"/>
                <a:gd name="connsiteY40" fmla="*/ 565395 h 4393825"/>
                <a:gd name="connsiteX41" fmla="*/ 296894 w 1392760"/>
                <a:gd name="connsiteY41" fmla="*/ 815235 h 4393825"/>
                <a:gd name="connsiteX42" fmla="*/ 429139 w 1392760"/>
                <a:gd name="connsiteY42" fmla="*/ 1113930 h 4393825"/>
                <a:gd name="connsiteX43" fmla="*/ 463582 w 1392760"/>
                <a:gd name="connsiteY43" fmla="*/ 1194997 h 4393825"/>
                <a:gd name="connsiteX44" fmla="*/ 489413 w 1392760"/>
                <a:gd name="connsiteY44" fmla="*/ 1257633 h 4393825"/>
                <a:gd name="connsiteX45" fmla="*/ 408661 w 1392760"/>
                <a:gd name="connsiteY45" fmla="*/ 1218086 h 4393825"/>
                <a:gd name="connsiteX46" fmla="*/ 406489 w 1392760"/>
                <a:gd name="connsiteY46" fmla="*/ 1233230 h 4393825"/>
                <a:gd name="connsiteX47" fmla="*/ 491623 w 1392760"/>
                <a:gd name="connsiteY47" fmla="*/ 1282837 h 4393825"/>
                <a:gd name="connsiteX48" fmla="*/ 532695 w 1392760"/>
                <a:gd name="connsiteY48" fmla="*/ 1363799 h 4393825"/>
                <a:gd name="connsiteX49" fmla="*/ 566785 w 1392760"/>
                <a:gd name="connsiteY49" fmla="*/ 1451343 h 4393825"/>
                <a:gd name="connsiteX50" fmla="*/ 601142 w 1392760"/>
                <a:gd name="connsiteY50" fmla="*/ 1540459 h 4393825"/>
                <a:gd name="connsiteX51" fmla="*/ 634527 w 1392760"/>
                <a:gd name="connsiteY51" fmla="*/ 1631385 h 4393825"/>
                <a:gd name="connsiteX52" fmla="*/ 699659 w 1392760"/>
                <a:gd name="connsiteY52" fmla="*/ 1816951 h 4393825"/>
                <a:gd name="connsiteX53" fmla="*/ 715661 w 1392760"/>
                <a:gd name="connsiteY53" fmla="*/ 1864014 h 4393825"/>
                <a:gd name="connsiteX54" fmla="*/ 730767 w 1392760"/>
                <a:gd name="connsiteY54" fmla="*/ 1911858 h 4393825"/>
                <a:gd name="connsiteX55" fmla="*/ 761124 w 1392760"/>
                <a:gd name="connsiteY55" fmla="*/ 2007984 h 4393825"/>
                <a:gd name="connsiteX56" fmla="*/ 810530 w 1392760"/>
                <a:gd name="connsiteY56" fmla="*/ 2201056 h 4393825"/>
                <a:gd name="connsiteX57" fmla="*/ 875643 w 1392760"/>
                <a:gd name="connsiteY57" fmla="*/ 2596344 h 4393825"/>
                <a:gd name="connsiteX58" fmla="*/ 916953 w 1392760"/>
                <a:gd name="connsiteY58" fmla="*/ 2983573 h 4393825"/>
                <a:gd name="connsiteX59" fmla="*/ 962187 w 1392760"/>
                <a:gd name="connsiteY59" fmla="*/ 3673574 h 4393825"/>
                <a:gd name="connsiteX60" fmla="*/ 979475 w 1392760"/>
                <a:gd name="connsiteY60" fmla="*/ 4162606 h 4393825"/>
                <a:gd name="connsiteX61" fmla="*/ 981875 w 1392760"/>
                <a:gd name="connsiteY61" fmla="*/ 4393826 h 4393825"/>
                <a:gd name="connsiteX62" fmla="*/ 1058351 w 1392760"/>
                <a:gd name="connsiteY62" fmla="*/ 4392854 h 4393825"/>
                <a:gd name="connsiteX63" fmla="*/ 1055180 w 1392760"/>
                <a:gd name="connsiteY63" fmla="*/ 4160587 h 4393825"/>
                <a:gd name="connsiteX64" fmla="*/ 1035853 w 1392760"/>
                <a:gd name="connsiteY64" fmla="*/ 3669954 h 4393825"/>
                <a:gd name="connsiteX65" fmla="*/ 987600 w 1392760"/>
                <a:gd name="connsiteY65" fmla="*/ 2977182 h 4393825"/>
                <a:gd name="connsiteX66" fmla="*/ 944413 w 1392760"/>
                <a:gd name="connsiteY66" fmla="*/ 2587323 h 4393825"/>
                <a:gd name="connsiteX67" fmla="*/ 876748 w 1392760"/>
                <a:gd name="connsiteY67" fmla="*/ 2186712 h 4393825"/>
                <a:gd name="connsiteX68" fmla="*/ 824922 w 1392760"/>
                <a:gd name="connsiteY68" fmla="*/ 1987687 h 4393825"/>
                <a:gd name="connsiteX69" fmla="*/ 794175 w 1392760"/>
                <a:gd name="connsiteY69" fmla="*/ 1891694 h 4393825"/>
                <a:gd name="connsiteX70" fmla="*/ 778888 w 1392760"/>
                <a:gd name="connsiteY70" fmla="*/ 1843888 h 4393825"/>
                <a:gd name="connsiteX71" fmla="*/ 762514 w 1392760"/>
                <a:gd name="connsiteY71" fmla="*/ 1796320 h 4393825"/>
                <a:gd name="connsiteX72" fmla="*/ 752094 w 1392760"/>
                <a:gd name="connsiteY72" fmla="*/ 1766345 h 4393825"/>
                <a:gd name="connsiteX73" fmla="*/ 763686 w 1392760"/>
                <a:gd name="connsiteY73" fmla="*/ 1646234 h 4393825"/>
                <a:gd name="connsiteX74" fmla="*/ 810863 w 1392760"/>
                <a:gd name="connsiteY74" fmla="*/ 1443609 h 4393825"/>
                <a:gd name="connsiteX75" fmla="*/ 883748 w 1392760"/>
                <a:gd name="connsiteY75" fmla="*/ 1158954 h 4393825"/>
                <a:gd name="connsiteX76" fmla="*/ 929964 w 1392760"/>
                <a:gd name="connsiteY76" fmla="*/ 1000401 h 4393825"/>
                <a:gd name="connsiteX77" fmla="*/ 986476 w 1392760"/>
                <a:gd name="connsiteY77" fmla="*/ 841981 h 4393825"/>
                <a:gd name="connsiteX78" fmla="*/ 994820 w 1392760"/>
                <a:gd name="connsiteY78" fmla="*/ 823236 h 4393825"/>
                <a:gd name="connsiteX79" fmla="*/ 1003687 w 1392760"/>
                <a:gd name="connsiteY79" fmla="*/ 805301 h 4393825"/>
                <a:gd name="connsiteX80" fmla="*/ 1008364 w 1392760"/>
                <a:gd name="connsiteY80" fmla="*/ 796985 h 4393825"/>
                <a:gd name="connsiteX81" fmla="*/ 1013365 w 1392760"/>
                <a:gd name="connsiteY81" fmla="*/ 788270 h 4393825"/>
                <a:gd name="connsiteX82" fmla="*/ 1024681 w 1392760"/>
                <a:gd name="connsiteY82" fmla="*/ 769372 h 4393825"/>
                <a:gd name="connsiteX83" fmla="*/ 1067200 w 1392760"/>
                <a:gd name="connsiteY83" fmla="*/ 693906 h 4393825"/>
                <a:gd name="connsiteX84" fmla="*/ 1145172 w 1392760"/>
                <a:gd name="connsiteY84" fmla="*/ 546011 h 4393825"/>
                <a:gd name="connsiteX85" fmla="*/ 1276702 w 1392760"/>
                <a:gd name="connsiteY85" fmla="*/ 281045 h 4393825"/>
                <a:gd name="connsiteX86" fmla="*/ 1364409 w 1392760"/>
                <a:gd name="connsiteY86" fmla="*/ 90516 h 4393825"/>
                <a:gd name="connsiteX87" fmla="*/ 1386707 w 1392760"/>
                <a:gd name="connsiteY87" fmla="*/ 34585 h 4393825"/>
                <a:gd name="connsiteX88" fmla="*/ 1391869 w 1392760"/>
                <a:gd name="connsiteY88" fmla="*/ 16593 h 4393825"/>
                <a:gd name="connsiteX89" fmla="*/ 1392222 w 1392760"/>
                <a:gd name="connsiteY89" fmla="*/ 14726 h 4393825"/>
                <a:gd name="connsiteX90" fmla="*/ 1392526 w 1392760"/>
                <a:gd name="connsiteY90" fmla="*/ 12249 h 4393825"/>
                <a:gd name="connsiteX91" fmla="*/ 1392726 w 1392760"/>
                <a:gd name="connsiteY91" fmla="*/ 10106 h 4393825"/>
                <a:gd name="connsiteX92" fmla="*/ 1392726 w 1392760"/>
                <a:gd name="connsiteY92" fmla="*/ 7544 h 439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92760" h="4393825">
                  <a:moveTo>
                    <a:pt x="1392726" y="7544"/>
                  </a:moveTo>
                  <a:cubicBezTo>
                    <a:pt x="1392422" y="2419"/>
                    <a:pt x="1391507" y="0"/>
                    <a:pt x="1391498" y="0"/>
                  </a:cubicBezTo>
                  <a:lnTo>
                    <a:pt x="1347768" y="13954"/>
                  </a:lnTo>
                  <a:cubicBezTo>
                    <a:pt x="1347768" y="13954"/>
                    <a:pt x="1346940" y="12411"/>
                    <a:pt x="1346807" y="9058"/>
                  </a:cubicBezTo>
                  <a:cubicBezTo>
                    <a:pt x="1346825" y="7906"/>
                    <a:pt x="1346825" y="7925"/>
                    <a:pt x="1346797" y="7868"/>
                  </a:cubicBezTo>
                  <a:lnTo>
                    <a:pt x="1346787" y="7525"/>
                  </a:lnTo>
                  <a:cubicBezTo>
                    <a:pt x="1346787" y="7420"/>
                    <a:pt x="1346835" y="7230"/>
                    <a:pt x="1346854" y="7172"/>
                  </a:cubicBezTo>
                  <a:lnTo>
                    <a:pt x="1346702" y="7706"/>
                  </a:lnTo>
                  <a:cubicBezTo>
                    <a:pt x="1346406" y="9058"/>
                    <a:pt x="1345149" y="13402"/>
                    <a:pt x="1342958" y="19174"/>
                  </a:cubicBezTo>
                  <a:cubicBezTo>
                    <a:pt x="1338634" y="30842"/>
                    <a:pt x="1331052" y="48749"/>
                    <a:pt x="1320737" y="71361"/>
                  </a:cubicBezTo>
                  <a:cubicBezTo>
                    <a:pt x="1300096" y="116672"/>
                    <a:pt x="1268635" y="181175"/>
                    <a:pt x="1229649" y="257956"/>
                  </a:cubicBezTo>
                  <a:cubicBezTo>
                    <a:pt x="1190635" y="334737"/>
                    <a:pt x="1144133" y="423920"/>
                    <a:pt x="1092870" y="518541"/>
                  </a:cubicBezTo>
                  <a:cubicBezTo>
                    <a:pt x="1067219" y="565823"/>
                    <a:pt x="1040359" y="614505"/>
                    <a:pt x="1012327" y="663293"/>
                  </a:cubicBezTo>
                  <a:cubicBezTo>
                    <a:pt x="999306" y="685905"/>
                    <a:pt x="985990" y="708536"/>
                    <a:pt x="972350" y="730777"/>
                  </a:cubicBezTo>
                  <a:cubicBezTo>
                    <a:pt x="955681" y="667379"/>
                    <a:pt x="920248" y="588150"/>
                    <a:pt x="914600" y="575691"/>
                  </a:cubicBezTo>
                  <a:lnTo>
                    <a:pt x="900684" y="582006"/>
                  </a:lnTo>
                  <a:cubicBezTo>
                    <a:pt x="916400" y="616696"/>
                    <a:pt x="948900" y="695268"/>
                    <a:pt x="961139" y="748779"/>
                  </a:cubicBezTo>
                  <a:lnTo>
                    <a:pt x="957996" y="753761"/>
                  </a:lnTo>
                  <a:cubicBezTo>
                    <a:pt x="956100" y="756618"/>
                    <a:pt x="954110" y="760143"/>
                    <a:pt x="952014" y="763591"/>
                  </a:cubicBezTo>
                  <a:lnTo>
                    <a:pt x="945890" y="773925"/>
                  </a:lnTo>
                  <a:cubicBezTo>
                    <a:pt x="942118" y="780774"/>
                    <a:pt x="938746" y="787594"/>
                    <a:pt x="935155" y="794442"/>
                  </a:cubicBezTo>
                  <a:cubicBezTo>
                    <a:pt x="931678" y="801281"/>
                    <a:pt x="928697" y="808082"/>
                    <a:pt x="925449" y="814921"/>
                  </a:cubicBezTo>
                  <a:cubicBezTo>
                    <a:pt x="900760" y="869499"/>
                    <a:pt x="881339" y="924363"/>
                    <a:pt x="862774" y="978627"/>
                  </a:cubicBezTo>
                  <a:cubicBezTo>
                    <a:pt x="844458" y="1032891"/>
                    <a:pt x="827789" y="1086517"/>
                    <a:pt x="812206" y="1138514"/>
                  </a:cubicBezTo>
                  <a:cubicBezTo>
                    <a:pt x="781088" y="1242517"/>
                    <a:pt x="754494" y="1340053"/>
                    <a:pt x="732234" y="1423797"/>
                  </a:cubicBezTo>
                  <a:cubicBezTo>
                    <a:pt x="714947" y="1488958"/>
                    <a:pt x="700421" y="1545736"/>
                    <a:pt x="689096" y="1590866"/>
                  </a:cubicBezTo>
                  <a:cubicBezTo>
                    <a:pt x="679971" y="1566301"/>
                    <a:pt x="670855" y="1541774"/>
                    <a:pt x="661826" y="1517485"/>
                  </a:cubicBezTo>
                  <a:cubicBezTo>
                    <a:pt x="650443" y="1487253"/>
                    <a:pt x="638404" y="1457544"/>
                    <a:pt x="626859" y="1427912"/>
                  </a:cubicBezTo>
                  <a:cubicBezTo>
                    <a:pt x="615201" y="1398327"/>
                    <a:pt x="603637" y="1368990"/>
                    <a:pt x="592188" y="1339939"/>
                  </a:cubicBezTo>
                  <a:cubicBezTo>
                    <a:pt x="580282" y="1311078"/>
                    <a:pt x="568500" y="1282484"/>
                    <a:pt x="556831" y="1254195"/>
                  </a:cubicBezTo>
                  <a:cubicBezTo>
                    <a:pt x="545059" y="1225963"/>
                    <a:pt x="533876" y="1197836"/>
                    <a:pt x="521979" y="1170403"/>
                  </a:cubicBezTo>
                  <a:cubicBezTo>
                    <a:pt x="510178" y="1142943"/>
                    <a:pt x="498529" y="1115816"/>
                    <a:pt x="487023" y="1089050"/>
                  </a:cubicBezTo>
                  <a:cubicBezTo>
                    <a:pt x="440979" y="982018"/>
                    <a:pt x="395545" y="881682"/>
                    <a:pt x="352911" y="789403"/>
                  </a:cubicBezTo>
                  <a:cubicBezTo>
                    <a:pt x="310201" y="697154"/>
                    <a:pt x="269919" y="613134"/>
                    <a:pt x="233724" y="538886"/>
                  </a:cubicBezTo>
                  <a:cubicBezTo>
                    <a:pt x="197434" y="464706"/>
                    <a:pt x="165154" y="400345"/>
                    <a:pt x="138255" y="347482"/>
                  </a:cubicBezTo>
                  <a:cubicBezTo>
                    <a:pt x="111262" y="294665"/>
                    <a:pt x="89716" y="253308"/>
                    <a:pt x="74895" y="225161"/>
                  </a:cubicBezTo>
                  <a:cubicBezTo>
                    <a:pt x="59874" y="196996"/>
                    <a:pt x="51864" y="181966"/>
                    <a:pt x="51864" y="181966"/>
                  </a:cubicBezTo>
                  <a:lnTo>
                    <a:pt x="0" y="210017"/>
                  </a:lnTo>
                  <a:cubicBezTo>
                    <a:pt x="0" y="210017"/>
                    <a:pt x="7820" y="224857"/>
                    <a:pt x="22517" y="252679"/>
                  </a:cubicBezTo>
                  <a:cubicBezTo>
                    <a:pt x="37128" y="280673"/>
                    <a:pt x="58369" y="321850"/>
                    <a:pt x="85011" y="374504"/>
                  </a:cubicBezTo>
                  <a:cubicBezTo>
                    <a:pt x="111557" y="427215"/>
                    <a:pt x="143427" y="491385"/>
                    <a:pt x="179270" y="565395"/>
                  </a:cubicBezTo>
                  <a:cubicBezTo>
                    <a:pt x="214989" y="639432"/>
                    <a:pt x="254746" y="723252"/>
                    <a:pt x="296894" y="815235"/>
                  </a:cubicBezTo>
                  <a:cubicBezTo>
                    <a:pt x="338966" y="907247"/>
                    <a:pt x="383753" y="1007288"/>
                    <a:pt x="429139" y="1113930"/>
                  </a:cubicBezTo>
                  <a:cubicBezTo>
                    <a:pt x="440455" y="1140600"/>
                    <a:pt x="451961" y="1167632"/>
                    <a:pt x="463582" y="1194997"/>
                  </a:cubicBezTo>
                  <a:cubicBezTo>
                    <a:pt x="472402" y="1215552"/>
                    <a:pt x="480851" y="1236545"/>
                    <a:pt x="489413" y="1257633"/>
                  </a:cubicBezTo>
                  <a:cubicBezTo>
                    <a:pt x="474135" y="1243165"/>
                    <a:pt x="447104" y="1223591"/>
                    <a:pt x="408661" y="1218086"/>
                  </a:cubicBezTo>
                  <a:lnTo>
                    <a:pt x="406489" y="1233230"/>
                  </a:lnTo>
                  <a:cubicBezTo>
                    <a:pt x="461505" y="1241108"/>
                    <a:pt x="491319" y="1282427"/>
                    <a:pt x="491623" y="1282837"/>
                  </a:cubicBezTo>
                  <a:cubicBezTo>
                    <a:pt x="491623" y="1282837"/>
                    <a:pt x="520960" y="1335062"/>
                    <a:pt x="532695" y="1363799"/>
                  </a:cubicBezTo>
                  <a:cubicBezTo>
                    <a:pt x="543954" y="1392717"/>
                    <a:pt x="555317" y="1421911"/>
                    <a:pt x="566785" y="1451343"/>
                  </a:cubicBezTo>
                  <a:cubicBezTo>
                    <a:pt x="578110" y="1480833"/>
                    <a:pt x="589979" y="1510408"/>
                    <a:pt x="601142" y="1540459"/>
                  </a:cubicBezTo>
                  <a:cubicBezTo>
                    <a:pt x="612200" y="1570568"/>
                    <a:pt x="623326" y="1600886"/>
                    <a:pt x="634527" y="1631385"/>
                  </a:cubicBezTo>
                  <a:cubicBezTo>
                    <a:pt x="657539" y="1692269"/>
                    <a:pt x="678056" y="1754457"/>
                    <a:pt x="699659" y="1816951"/>
                  </a:cubicBezTo>
                  <a:cubicBezTo>
                    <a:pt x="704974" y="1832620"/>
                    <a:pt x="710527" y="1848155"/>
                    <a:pt x="715661" y="1864014"/>
                  </a:cubicBezTo>
                  <a:cubicBezTo>
                    <a:pt x="720671" y="1879921"/>
                    <a:pt x="725729" y="1895885"/>
                    <a:pt x="730767" y="1911858"/>
                  </a:cubicBezTo>
                  <a:cubicBezTo>
                    <a:pt x="740864" y="1943805"/>
                    <a:pt x="750989" y="1975876"/>
                    <a:pt x="761124" y="2007984"/>
                  </a:cubicBezTo>
                  <a:cubicBezTo>
                    <a:pt x="780297" y="2070954"/>
                    <a:pt x="797033" y="2135515"/>
                    <a:pt x="810530" y="2201056"/>
                  </a:cubicBezTo>
                  <a:cubicBezTo>
                    <a:pt x="838514" y="2331872"/>
                    <a:pt x="858736" y="2464946"/>
                    <a:pt x="875643" y="2596344"/>
                  </a:cubicBezTo>
                  <a:cubicBezTo>
                    <a:pt x="892512" y="2727760"/>
                    <a:pt x="905808" y="2857691"/>
                    <a:pt x="916953" y="2983573"/>
                  </a:cubicBezTo>
                  <a:cubicBezTo>
                    <a:pt x="939117" y="3235443"/>
                    <a:pt x="952776" y="3471320"/>
                    <a:pt x="962187" y="3673574"/>
                  </a:cubicBezTo>
                  <a:cubicBezTo>
                    <a:pt x="971588" y="3875827"/>
                    <a:pt x="976655" y="4044506"/>
                    <a:pt x="979475" y="4162606"/>
                  </a:cubicBezTo>
                  <a:cubicBezTo>
                    <a:pt x="982351" y="4280697"/>
                    <a:pt x="981875" y="4393826"/>
                    <a:pt x="981875" y="4393826"/>
                  </a:cubicBezTo>
                  <a:lnTo>
                    <a:pt x="1058351" y="4392854"/>
                  </a:lnTo>
                  <a:cubicBezTo>
                    <a:pt x="1058351" y="4392854"/>
                    <a:pt x="1058551" y="4279040"/>
                    <a:pt x="1055180" y="4160587"/>
                  </a:cubicBezTo>
                  <a:cubicBezTo>
                    <a:pt x="1051846" y="4042105"/>
                    <a:pt x="1046093" y="3872903"/>
                    <a:pt x="1035853" y="3669954"/>
                  </a:cubicBezTo>
                  <a:cubicBezTo>
                    <a:pt x="1025576" y="3467024"/>
                    <a:pt x="1010936" y="3230375"/>
                    <a:pt x="987600" y="2977182"/>
                  </a:cubicBezTo>
                  <a:cubicBezTo>
                    <a:pt x="975893" y="2850604"/>
                    <a:pt x="961968" y="2719892"/>
                    <a:pt x="944413" y="2587323"/>
                  </a:cubicBezTo>
                  <a:cubicBezTo>
                    <a:pt x="926811" y="2454755"/>
                    <a:pt x="905875" y="2320290"/>
                    <a:pt x="876748" y="2186712"/>
                  </a:cubicBezTo>
                  <a:cubicBezTo>
                    <a:pt x="862670" y="2119865"/>
                    <a:pt x="845229" y="2053438"/>
                    <a:pt x="824922" y="1987687"/>
                  </a:cubicBezTo>
                  <a:cubicBezTo>
                    <a:pt x="814654" y="1955616"/>
                    <a:pt x="804415" y="1923593"/>
                    <a:pt x="794175" y="1891694"/>
                  </a:cubicBezTo>
                  <a:cubicBezTo>
                    <a:pt x="789080" y="1875730"/>
                    <a:pt x="783984" y="1859795"/>
                    <a:pt x="778888" y="1843888"/>
                  </a:cubicBezTo>
                  <a:cubicBezTo>
                    <a:pt x="773659" y="1828000"/>
                    <a:pt x="767944" y="1812150"/>
                    <a:pt x="762514" y="1796320"/>
                  </a:cubicBezTo>
                  <a:cubicBezTo>
                    <a:pt x="759019" y="1786328"/>
                    <a:pt x="755561" y="1776327"/>
                    <a:pt x="752094" y="1766345"/>
                  </a:cubicBezTo>
                  <a:cubicBezTo>
                    <a:pt x="752094" y="1766345"/>
                    <a:pt x="752885" y="1695183"/>
                    <a:pt x="763686" y="1646234"/>
                  </a:cubicBezTo>
                  <a:cubicBezTo>
                    <a:pt x="774716" y="1597247"/>
                    <a:pt x="790680" y="1527286"/>
                    <a:pt x="810863" y="1443609"/>
                  </a:cubicBezTo>
                  <a:cubicBezTo>
                    <a:pt x="831094" y="1359951"/>
                    <a:pt x="855316" y="1262472"/>
                    <a:pt x="883748" y="1158954"/>
                  </a:cubicBezTo>
                  <a:cubicBezTo>
                    <a:pt x="897979" y="1107215"/>
                    <a:pt x="913247" y="1053941"/>
                    <a:pt x="929964" y="1000401"/>
                  </a:cubicBezTo>
                  <a:cubicBezTo>
                    <a:pt x="946842" y="947061"/>
                    <a:pt x="964787" y="892826"/>
                    <a:pt x="986476" y="841981"/>
                  </a:cubicBezTo>
                  <a:cubicBezTo>
                    <a:pt x="989266" y="835752"/>
                    <a:pt x="991905" y="829285"/>
                    <a:pt x="994820" y="823236"/>
                  </a:cubicBezTo>
                  <a:cubicBezTo>
                    <a:pt x="997801" y="817274"/>
                    <a:pt x="1000658" y="811120"/>
                    <a:pt x="1003687" y="805301"/>
                  </a:cubicBezTo>
                  <a:lnTo>
                    <a:pt x="1008364" y="796985"/>
                  </a:lnTo>
                  <a:cubicBezTo>
                    <a:pt x="1009936" y="794252"/>
                    <a:pt x="1011364" y="791442"/>
                    <a:pt x="1013365" y="788270"/>
                  </a:cubicBezTo>
                  <a:lnTo>
                    <a:pt x="1024681" y="769372"/>
                  </a:lnTo>
                  <a:cubicBezTo>
                    <a:pt x="1039520" y="744150"/>
                    <a:pt x="1053494" y="718966"/>
                    <a:pt x="1067200" y="693906"/>
                  </a:cubicBezTo>
                  <a:cubicBezTo>
                    <a:pt x="1094499" y="643785"/>
                    <a:pt x="1120416" y="594179"/>
                    <a:pt x="1145172" y="546011"/>
                  </a:cubicBezTo>
                  <a:cubicBezTo>
                    <a:pt x="1194597" y="449675"/>
                    <a:pt x="1239231" y="359121"/>
                    <a:pt x="1276702" y="281045"/>
                  </a:cubicBezTo>
                  <a:cubicBezTo>
                    <a:pt x="1314174" y="202949"/>
                    <a:pt x="1344349" y="137360"/>
                    <a:pt x="1364409" y="90516"/>
                  </a:cubicBezTo>
                  <a:cubicBezTo>
                    <a:pt x="1374477" y="67066"/>
                    <a:pt x="1381944" y="48349"/>
                    <a:pt x="1386707" y="34585"/>
                  </a:cubicBezTo>
                  <a:cubicBezTo>
                    <a:pt x="1389088" y="27661"/>
                    <a:pt x="1390793" y="22069"/>
                    <a:pt x="1391869" y="16593"/>
                  </a:cubicBezTo>
                  <a:cubicBezTo>
                    <a:pt x="1392003" y="15926"/>
                    <a:pt x="1392126" y="15307"/>
                    <a:pt x="1392222" y="14726"/>
                  </a:cubicBezTo>
                  <a:cubicBezTo>
                    <a:pt x="1392355" y="13830"/>
                    <a:pt x="1392441" y="13011"/>
                    <a:pt x="1392526" y="12249"/>
                  </a:cubicBezTo>
                  <a:cubicBezTo>
                    <a:pt x="1392603" y="11468"/>
                    <a:pt x="1392679" y="10754"/>
                    <a:pt x="1392726" y="10106"/>
                  </a:cubicBezTo>
                  <a:cubicBezTo>
                    <a:pt x="1392726" y="9611"/>
                    <a:pt x="1392803" y="9134"/>
                    <a:pt x="1392726" y="7544"/>
                  </a:cubicBezTo>
                  <a:close/>
                </a:path>
              </a:pathLst>
            </a:custGeom>
            <a:solidFill>
              <a:srgbClr val="683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6" name="图形 3">
              <a:extLst>
                <a:ext uri="{FF2B5EF4-FFF2-40B4-BE49-F238E27FC236}">
                  <a16:creationId xmlns:a16="http://schemas.microsoft.com/office/drawing/2014/main" id="{412D5474-34F6-1BB0-2A8C-FBB3EC26E4E1}"/>
                </a:ext>
              </a:extLst>
            </p:cNvPr>
            <p:cNvGrpSpPr/>
            <p:nvPr/>
          </p:nvGrpSpPr>
          <p:grpSpPr>
            <a:xfrm>
              <a:off x="10866691" y="715321"/>
              <a:ext cx="235501" cy="279535"/>
              <a:chOff x="11085480" y="1116145"/>
              <a:chExt cx="217674" cy="258375"/>
            </a:xfrm>
          </p:grpSpPr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4BB78918-DB7D-299B-1B13-018A91F90F5E}"/>
                  </a:ext>
                </a:extLst>
              </p:cNvPr>
              <p:cNvSpPr/>
              <p:nvPr/>
            </p:nvSpPr>
            <p:spPr>
              <a:xfrm>
                <a:off x="11093624" y="1116145"/>
                <a:ext cx="209530" cy="252860"/>
              </a:xfrm>
              <a:custGeom>
                <a:avLst/>
                <a:gdLst>
                  <a:gd name="connsiteX0" fmla="*/ 0 w 209530"/>
                  <a:gd name="connsiteY0" fmla="*/ 252860 h 252860"/>
                  <a:gd name="connsiteX1" fmla="*/ 154257 w 209530"/>
                  <a:gd name="connsiteY1" fmla="*/ 150171 h 252860"/>
                  <a:gd name="connsiteX2" fmla="*/ 209531 w 209530"/>
                  <a:gd name="connsiteY2" fmla="*/ 0 h 252860"/>
                  <a:gd name="connsiteX3" fmla="*/ 31899 w 209530"/>
                  <a:gd name="connsiteY3" fmla="*/ 103118 h 252860"/>
                  <a:gd name="connsiteX4" fmla="*/ 0 w 209530"/>
                  <a:gd name="connsiteY4" fmla="*/ 252860 h 25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30" h="252860">
                    <a:moveTo>
                      <a:pt x="0" y="252860"/>
                    </a:moveTo>
                    <a:cubicBezTo>
                      <a:pt x="0" y="252860"/>
                      <a:pt x="122168" y="200282"/>
                      <a:pt x="154257" y="150171"/>
                    </a:cubicBezTo>
                    <a:cubicBezTo>
                      <a:pt x="193481" y="88887"/>
                      <a:pt x="180604" y="81867"/>
                      <a:pt x="209531" y="0"/>
                    </a:cubicBezTo>
                    <a:cubicBezTo>
                      <a:pt x="209531" y="0"/>
                      <a:pt x="59798" y="52454"/>
                      <a:pt x="31899" y="103118"/>
                    </a:cubicBezTo>
                    <a:cubicBezTo>
                      <a:pt x="3981" y="153781"/>
                      <a:pt x="25955" y="206226"/>
                      <a:pt x="0" y="252860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BD99ABD-79A9-55C7-EDFA-6C7162A3674F}"/>
                  </a:ext>
                </a:extLst>
              </p:cNvPr>
              <p:cNvSpPr/>
              <p:nvPr/>
            </p:nvSpPr>
            <p:spPr>
              <a:xfrm>
                <a:off x="11085480" y="1126489"/>
                <a:ext cx="204749" cy="248031"/>
              </a:xfrm>
              <a:custGeom>
                <a:avLst/>
                <a:gdLst>
                  <a:gd name="connsiteX0" fmla="*/ 204749 w 204749"/>
                  <a:gd name="connsiteY0" fmla="*/ 0 h 248031"/>
                  <a:gd name="connsiteX1" fmla="*/ 198368 w 204749"/>
                  <a:gd name="connsiteY1" fmla="*/ 5658 h 248031"/>
                  <a:gd name="connsiteX2" fmla="*/ 192614 w 204749"/>
                  <a:gd name="connsiteY2" fmla="*/ 12097 h 248031"/>
                  <a:gd name="connsiteX3" fmla="*/ 181442 w 204749"/>
                  <a:gd name="connsiteY3" fmla="*/ 25317 h 248031"/>
                  <a:gd name="connsiteX4" fmla="*/ 158991 w 204749"/>
                  <a:gd name="connsiteY4" fmla="*/ 51702 h 248031"/>
                  <a:gd name="connsiteX5" fmla="*/ 135893 w 204749"/>
                  <a:gd name="connsiteY5" fmla="*/ 77581 h 248031"/>
                  <a:gd name="connsiteX6" fmla="*/ 114148 w 204749"/>
                  <a:gd name="connsiteY6" fmla="*/ 103832 h 248031"/>
                  <a:gd name="connsiteX7" fmla="*/ 74886 w 204749"/>
                  <a:gd name="connsiteY7" fmla="*/ 160553 h 248031"/>
                  <a:gd name="connsiteX8" fmla="*/ 55588 w 204749"/>
                  <a:gd name="connsiteY8" fmla="*/ 189300 h 248031"/>
                  <a:gd name="connsiteX9" fmla="*/ 45958 w 204749"/>
                  <a:gd name="connsiteY9" fmla="*/ 203730 h 248031"/>
                  <a:gd name="connsiteX10" fmla="*/ 40995 w 204749"/>
                  <a:gd name="connsiteY10" fmla="*/ 210874 h 248031"/>
                  <a:gd name="connsiteX11" fmla="*/ 38414 w 204749"/>
                  <a:gd name="connsiteY11" fmla="*/ 214408 h 248031"/>
                  <a:gd name="connsiteX12" fmla="*/ 37052 w 204749"/>
                  <a:gd name="connsiteY12" fmla="*/ 216179 h 248031"/>
                  <a:gd name="connsiteX13" fmla="*/ 34871 w 204749"/>
                  <a:gd name="connsiteY13" fmla="*/ 218313 h 248031"/>
                  <a:gd name="connsiteX14" fmla="*/ 35566 w 204749"/>
                  <a:gd name="connsiteY14" fmla="*/ 217751 h 248031"/>
                  <a:gd name="connsiteX15" fmla="*/ 27232 w 204749"/>
                  <a:gd name="connsiteY15" fmla="*/ 226200 h 248031"/>
                  <a:gd name="connsiteX16" fmla="*/ 18440 w 204749"/>
                  <a:gd name="connsiteY16" fmla="*/ 233867 h 248031"/>
                  <a:gd name="connsiteX17" fmla="*/ 0 w 204749"/>
                  <a:gd name="connsiteY17" fmla="*/ 248031 h 248031"/>
                  <a:gd name="connsiteX18" fmla="*/ 8601 w 204749"/>
                  <a:gd name="connsiteY18" fmla="*/ 240240 h 248031"/>
                  <a:gd name="connsiteX19" fmla="*/ 17174 w 204749"/>
                  <a:gd name="connsiteY19" fmla="*/ 232467 h 248031"/>
                  <a:gd name="connsiteX20" fmla="*/ 25355 w 204749"/>
                  <a:gd name="connsiteY20" fmla="*/ 224333 h 248031"/>
                  <a:gd name="connsiteX21" fmla="*/ 32776 w 204749"/>
                  <a:gd name="connsiteY21" fmla="*/ 215789 h 248031"/>
                  <a:gd name="connsiteX22" fmla="*/ 33471 w 204749"/>
                  <a:gd name="connsiteY22" fmla="*/ 215227 h 248031"/>
                  <a:gd name="connsiteX23" fmla="*/ 68171 w 204749"/>
                  <a:gd name="connsiteY23" fmla="*/ 156286 h 248031"/>
                  <a:gd name="connsiteX24" fmla="*/ 106537 w 204749"/>
                  <a:gd name="connsiteY24" fmla="*/ 98222 h 248031"/>
                  <a:gd name="connsiteX25" fmla="*/ 129102 w 204749"/>
                  <a:gd name="connsiteY25" fmla="*/ 71266 h 248031"/>
                  <a:gd name="connsiteX26" fmla="*/ 153076 w 204749"/>
                  <a:gd name="connsiteY26" fmla="*/ 46282 h 248031"/>
                  <a:gd name="connsiteX27" fmla="*/ 177746 w 204749"/>
                  <a:gd name="connsiteY27" fmla="*/ 21860 h 248031"/>
                  <a:gd name="connsiteX28" fmla="*/ 190614 w 204749"/>
                  <a:gd name="connsiteY28" fmla="*/ 10125 h 248031"/>
                  <a:gd name="connsiteX29" fmla="*/ 204749 w 204749"/>
                  <a:gd name="connsiteY29" fmla="*/ 0 h 248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4749" h="248031">
                    <a:moveTo>
                      <a:pt x="204749" y="0"/>
                    </a:moveTo>
                    <a:cubicBezTo>
                      <a:pt x="202139" y="1172"/>
                      <a:pt x="200377" y="3658"/>
                      <a:pt x="198368" y="5658"/>
                    </a:cubicBezTo>
                    <a:lnTo>
                      <a:pt x="192614" y="12097"/>
                    </a:lnTo>
                    <a:lnTo>
                      <a:pt x="181442" y="25317"/>
                    </a:lnTo>
                    <a:lnTo>
                      <a:pt x="158991" y="51702"/>
                    </a:lnTo>
                    <a:cubicBezTo>
                      <a:pt x="151333" y="60350"/>
                      <a:pt x="143799" y="69123"/>
                      <a:pt x="135893" y="77581"/>
                    </a:cubicBezTo>
                    <a:cubicBezTo>
                      <a:pt x="127883" y="85925"/>
                      <a:pt x="121072" y="94583"/>
                      <a:pt x="114148" y="103832"/>
                    </a:cubicBezTo>
                    <a:cubicBezTo>
                      <a:pt x="100527" y="122225"/>
                      <a:pt x="87697" y="141380"/>
                      <a:pt x="74886" y="160553"/>
                    </a:cubicBezTo>
                    <a:lnTo>
                      <a:pt x="55588" y="189300"/>
                    </a:lnTo>
                    <a:lnTo>
                      <a:pt x="45958" y="203730"/>
                    </a:lnTo>
                    <a:lnTo>
                      <a:pt x="40995" y="210874"/>
                    </a:lnTo>
                    <a:lnTo>
                      <a:pt x="38414" y="214408"/>
                    </a:lnTo>
                    <a:lnTo>
                      <a:pt x="37052" y="216179"/>
                    </a:lnTo>
                    <a:cubicBezTo>
                      <a:pt x="36404" y="216837"/>
                      <a:pt x="36471" y="217208"/>
                      <a:pt x="34871" y="218313"/>
                    </a:cubicBezTo>
                    <a:lnTo>
                      <a:pt x="35566" y="217751"/>
                    </a:lnTo>
                    <a:cubicBezTo>
                      <a:pt x="32880" y="220913"/>
                      <a:pt x="30089" y="223495"/>
                      <a:pt x="27232" y="226200"/>
                    </a:cubicBezTo>
                    <a:lnTo>
                      <a:pt x="18440" y="233867"/>
                    </a:lnTo>
                    <a:cubicBezTo>
                      <a:pt x="12440" y="238782"/>
                      <a:pt x="6134" y="243316"/>
                      <a:pt x="0" y="248031"/>
                    </a:cubicBezTo>
                    <a:lnTo>
                      <a:pt x="8601" y="240240"/>
                    </a:lnTo>
                    <a:cubicBezTo>
                      <a:pt x="11430" y="237611"/>
                      <a:pt x="14383" y="235125"/>
                      <a:pt x="17174" y="232467"/>
                    </a:cubicBezTo>
                    <a:lnTo>
                      <a:pt x="25355" y="224333"/>
                    </a:lnTo>
                    <a:cubicBezTo>
                      <a:pt x="27937" y="221561"/>
                      <a:pt x="30651" y="218656"/>
                      <a:pt x="32776" y="215789"/>
                    </a:cubicBezTo>
                    <a:lnTo>
                      <a:pt x="33471" y="215227"/>
                    </a:lnTo>
                    <a:lnTo>
                      <a:pt x="68171" y="156286"/>
                    </a:lnTo>
                    <a:cubicBezTo>
                      <a:pt x="80277" y="136560"/>
                      <a:pt x="92726" y="117015"/>
                      <a:pt x="106537" y="98222"/>
                    </a:cubicBezTo>
                    <a:cubicBezTo>
                      <a:pt x="113271" y="88868"/>
                      <a:pt x="121015" y="79496"/>
                      <a:pt x="129102" y="71266"/>
                    </a:cubicBezTo>
                    <a:lnTo>
                      <a:pt x="153076" y="46282"/>
                    </a:lnTo>
                    <a:lnTo>
                      <a:pt x="177746" y="21860"/>
                    </a:lnTo>
                    <a:cubicBezTo>
                      <a:pt x="181889" y="17812"/>
                      <a:pt x="186271" y="13983"/>
                      <a:pt x="190614" y="10125"/>
                    </a:cubicBezTo>
                    <a:cubicBezTo>
                      <a:pt x="195081" y="6506"/>
                      <a:pt x="199206" y="2029"/>
                      <a:pt x="20474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98634A52-7A3D-CBED-FDF2-29C04AC1CC93}"/>
                  </a:ext>
                </a:extLst>
              </p:cNvPr>
              <p:cNvSpPr/>
              <p:nvPr/>
            </p:nvSpPr>
            <p:spPr>
              <a:xfrm>
                <a:off x="11163948" y="1175429"/>
                <a:ext cx="14025" cy="77952"/>
              </a:xfrm>
              <a:custGeom>
                <a:avLst/>
                <a:gdLst>
                  <a:gd name="connsiteX0" fmla="*/ 13667 w 14025"/>
                  <a:gd name="connsiteY0" fmla="*/ 77953 h 77952"/>
                  <a:gd name="connsiteX1" fmla="*/ 8629 w 14025"/>
                  <a:gd name="connsiteY1" fmla="*/ 66389 h 77952"/>
                  <a:gd name="connsiteX2" fmla="*/ 4885 w 14025"/>
                  <a:gd name="connsiteY2" fmla="*/ 54188 h 77952"/>
                  <a:gd name="connsiteX3" fmla="*/ 1904 w 14025"/>
                  <a:gd name="connsiteY3" fmla="*/ 39910 h 77952"/>
                  <a:gd name="connsiteX4" fmla="*/ 265 w 14025"/>
                  <a:gd name="connsiteY4" fmla="*/ 25403 h 77952"/>
                  <a:gd name="connsiteX5" fmla="*/ 447 w 14025"/>
                  <a:gd name="connsiteY5" fmla="*/ 12449 h 77952"/>
                  <a:gd name="connsiteX6" fmla="*/ 2323 w 14025"/>
                  <a:gd name="connsiteY6" fmla="*/ 0 h 77952"/>
                  <a:gd name="connsiteX7" fmla="*/ 5904 w 14025"/>
                  <a:gd name="connsiteY7" fmla="*/ 12135 h 77952"/>
                  <a:gd name="connsiteX8" fmla="*/ 8581 w 14025"/>
                  <a:gd name="connsiteY8" fmla="*/ 24298 h 77952"/>
                  <a:gd name="connsiteX9" fmla="*/ 11296 w 14025"/>
                  <a:gd name="connsiteY9" fmla="*/ 38414 h 77952"/>
                  <a:gd name="connsiteX10" fmla="*/ 13953 w 14025"/>
                  <a:gd name="connsiteY10" fmla="*/ 65332 h 77952"/>
                  <a:gd name="connsiteX11" fmla="*/ 13667 w 14025"/>
                  <a:gd name="connsiteY11" fmla="*/ 77953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25" h="77952">
                    <a:moveTo>
                      <a:pt x="13667" y="77953"/>
                    </a:moveTo>
                    <a:cubicBezTo>
                      <a:pt x="13667" y="77953"/>
                      <a:pt x="11095" y="73447"/>
                      <a:pt x="8629" y="66389"/>
                    </a:cubicBezTo>
                    <a:cubicBezTo>
                      <a:pt x="7352" y="62865"/>
                      <a:pt x="6057" y="58693"/>
                      <a:pt x="4885" y="54188"/>
                    </a:cubicBezTo>
                    <a:cubicBezTo>
                      <a:pt x="3599" y="49701"/>
                      <a:pt x="2704" y="44825"/>
                      <a:pt x="1904" y="39910"/>
                    </a:cubicBezTo>
                    <a:cubicBezTo>
                      <a:pt x="1256" y="34976"/>
                      <a:pt x="551" y="30061"/>
                      <a:pt x="265" y="25403"/>
                    </a:cubicBezTo>
                    <a:cubicBezTo>
                      <a:pt x="-268" y="20822"/>
                      <a:pt x="113" y="16240"/>
                      <a:pt x="447" y="12449"/>
                    </a:cubicBezTo>
                    <a:cubicBezTo>
                      <a:pt x="1056" y="4820"/>
                      <a:pt x="2323" y="0"/>
                      <a:pt x="2323" y="0"/>
                    </a:cubicBezTo>
                    <a:cubicBezTo>
                      <a:pt x="2323" y="0"/>
                      <a:pt x="4266" y="5010"/>
                      <a:pt x="5904" y="12135"/>
                    </a:cubicBezTo>
                    <a:cubicBezTo>
                      <a:pt x="6809" y="15716"/>
                      <a:pt x="7400" y="19774"/>
                      <a:pt x="8581" y="24298"/>
                    </a:cubicBezTo>
                    <a:cubicBezTo>
                      <a:pt x="9657" y="28775"/>
                      <a:pt x="10457" y="33595"/>
                      <a:pt x="11296" y="38414"/>
                    </a:cubicBezTo>
                    <a:cubicBezTo>
                      <a:pt x="12600" y="48092"/>
                      <a:pt x="13896" y="57836"/>
                      <a:pt x="13953" y="65332"/>
                    </a:cubicBezTo>
                    <a:cubicBezTo>
                      <a:pt x="14220" y="72800"/>
                      <a:pt x="13667" y="77953"/>
                      <a:pt x="13667" y="779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176B1EC4-A1F0-C1D4-889D-C6B248EC2C80}"/>
                  </a:ext>
                </a:extLst>
              </p:cNvPr>
              <p:cNvSpPr/>
              <p:nvPr/>
            </p:nvSpPr>
            <p:spPr>
              <a:xfrm>
                <a:off x="11196025" y="1167628"/>
                <a:ext cx="12031" cy="52987"/>
              </a:xfrm>
              <a:custGeom>
                <a:avLst/>
                <a:gdLst>
                  <a:gd name="connsiteX0" fmla="*/ 5003 w 12031"/>
                  <a:gd name="connsiteY0" fmla="*/ 52988 h 52987"/>
                  <a:gd name="connsiteX1" fmla="*/ 1507 w 12031"/>
                  <a:gd name="connsiteY1" fmla="*/ 44710 h 52987"/>
                  <a:gd name="connsiteX2" fmla="*/ 87 w 12031"/>
                  <a:gd name="connsiteY2" fmla="*/ 35776 h 52987"/>
                  <a:gd name="connsiteX3" fmla="*/ 469 w 12031"/>
                  <a:gd name="connsiteY3" fmla="*/ 25460 h 52987"/>
                  <a:gd name="connsiteX4" fmla="*/ 1383 w 12031"/>
                  <a:gd name="connsiteY4" fmla="*/ 20298 h 52987"/>
                  <a:gd name="connsiteX5" fmla="*/ 2859 w 12031"/>
                  <a:gd name="connsiteY5" fmla="*/ 15430 h 52987"/>
                  <a:gd name="connsiteX6" fmla="*/ 6555 w 12031"/>
                  <a:gd name="connsiteY6" fmla="*/ 7191 h 52987"/>
                  <a:gd name="connsiteX7" fmla="*/ 11870 w 12031"/>
                  <a:gd name="connsiteY7" fmla="*/ 0 h 52987"/>
                  <a:gd name="connsiteX8" fmla="*/ 11794 w 12031"/>
                  <a:gd name="connsiteY8" fmla="*/ 8801 h 52987"/>
                  <a:gd name="connsiteX9" fmla="*/ 11060 w 12031"/>
                  <a:gd name="connsiteY9" fmla="*/ 17269 h 52987"/>
                  <a:gd name="connsiteX10" fmla="*/ 9917 w 12031"/>
                  <a:gd name="connsiteY10" fmla="*/ 26727 h 52987"/>
                  <a:gd name="connsiteX11" fmla="*/ 8469 w 12031"/>
                  <a:gd name="connsiteY11" fmla="*/ 36138 h 52987"/>
                  <a:gd name="connsiteX12" fmla="*/ 6974 w 12031"/>
                  <a:gd name="connsiteY12" fmla="*/ 44482 h 52987"/>
                  <a:gd name="connsiteX13" fmla="*/ 5003 w 12031"/>
                  <a:gd name="connsiteY13" fmla="*/ 52988 h 5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31" h="52987">
                    <a:moveTo>
                      <a:pt x="5003" y="52988"/>
                    </a:moveTo>
                    <a:cubicBezTo>
                      <a:pt x="5003" y="52988"/>
                      <a:pt x="2850" y="49892"/>
                      <a:pt x="1507" y="44710"/>
                    </a:cubicBezTo>
                    <a:cubicBezTo>
                      <a:pt x="840" y="42139"/>
                      <a:pt x="249" y="39072"/>
                      <a:pt x="87" y="35776"/>
                    </a:cubicBezTo>
                    <a:cubicBezTo>
                      <a:pt x="-74" y="32480"/>
                      <a:pt x="-46" y="28946"/>
                      <a:pt x="469" y="25460"/>
                    </a:cubicBezTo>
                    <a:cubicBezTo>
                      <a:pt x="773" y="23727"/>
                      <a:pt x="1068" y="22003"/>
                      <a:pt x="1383" y="20298"/>
                    </a:cubicBezTo>
                    <a:cubicBezTo>
                      <a:pt x="1659" y="18593"/>
                      <a:pt x="2393" y="17002"/>
                      <a:pt x="2859" y="15430"/>
                    </a:cubicBezTo>
                    <a:cubicBezTo>
                      <a:pt x="3945" y="12316"/>
                      <a:pt x="5041" y="9439"/>
                      <a:pt x="6555" y="7191"/>
                    </a:cubicBezTo>
                    <a:cubicBezTo>
                      <a:pt x="9289" y="2600"/>
                      <a:pt x="11870" y="0"/>
                      <a:pt x="11870" y="0"/>
                    </a:cubicBezTo>
                    <a:cubicBezTo>
                      <a:pt x="11870" y="0"/>
                      <a:pt x="12279" y="3800"/>
                      <a:pt x="11794" y="8801"/>
                    </a:cubicBezTo>
                    <a:cubicBezTo>
                      <a:pt x="11479" y="11297"/>
                      <a:pt x="11451" y="14240"/>
                      <a:pt x="11060" y="17269"/>
                    </a:cubicBezTo>
                    <a:cubicBezTo>
                      <a:pt x="10660" y="20298"/>
                      <a:pt x="10241" y="23498"/>
                      <a:pt x="9917" y="26727"/>
                    </a:cubicBezTo>
                    <a:cubicBezTo>
                      <a:pt x="9251" y="29899"/>
                      <a:pt x="9098" y="33128"/>
                      <a:pt x="8469" y="36138"/>
                    </a:cubicBezTo>
                    <a:cubicBezTo>
                      <a:pt x="7974" y="39157"/>
                      <a:pt x="7536" y="42005"/>
                      <a:pt x="6974" y="44482"/>
                    </a:cubicBezTo>
                    <a:cubicBezTo>
                      <a:pt x="6022" y="49406"/>
                      <a:pt x="5003" y="52988"/>
                      <a:pt x="5003" y="5298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96A0E82-DF23-78DA-6705-94797731A95A}"/>
                  </a:ext>
                </a:extLst>
              </p:cNvPr>
              <p:cNvSpPr/>
              <p:nvPr/>
            </p:nvSpPr>
            <p:spPr>
              <a:xfrm>
                <a:off x="11155326" y="1280976"/>
                <a:ext cx="76523" cy="11374"/>
              </a:xfrm>
              <a:custGeom>
                <a:avLst/>
                <a:gdLst>
                  <a:gd name="connsiteX0" fmla="*/ 0 w 76523"/>
                  <a:gd name="connsiteY0" fmla="*/ 6553 h 11374"/>
                  <a:gd name="connsiteX1" fmla="*/ 12106 w 76523"/>
                  <a:gd name="connsiteY1" fmla="*/ 4229 h 11374"/>
                  <a:gd name="connsiteX2" fmla="*/ 24355 w 76523"/>
                  <a:gd name="connsiteY2" fmla="*/ 2771 h 11374"/>
                  <a:gd name="connsiteX3" fmla="*/ 38300 w 76523"/>
                  <a:gd name="connsiteY3" fmla="*/ 1685 h 11374"/>
                  <a:gd name="connsiteX4" fmla="*/ 52197 w 76523"/>
                  <a:gd name="connsiteY4" fmla="*/ 1047 h 11374"/>
                  <a:gd name="connsiteX5" fmla="*/ 64341 w 76523"/>
                  <a:gd name="connsiteY5" fmla="*/ 552 h 11374"/>
                  <a:gd name="connsiteX6" fmla="*/ 73038 w 76523"/>
                  <a:gd name="connsiteY6" fmla="*/ 28 h 11374"/>
                  <a:gd name="connsiteX7" fmla="*/ 76524 w 76523"/>
                  <a:gd name="connsiteY7" fmla="*/ 19 h 11374"/>
                  <a:gd name="connsiteX8" fmla="*/ 73628 w 76523"/>
                  <a:gd name="connsiteY8" fmla="*/ 1828 h 11374"/>
                  <a:gd name="connsiteX9" fmla="*/ 65465 w 76523"/>
                  <a:gd name="connsiteY9" fmla="*/ 5905 h 11374"/>
                  <a:gd name="connsiteX10" fmla="*/ 53207 w 76523"/>
                  <a:gd name="connsiteY10" fmla="*/ 9372 h 11374"/>
                  <a:gd name="connsiteX11" fmla="*/ 38862 w 76523"/>
                  <a:gd name="connsiteY11" fmla="*/ 11191 h 11374"/>
                  <a:gd name="connsiteX12" fmla="*/ 24470 w 76523"/>
                  <a:gd name="connsiteY12" fmla="*/ 11134 h 11374"/>
                  <a:gd name="connsiteX13" fmla="*/ 11982 w 76523"/>
                  <a:gd name="connsiteY13" fmla="*/ 9667 h 11374"/>
                  <a:gd name="connsiteX14" fmla="*/ 0 w 76523"/>
                  <a:gd name="connsiteY14" fmla="*/ 6553 h 1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23" h="11374">
                    <a:moveTo>
                      <a:pt x="0" y="6553"/>
                    </a:moveTo>
                    <a:cubicBezTo>
                      <a:pt x="0" y="6553"/>
                      <a:pt x="4924" y="5257"/>
                      <a:pt x="12106" y="4229"/>
                    </a:cubicBezTo>
                    <a:cubicBezTo>
                      <a:pt x="15707" y="3705"/>
                      <a:pt x="19879" y="3190"/>
                      <a:pt x="24355" y="2771"/>
                    </a:cubicBezTo>
                    <a:cubicBezTo>
                      <a:pt x="28813" y="2428"/>
                      <a:pt x="33556" y="2057"/>
                      <a:pt x="38300" y="1685"/>
                    </a:cubicBezTo>
                    <a:cubicBezTo>
                      <a:pt x="43053" y="1562"/>
                      <a:pt x="47720" y="1009"/>
                      <a:pt x="52197" y="1047"/>
                    </a:cubicBezTo>
                    <a:cubicBezTo>
                      <a:pt x="56607" y="781"/>
                      <a:pt x="60722" y="504"/>
                      <a:pt x="64341" y="552"/>
                    </a:cubicBezTo>
                    <a:cubicBezTo>
                      <a:pt x="67875" y="333"/>
                      <a:pt x="70866" y="47"/>
                      <a:pt x="73038" y="28"/>
                    </a:cubicBezTo>
                    <a:cubicBezTo>
                      <a:pt x="75219" y="-29"/>
                      <a:pt x="76524" y="19"/>
                      <a:pt x="76524" y="19"/>
                    </a:cubicBezTo>
                    <a:cubicBezTo>
                      <a:pt x="76524" y="19"/>
                      <a:pt x="75524" y="723"/>
                      <a:pt x="73628" y="1828"/>
                    </a:cubicBezTo>
                    <a:cubicBezTo>
                      <a:pt x="71733" y="2876"/>
                      <a:pt x="68980" y="4553"/>
                      <a:pt x="65465" y="5905"/>
                    </a:cubicBezTo>
                    <a:cubicBezTo>
                      <a:pt x="61960" y="7096"/>
                      <a:pt x="57760" y="8429"/>
                      <a:pt x="53207" y="9372"/>
                    </a:cubicBezTo>
                    <a:cubicBezTo>
                      <a:pt x="48663" y="10163"/>
                      <a:pt x="43758" y="10868"/>
                      <a:pt x="38862" y="11191"/>
                    </a:cubicBezTo>
                    <a:cubicBezTo>
                      <a:pt x="33957" y="11296"/>
                      <a:pt x="29061" y="11572"/>
                      <a:pt x="24470" y="11134"/>
                    </a:cubicBezTo>
                    <a:cubicBezTo>
                      <a:pt x="19898" y="10877"/>
                      <a:pt x="15621" y="10382"/>
                      <a:pt x="11982" y="9667"/>
                    </a:cubicBezTo>
                    <a:cubicBezTo>
                      <a:pt x="4734" y="8439"/>
                      <a:pt x="0" y="6553"/>
                      <a:pt x="0" y="655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图形 3">
              <a:extLst>
                <a:ext uri="{FF2B5EF4-FFF2-40B4-BE49-F238E27FC236}">
                  <a16:creationId xmlns:a16="http://schemas.microsoft.com/office/drawing/2014/main" id="{5873A084-C69B-1B27-2058-2A96A2416F52}"/>
                </a:ext>
              </a:extLst>
            </p:cNvPr>
            <p:cNvGrpSpPr/>
            <p:nvPr/>
          </p:nvGrpSpPr>
          <p:grpSpPr>
            <a:xfrm>
              <a:off x="10571652" y="2049456"/>
              <a:ext cx="135661" cy="365438"/>
              <a:chOff x="10812775" y="2349290"/>
              <a:chExt cx="125392" cy="337775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DCA8703-D986-BC99-9EA4-4AEC6D94C565}"/>
                  </a:ext>
                </a:extLst>
              </p:cNvPr>
              <p:cNvSpPr/>
              <p:nvPr/>
            </p:nvSpPr>
            <p:spPr>
              <a:xfrm>
                <a:off x="10812775" y="2349290"/>
                <a:ext cx="125392" cy="328298"/>
              </a:xfrm>
              <a:custGeom>
                <a:avLst/>
                <a:gdLst>
                  <a:gd name="connsiteX0" fmla="*/ 75356 w 125392"/>
                  <a:gd name="connsiteY0" fmla="*/ 328298 h 328298"/>
                  <a:gd name="connsiteX1" fmla="*/ 124514 w 125392"/>
                  <a:gd name="connsiteY1" fmla="*/ 149628 h 328298"/>
                  <a:gd name="connsiteX2" fmla="*/ 67812 w 125392"/>
                  <a:gd name="connsiteY2" fmla="*/ 0 h 328298"/>
                  <a:gd name="connsiteX3" fmla="*/ 1270 w 125392"/>
                  <a:gd name="connsiteY3" fmla="*/ 194320 h 328298"/>
                  <a:gd name="connsiteX4" fmla="*/ 75356 w 125392"/>
                  <a:gd name="connsiteY4" fmla="*/ 328298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392" h="328298">
                    <a:moveTo>
                      <a:pt x="75356" y="328298"/>
                    </a:moveTo>
                    <a:cubicBezTo>
                      <a:pt x="75356" y="328298"/>
                      <a:pt x="133144" y="208502"/>
                      <a:pt x="124514" y="149628"/>
                    </a:cubicBezTo>
                    <a:cubicBezTo>
                      <a:pt x="113989" y="77629"/>
                      <a:pt x="99635" y="80772"/>
                      <a:pt x="67812" y="0"/>
                    </a:cubicBezTo>
                    <a:cubicBezTo>
                      <a:pt x="67812" y="0"/>
                      <a:pt x="-10855" y="137760"/>
                      <a:pt x="1270" y="194320"/>
                    </a:cubicBezTo>
                    <a:cubicBezTo>
                      <a:pt x="13415" y="250869"/>
                      <a:pt x="64383" y="276063"/>
                      <a:pt x="75356" y="328298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9D38C09A-9904-C2FC-09D1-B1E475CD4EA9}"/>
                  </a:ext>
                </a:extLst>
              </p:cNvPr>
              <p:cNvSpPr/>
              <p:nvPr/>
            </p:nvSpPr>
            <p:spPr>
              <a:xfrm>
                <a:off x="10866822" y="2365558"/>
                <a:ext cx="25851" cy="321506"/>
              </a:xfrm>
              <a:custGeom>
                <a:avLst/>
                <a:gdLst>
                  <a:gd name="connsiteX0" fmla="*/ 10784 w 25851"/>
                  <a:gd name="connsiteY0" fmla="*/ 0 h 321506"/>
                  <a:gd name="connsiteX1" fmla="*/ 9679 w 25851"/>
                  <a:gd name="connsiteY1" fmla="*/ 8458 h 321506"/>
                  <a:gd name="connsiteX2" fmla="*/ 9537 w 25851"/>
                  <a:gd name="connsiteY2" fmla="*/ 17098 h 321506"/>
                  <a:gd name="connsiteX3" fmla="*/ 9765 w 25851"/>
                  <a:gd name="connsiteY3" fmla="*/ 34404 h 321506"/>
                  <a:gd name="connsiteX4" fmla="*/ 10089 w 25851"/>
                  <a:gd name="connsiteY4" fmla="*/ 69056 h 321506"/>
                  <a:gd name="connsiteX5" fmla="*/ 9613 w 25851"/>
                  <a:gd name="connsiteY5" fmla="*/ 103737 h 321506"/>
                  <a:gd name="connsiteX6" fmla="*/ 10394 w 25851"/>
                  <a:gd name="connsiteY6" fmla="*/ 137817 h 321506"/>
                  <a:gd name="connsiteX7" fmla="*/ 17938 w 25851"/>
                  <a:gd name="connsiteY7" fmla="*/ 206388 h 321506"/>
                  <a:gd name="connsiteX8" fmla="*/ 22195 w 25851"/>
                  <a:gd name="connsiteY8" fmla="*/ 240754 h 321506"/>
                  <a:gd name="connsiteX9" fmla="*/ 24377 w 25851"/>
                  <a:gd name="connsiteY9" fmla="*/ 257956 h 321506"/>
                  <a:gd name="connsiteX10" fmla="*/ 25301 w 25851"/>
                  <a:gd name="connsiteY10" fmla="*/ 266605 h 321506"/>
                  <a:gd name="connsiteX11" fmla="*/ 25672 w 25851"/>
                  <a:gd name="connsiteY11" fmla="*/ 270967 h 321506"/>
                  <a:gd name="connsiteX12" fmla="*/ 25815 w 25851"/>
                  <a:gd name="connsiteY12" fmla="*/ 273187 h 321506"/>
                  <a:gd name="connsiteX13" fmla="*/ 25586 w 25851"/>
                  <a:gd name="connsiteY13" fmla="*/ 276216 h 321506"/>
                  <a:gd name="connsiteX14" fmla="*/ 25748 w 25851"/>
                  <a:gd name="connsiteY14" fmla="*/ 275339 h 321506"/>
                  <a:gd name="connsiteX15" fmla="*/ 24996 w 25851"/>
                  <a:gd name="connsiteY15" fmla="*/ 287179 h 321506"/>
                  <a:gd name="connsiteX16" fmla="*/ 23386 w 25851"/>
                  <a:gd name="connsiteY16" fmla="*/ 298733 h 321506"/>
                  <a:gd name="connsiteX17" fmla="*/ 18766 w 25851"/>
                  <a:gd name="connsiteY17" fmla="*/ 321507 h 321506"/>
                  <a:gd name="connsiteX18" fmla="*/ 20157 w 25851"/>
                  <a:gd name="connsiteY18" fmla="*/ 309982 h 321506"/>
                  <a:gd name="connsiteX19" fmla="*/ 21548 w 25851"/>
                  <a:gd name="connsiteY19" fmla="*/ 298485 h 321506"/>
                  <a:gd name="connsiteX20" fmla="*/ 22405 w 25851"/>
                  <a:gd name="connsiteY20" fmla="*/ 286979 h 321506"/>
                  <a:gd name="connsiteX21" fmla="*/ 22405 w 25851"/>
                  <a:gd name="connsiteY21" fmla="*/ 275663 h 321506"/>
                  <a:gd name="connsiteX22" fmla="*/ 22567 w 25851"/>
                  <a:gd name="connsiteY22" fmla="*/ 274777 h 321506"/>
                  <a:gd name="connsiteX23" fmla="*/ 10118 w 25851"/>
                  <a:gd name="connsiteY23" fmla="*/ 207540 h 321506"/>
                  <a:gd name="connsiteX24" fmla="*/ 1031 w 25851"/>
                  <a:gd name="connsiteY24" fmla="*/ 138541 h 321506"/>
                  <a:gd name="connsiteX25" fmla="*/ 393 w 25851"/>
                  <a:gd name="connsiteY25" fmla="*/ 103394 h 321506"/>
                  <a:gd name="connsiteX26" fmla="*/ 2145 w 25851"/>
                  <a:gd name="connsiteY26" fmla="*/ 68818 h 321506"/>
                  <a:gd name="connsiteX27" fmla="*/ 4755 w 25851"/>
                  <a:gd name="connsiteY27" fmla="*/ 34204 h 321506"/>
                  <a:gd name="connsiteX28" fmla="*/ 6774 w 25851"/>
                  <a:gd name="connsiteY28" fmla="*/ 16916 h 321506"/>
                  <a:gd name="connsiteX29" fmla="*/ 10784 w 25851"/>
                  <a:gd name="connsiteY29" fmla="*/ 0 h 321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851" h="321506">
                    <a:moveTo>
                      <a:pt x="10784" y="0"/>
                    </a:moveTo>
                    <a:cubicBezTo>
                      <a:pt x="9565" y="2591"/>
                      <a:pt x="9870" y="5629"/>
                      <a:pt x="9679" y="8458"/>
                    </a:cubicBezTo>
                    <a:lnTo>
                      <a:pt x="9537" y="17098"/>
                    </a:lnTo>
                    <a:lnTo>
                      <a:pt x="9765" y="34404"/>
                    </a:lnTo>
                    <a:lnTo>
                      <a:pt x="10089" y="69056"/>
                    </a:lnTo>
                    <a:cubicBezTo>
                      <a:pt x="9975" y="80601"/>
                      <a:pt x="10032" y="92173"/>
                      <a:pt x="9613" y="103737"/>
                    </a:cubicBezTo>
                    <a:cubicBezTo>
                      <a:pt x="9013" y="115291"/>
                      <a:pt x="9575" y="126283"/>
                      <a:pt x="10394" y="137817"/>
                    </a:cubicBezTo>
                    <a:cubicBezTo>
                      <a:pt x="12175" y="160639"/>
                      <a:pt x="15023" y="183518"/>
                      <a:pt x="17938" y="206388"/>
                    </a:cubicBezTo>
                    <a:lnTo>
                      <a:pt x="22195" y="240754"/>
                    </a:lnTo>
                    <a:lnTo>
                      <a:pt x="24377" y="257956"/>
                    </a:lnTo>
                    <a:lnTo>
                      <a:pt x="25301" y="266605"/>
                    </a:lnTo>
                    <a:lnTo>
                      <a:pt x="25672" y="270967"/>
                    </a:lnTo>
                    <a:lnTo>
                      <a:pt x="25815" y="273187"/>
                    </a:lnTo>
                    <a:cubicBezTo>
                      <a:pt x="25748" y="274110"/>
                      <a:pt x="26053" y="274339"/>
                      <a:pt x="25586" y="276216"/>
                    </a:cubicBezTo>
                    <a:lnTo>
                      <a:pt x="25748" y="275339"/>
                    </a:lnTo>
                    <a:cubicBezTo>
                      <a:pt x="25796" y="279492"/>
                      <a:pt x="25377" y="283264"/>
                      <a:pt x="24996" y="287179"/>
                    </a:cubicBezTo>
                    <a:lnTo>
                      <a:pt x="23386" y="298733"/>
                    </a:lnTo>
                    <a:cubicBezTo>
                      <a:pt x="22071" y="306381"/>
                      <a:pt x="20281" y="313934"/>
                      <a:pt x="18766" y="321507"/>
                    </a:cubicBezTo>
                    <a:lnTo>
                      <a:pt x="20157" y="309982"/>
                    </a:lnTo>
                    <a:cubicBezTo>
                      <a:pt x="20567" y="306143"/>
                      <a:pt x="21167" y="302324"/>
                      <a:pt x="21548" y="298485"/>
                    </a:cubicBezTo>
                    <a:lnTo>
                      <a:pt x="22405" y="286979"/>
                    </a:lnTo>
                    <a:cubicBezTo>
                      <a:pt x="22538" y="283197"/>
                      <a:pt x="22662" y="279225"/>
                      <a:pt x="22405" y="275663"/>
                    </a:cubicBezTo>
                    <a:lnTo>
                      <a:pt x="22567" y="274777"/>
                    </a:lnTo>
                    <a:lnTo>
                      <a:pt x="10118" y="207540"/>
                    </a:lnTo>
                    <a:cubicBezTo>
                      <a:pt x="6336" y="184709"/>
                      <a:pt x="2917" y="161782"/>
                      <a:pt x="1031" y="138541"/>
                    </a:cubicBezTo>
                    <a:cubicBezTo>
                      <a:pt x="-17" y="127054"/>
                      <a:pt x="-331" y="114919"/>
                      <a:pt x="393" y="103394"/>
                    </a:cubicBezTo>
                    <a:lnTo>
                      <a:pt x="2145" y="68818"/>
                    </a:lnTo>
                    <a:lnTo>
                      <a:pt x="4755" y="34204"/>
                    </a:lnTo>
                    <a:cubicBezTo>
                      <a:pt x="5222" y="28432"/>
                      <a:pt x="6022" y="22670"/>
                      <a:pt x="6774" y="16916"/>
                    </a:cubicBezTo>
                    <a:cubicBezTo>
                      <a:pt x="7755" y="11249"/>
                      <a:pt x="7927" y="5163"/>
                      <a:pt x="10784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1E788815-ECB1-EF7A-4DB8-8C629541BC21}"/>
                  </a:ext>
                </a:extLst>
              </p:cNvPr>
              <p:cNvSpPr/>
              <p:nvPr/>
            </p:nvSpPr>
            <p:spPr>
              <a:xfrm>
                <a:off x="10816084" y="2483792"/>
                <a:ext cx="59683" cy="51415"/>
              </a:xfrm>
              <a:custGeom>
                <a:avLst/>
                <a:gdLst>
                  <a:gd name="connsiteX0" fmla="*/ 59684 w 59683"/>
                  <a:gd name="connsiteY0" fmla="*/ 51416 h 51415"/>
                  <a:gd name="connsiteX1" fmla="*/ 48292 w 59683"/>
                  <a:gd name="connsiteY1" fmla="*/ 45996 h 51415"/>
                  <a:gd name="connsiteX2" fmla="*/ 37471 w 59683"/>
                  <a:gd name="connsiteY2" fmla="*/ 39234 h 51415"/>
                  <a:gd name="connsiteX3" fmla="*/ 25851 w 59683"/>
                  <a:gd name="connsiteY3" fmla="*/ 30413 h 51415"/>
                  <a:gd name="connsiteX4" fmla="*/ 15107 w 59683"/>
                  <a:gd name="connsiteY4" fmla="*/ 20526 h 51415"/>
                  <a:gd name="connsiteX5" fmla="*/ 6743 w 59683"/>
                  <a:gd name="connsiteY5" fmla="*/ 10630 h 51415"/>
                  <a:gd name="connsiteX6" fmla="*/ 0 w 59683"/>
                  <a:gd name="connsiteY6" fmla="*/ 0 h 51415"/>
                  <a:gd name="connsiteX7" fmla="*/ 10649 w 59683"/>
                  <a:gd name="connsiteY7" fmla="*/ 6810 h 51415"/>
                  <a:gd name="connsiteX8" fmla="*/ 20659 w 59683"/>
                  <a:gd name="connsiteY8" fmla="*/ 14240 h 51415"/>
                  <a:gd name="connsiteX9" fmla="*/ 31975 w 59683"/>
                  <a:gd name="connsiteY9" fmla="*/ 23117 h 51415"/>
                  <a:gd name="connsiteX10" fmla="*/ 51625 w 59683"/>
                  <a:gd name="connsiteY10" fmla="*/ 41700 h 51415"/>
                  <a:gd name="connsiteX11" fmla="*/ 59684 w 59683"/>
                  <a:gd name="connsiteY11" fmla="*/ 51416 h 5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683" h="51415">
                    <a:moveTo>
                      <a:pt x="59684" y="51416"/>
                    </a:moveTo>
                    <a:cubicBezTo>
                      <a:pt x="59684" y="51416"/>
                      <a:pt x="54788" y="49701"/>
                      <a:pt x="48292" y="45996"/>
                    </a:cubicBezTo>
                    <a:cubicBezTo>
                      <a:pt x="45015" y="44167"/>
                      <a:pt x="41329" y="41862"/>
                      <a:pt x="37471" y="39234"/>
                    </a:cubicBezTo>
                    <a:cubicBezTo>
                      <a:pt x="33566" y="36681"/>
                      <a:pt x="29680" y="33604"/>
                      <a:pt x="25851" y="30413"/>
                    </a:cubicBezTo>
                    <a:cubicBezTo>
                      <a:pt x="22117" y="27118"/>
                      <a:pt x="18383" y="23851"/>
                      <a:pt x="15107" y="20526"/>
                    </a:cubicBezTo>
                    <a:cubicBezTo>
                      <a:pt x="11706" y="17412"/>
                      <a:pt x="8972" y="13697"/>
                      <a:pt x="6743" y="10630"/>
                    </a:cubicBezTo>
                    <a:cubicBezTo>
                      <a:pt x="2191" y="4477"/>
                      <a:pt x="0" y="0"/>
                      <a:pt x="0" y="0"/>
                    </a:cubicBezTo>
                    <a:cubicBezTo>
                      <a:pt x="0" y="0"/>
                      <a:pt x="4753" y="2505"/>
                      <a:pt x="10649" y="6810"/>
                    </a:cubicBezTo>
                    <a:cubicBezTo>
                      <a:pt x="13678" y="8925"/>
                      <a:pt x="16802" y="11601"/>
                      <a:pt x="20659" y="14240"/>
                    </a:cubicBezTo>
                    <a:cubicBezTo>
                      <a:pt x="24422" y="16907"/>
                      <a:pt x="28184" y="20021"/>
                      <a:pt x="31975" y="23117"/>
                    </a:cubicBezTo>
                    <a:cubicBezTo>
                      <a:pt x="39319" y="29575"/>
                      <a:pt x="46682" y="36071"/>
                      <a:pt x="51625" y="41700"/>
                    </a:cubicBezTo>
                    <a:cubicBezTo>
                      <a:pt x="56721" y="47158"/>
                      <a:pt x="59684" y="51416"/>
                      <a:pt x="59684" y="5141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43350651-33EC-10BC-FF49-7ABB1E82F9CD}"/>
                  </a:ext>
                </a:extLst>
              </p:cNvPr>
              <p:cNvSpPr/>
              <p:nvPr/>
            </p:nvSpPr>
            <p:spPr>
              <a:xfrm>
                <a:off x="10842335" y="2450607"/>
                <a:ext cx="29622" cy="44510"/>
              </a:xfrm>
              <a:custGeom>
                <a:avLst/>
                <a:gdLst>
                  <a:gd name="connsiteX0" fmla="*/ 29623 w 29622"/>
                  <a:gd name="connsiteY0" fmla="*/ 44510 h 44510"/>
                  <a:gd name="connsiteX1" fmla="*/ 21545 w 29622"/>
                  <a:gd name="connsiteY1" fmla="*/ 40548 h 44510"/>
                  <a:gd name="connsiteX2" fmla="*/ 14611 w 29622"/>
                  <a:gd name="connsiteY2" fmla="*/ 34738 h 44510"/>
                  <a:gd name="connsiteX3" fmla="*/ 8115 w 29622"/>
                  <a:gd name="connsiteY3" fmla="*/ 26699 h 44510"/>
                  <a:gd name="connsiteX4" fmla="*/ 5420 w 29622"/>
                  <a:gd name="connsiteY4" fmla="*/ 22193 h 44510"/>
                  <a:gd name="connsiteX5" fmla="*/ 3343 w 29622"/>
                  <a:gd name="connsiteY5" fmla="*/ 17545 h 44510"/>
                  <a:gd name="connsiteX6" fmla="*/ 743 w 29622"/>
                  <a:gd name="connsiteY6" fmla="*/ 8906 h 44510"/>
                  <a:gd name="connsiteX7" fmla="*/ 29 w 29622"/>
                  <a:gd name="connsiteY7" fmla="*/ 0 h 44510"/>
                  <a:gd name="connsiteX8" fmla="*/ 5743 w 29622"/>
                  <a:gd name="connsiteY8" fmla="*/ 6696 h 44510"/>
                  <a:gd name="connsiteX9" fmla="*/ 10744 w 29622"/>
                  <a:gd name="connsiteY9" fmla="*/ 13573 h 44510"/>
                  <a:gd name="connsiteX10" fmla="*/ 16088 w 29622"/>
                  <a:gd name="connsiteY10" fmla="*/ 21460 h 44510"/>
                  <a:gd name="connsiteX11" fmla="*/ 21155 w 29622"/>
                  <a:gd name="connsiteY11" fmla="*/ 29518 h 44510"/>
                  <a:gd name="connsiteX12" fmla="*/ 25498 w 29622"/>
                  <a:gd name="connsiteY12" fmla="*/ 36805 h 44510"/>
                  <a:gd name="connsiteX13" fmla="*/ 29623 w 29622"/>
                  <a:gd name="connsiteY13" fmla="*/ 44510 h 4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22" h="44510">
                    <a:moveTo>
                      <a:pt x="29623" y="44510"/>
                    </a:moveTo>
                    <a:cubicBezTo>
                      <a:pt x="29623" y="44510"/>
                      <a:pt x="25975" y="43586"/>
                      <a:pt x="21545" y="40548"/>
                    </a:cubicBezTo>
                    <a:cubicBezTo>
                      <a:pt x="19355" y="39043"/>
                      <a:pt x="16907" y="37110"/>
                      <a:pt x="14611" y="34738"/>
                    </a:cubicBezTo>
                    <a:cubicBezTo>
                      <a:pt x="12325" y="32356"/>
                      <a:pt x="10030" y="29661"/>
                      <a:pt x="8115" y="26699"/>
                    </a:cubicBezTo>
                    <a:lnTo>
                      <a:pt x="5420" y="22193"/>
                    </a:lnTo>
                    <a:cubicBezTo>
                      <a:pt x="4505" y="20726"/>
                      <a:pt x="4029" y="19041"/>
                      <a:pt x="3343" y="17545"/>
                    </a:cubicBezTo>
                    <a:cubicBezTo>
                      <a:pt x="2115" y="14478"/>
                      <a:pt x="1048" y="11601"/>
                      <a:pt x="743" y="8906"/>
                    </a:cubicBezTo>
                    <a:cubicBezTo>
                      <a:pt x="-219" y="3639"/>
                      <a:pt x="29" y="0"/>
                      <a:pt x="29" y="0"/>
                    </a:cubicBezTo>
                    <a:cubicBezTo>
                      <a:pt x="29" y="0"/>
                      <a:pt x="2829" y="2600"/>
                      <a:pt x="5743" y="6696"/>
                    </a:cubicBezTo>
                    <a:cubicBezTo>
                      <a:pt x="7134" y="8782"/>
                      <a:pt x="9068" y="11030"/>
                      <a:pt x="10744" y="13573"/>
                    </a:cubicBezTo>
                    <a:cubicBezTo>
                      <a:pt x="12430" y="16126"/>
                      <a:pt x="14211" y="18821"/>
                      <a:pt x="16088" y="21460"/>
                    </a:cubicBezTo>
                    <a:cubicBezTo>
                      <a:pt x="17659" y="24298"/>
                      <a:pt x="19659" y="26822"/>
                      <a:pt x="21155" y="29518"/>
                    </a:cubicBezTo>
                    <a:cubicBezTo>
                      <a:pt x="22765" y="32118"/>
                      <a:pt x="24298" y="34566"/>
                      <a:pt x="25498" y="36805"/>
                    </a:cubicBezTo>
                    <a:cubicBezTo>
                      <a:pt x="28041" y="41138"/>
                      <a:pt x="29623" y="44510"/>
                      <a:pt x="29623" y="445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0E41EFD0-A65E-727F-80E0-5D142B32D8C3}"/>
                  </a:ext>
                </a:extLst>
              </p:cNvPr>
              <p:cNvSpPr/>
              <p:nvPr/>
            </p:nvSpPr>
            <p:spPr>
              <a:xfrm>
                <a:off x="10881302" y="2520492"/>
                <a:ext cx="53520" cy="55111"/>
              </a:xfrm>
              <a:custGeom>
                <a:avLst/>
                <a:gdLst>
                  <a:gd name="connsiteX0" fmla="*/ 0 w 53520"/>
                  <a:gd name="connsiteY0" fmla="*/ 55112 h 55111"/>
                  <a:gd name="connsiteX1" fmla="*/ 7620 w 53520"/>
                  <a:gd name="connsiteY1" fmla="*/ 45415 h 55111"/>
                  <a:gd name="connsiteX2" fmla="*/ 15916 w 53520"/>
                  <a:gd name="connsiteY2" fmla="*/ 36290 h 55111"/>
                  <a:gd name="connsiteX3" fmla="*/ 25746 w 53520"/>
                  <a:gd name="connsiteY3" fmla="*/ 26327 h 55111"/>
                  <a:gd name="connsiteX4" fmla="*/ 35814 w 53520"/>
                  <a:gd name="connsiteY4" fmla="*/ 16735 h 55111"/>
                  <a:gd name="connsiteX5" fmla="*/ 44672 w 53520"/>
                  <a:gd name="connsiteY5" fmla="*/ 8401 h 55111"/>
                  <a:gd name="connsiteX6" fmla="*/ 50902 w 53520"/>
                  <a:gd name="connsiteY6" fmla="*/ 2295 h 55111"/>
                  <a:gd name="connsiteX7" fmla="*/ 53521 w 53520"/>
                  <a:gd name="connsiteY7" fmla="*/ 0 h 55111"/>
                  <a:gd name="connsiteX8" fmla="*/ 52531 w 53520"/>
                  <a:gd name="connsiteY8" fmla="*/ 3267 h 55111"/>
                  <a:gd name="connsiteX9" fmla="*/ 49035 w 53520"/>
                  <a:gd name="connsiteY9" fmla="*/ 11697 h 55111"/>
                  <a:gd name="connsiteX10" fmla="*/ 42063 w 53520"/>
                  <a:gd name="connsiteY10" fmla="*/ 22355 h 55111"/>
                  <a:gd name="connsiteX11" fmla="*/ 32423 w 53520"/>
                  <a:gd name="connsiteY11" fmla="*/ 33138 h 55111"/>
                  <a:gd name="connsiteX12" fmla="*/ 21507 w 53520"/>
                  <a:gd name="connsiteY12" fmla="*/ 42529 h 55111"/>
                  <a:gd name="connsiteX13" fmla="*/ 11125 w 53520"/>
                  <a:gd name="connsiteY13" fmla="*/ 49606 h 55111"/>
                  <a:gd name="connsiteX14" fmla="*/ 0 w 53520"/>
                  <a:gd name="connsiteY14" fmla="*/ 55112 h 5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520" h="55111">
                    <a:moveTo>
                      <a:pt x="0" y="55112"/>
                    </a:moveTo>
                    <a:cubicBezTo>
                      <a:pt x="0" y="55112"/>
                      <a:pt x="2867" y="50911"/>
                      <a:pt x="7620" y="45415"/>
                    </a:cubicBezTo>
                    <a:cubicBezTo>
                      <a:pt x="10001" y="42663"/>
                      <a:pt x="12821" y="39529"/>
                      <a:pt x="15916" y="36290"/>
                    </a:cubicBezTo>
                    <a:cubicBezTo>
                      <a:pt x="19050" y="33109"/>
                      <a:pt x="22403" y="29718"/>
                      <a:pt x="25746" y="26327"/>
                    </a:cubicBezTo>
                    <a:cubicBezTo>
                      <a:pt x="29251" y="23127"/>
                      <a:pt x="32414" y="19641"/>
                      <a:pt x="35814" y="16735"/>
                    </a:cubicBezTo>
                    <a:cubicBezTo>
                      <a:pt x="38976" y="13649"/>
                      <a:pt x="41901" y="10744"/>
                      <a:pt x="44672" y="8401"/>
                    </a:cubicBezTo>
                    <a:cubicBezTo>
                      <a:pt x="47225" y="5915"/>
                      <a:pt x="49263" y="3753"/>
                      <a:pt x="50902" y="2295"/>
                    </a:cubicBezTo>
                    <a:cubicBezTo>
                      <a:pt x="52511" y="829"/>
                      <a:pt x="53521" y="0"/>
                      <a:pt x="53521" y="0"/>
                    </a:cubicBezTo>
                    <a:cubicBezTo>
                      <a:pt x="53521" y="0"/>
                      <a:pt x="53226" y="1191"/>
                      <a:pt x="52531" y="3267"/>
                    </a:cubicBezTo>
                    <a:cubicBezTo>
                      <a:pt x="51788" y="5296"/>
                      <a:pt x="50797" y="8372"/>
                      <a:pt x="49035" y="11697"/>
                    </a:cubicBezTo>
                    <a:cubicBezTo>
                      <a:pt x="47177" y="14888"/>
                      <a:pt x="44863" y="18650"/>
                      <a:pt x="42063" y="22355"/>
                    </a:cubicBezTo>
                    <a:cubicBezTo>
                      <a:pt x="39138" y="25927"/>
                      <a:pt x="35909" y="29689"/>
                      <a:pt x="32423" y="33138"/>
                    </a:cubicBezTo>
                    <a:cubicBezTo>
                      <a:pt x="28765" y="36424"/>
                      <a:pt x="25251" y="39853"/>
                      <a:pt x="21507" y="42529"/>
                    </a:cubicBezTo>
                    <a:cubicBezTo>
                      <a:pt x="17879" y="45330"/>
                      <a:pt x="14335" y="47758"/>
                      <a:pt x="11125" y="49606"/>
                    </a:cubicBezTo>
                    <a:cubicBezTo>
                      <a:pt x="4810" y="53445"/>
                      <a:pt x="0" y="55112"/>
                      <a:pt x="0" y="5511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" name="图形 3">
              <a:extLst>
                <a:ext uri="{FF2B5EF4-FFF2-40B4-BE49-F238E27FC236}">
                  <a16:creationId xmlns:a16="http://schemas.microsoft.com/office/drawing/2014/main" id="{719B575F-F0AB-75E8-A09C-136919707186}"/>
                </a:ext>
              </a:extLst>
            </p:cNvPr>
            <p:cNvGrpSpPr/>
            <p:nvPr/>
          </p:nvGrpSpPr>
          <p:grpSpPr>
            <a:xfrm>
              <a:off x="9915182" y="1226647"/>
              <a:ext cx="669984" cy="280711"/>
              <a:chOff x="10205998" y="1588765"/>
              <a:chExt cx="619268" cy="259462"/>
            </a:xfrm>
          </p:grpSpPr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AA553266-EAEF-B8AA-967B-D9B6E4012935}"/>
                  </a:ext>
                </a:extLst>
              </p:cNvPr>
              <p:cNvSpPr/>
              <p:nvPr/>
            </p:nvSpPr>
            <p:spPr>
              <a:xfrm>
                <a:off x="10205998" y="1588765"/>
                <a:ext cx="619268" cy="259462"/>
              </a:xfrm>
              <a:custGeom>
                <a:avLst/>
                <a:gdLst>
                  <a:gd name="connsiteX0" fmla="*/ 0 w 619268"/>
                  <a:gd name="connsiteY0" fmla="*/ 201103 h 259462"/>
                  <a:gd name="connsiteX1" fmla="*/ 395850 w 619268"/>
                  <a:gd name="connsiteY1" fmla="*/ 150668 h 259462"/>
                  <a:gd name="connsiteX2" fmla="*/ 619268 w 619268"/>
                  <a:gd name="connsiteY2" fmla="*/ 259462 h 259462"/>
                  <a:gd name="connsiteX3" fmla="*/ 454533 w 619268"/>
                  <a:gd name="connsiteY3" fmla="*/ 30938 h 259462"/>
                  <a:gd name="connsiteX4" fmla="*/ 123978 w 619268"/>
                  <a:gd name="connsiteY4" fmla="*/ 93146 h 259462"/>
                  <a:gd name="connsiteX5" fmla="*/ 0 w 619268"/>
                  <a:gd name="connsiteY5" fmla="*/ 201103 h 259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268" h="259462">
                    <a:moveTo>
                      <a:pt x="0" y="201103"/>
                    </a:moveTo>
                    <a:cubicBezTo>
                      <a:pt x="0" y="201103"/>
                      <a:pt x="254575" y="114568"/>
                      <a:pt x="395850" y="150668"/>
                    </a:cubicBezTo>
                    <a:cubicBezTo>
                      <a:pt x="510969" y="180081"/>
                      <a:pt x="619268" y="259462"/>
                      <a:pt x="619268" y="259462"/>
                    </a:cubicBezTo>
                    <a:cubicBezTo>
                      <a:pt x="619268" y="259462"/>
                      <a:pt x="537410" y="77820"/>
                      <a:pt x="454533" y="30938"/>
                    </a:cubicBezTo>
                    <a:cubicBezTo>
                      <a:pt x="336518" y="-35813"/>
                      <a:pt x="219466" y="14946"/>
                      <a:pt x="123978" y="93146"/>
                    </a:cubicBezTo>
                    <a:cubicBezTo>
                      <a:pt x="28480" y="171346"/>
                      <a:pt x="37881" y="181014"/>
                      <a:pt x="0" y="201103"/>
                    </a:cubicBezTo>
                    <a:close/>
                  </a:path>
                </a:pathLst>
              </a:custGeom>
              <a:solidFill>
                <a:srgbClr val="76BF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F9F7EE4B-743A-58B0-0CB6-E73048C2E95A}"/>
                  </a:ext>
                </a:extLst>
              </p:cNvPr>
              <p:cNvSpPr/>
              <p:nvPr/>
            </p:nvSpPr>
            <p:spPr>
              <a:xfrm>
                <a:off x="10205998" y="1721260"/>
                <a:ext cx="619239" cy="126948"/>
              </a:xfrm>
              <a:custGeom>
                <a:avLst/>
                <a:gdLst>
                  <a:gd name="connsiteX0" fmla="*/ 0 w 619239"/>
                  <a:gd name="connsiteY0" fmla="*/ 68608 h 126948"/>
                  <a:gd name="connsiteX1" fmla="*/ 26223 w 619239"/>
                  <a:gd name="connsiteY1" fmla="*/ 58407 h 126948"/>
                  <a:gd name="connsiteX2" fmla="*/ 56740 w 619239"/>
                  <a:gd name="connsiteY2" fmla="*/ 47843 h 126948"/>
                  <a:gd name="connsiteX3" fmla="*/ 96774 w 619239"/>
                  <a:gd name="connsiteY3" fmla="*/ 35385 h 126948"/>
                  <a:gd name="connsiteX4" fmla="*/ 144790 w 619239"/>
                  <a:gd name="connsiteY4" fmla="*/ 22669 h 126948"/>
                  <a:gd name="connsiteX5" fmla="*/ 199158 w 619239"/>
                  <a:gd name="connsiteY5" fmla="*/ 11353 h 126948"/>
                  <a:gd name="connsiteX6" fmla="*/ 228181 w 619239"/>
                  <a:gd name="connsiteY6" fmla="*/ 6724 h 126948"/>
                  <a:gd name="connsiteX7" fmla="*/ 258147 w 619239"/>
                  <a:gd name="connsiteY7" fmla="*/ 3105 h 126948"/>
                  <a:gd name="connsiteX8" fmla="*/ 273387 w 619239"/>
                  <a:gd name="connsiteY8" fmla="*/ 1609 h 126948"/>
                  <a:gd name="connsiteX9" fmla="*/ 288808 w 619239"/>
                  <a:gd name="connsiteY9" fmla="*/ 838 h 126948"/>
                  <a:gd name="connsiteX10" fmla="*/ 319897 w 619239"/>
                  <a:gd name="connsiteY10" fmla="*/ 123 h 126948"/>
                  <a:gd name="connsiteX11" fmla="*/ 351101 w 619239"/>
                  <a:gd name="connsiteY11" fmla="*/ 1771 h 126948"/>
                  <a:gd name="connsiteX12" fmla="*/ 366636 w 619239"/>
                  <a:gd name="connsiteY12" fmla="*/ 3324 h 126948"/>
                  <a:gd name="connsiteX13" fmla="*/ 382010 w 619239"/>
                  <a:gd name="connsiteY13" fmla="*/ 6105 h 126948"/>
                  <a:gd name="connsiteX14" fmla="*/ 397250 w 619239"/>
                  <a:gd name="connsiteY14" fmla="*/ 9162 h 126948"/>
                  <a:gd name="connsiteX15" fmla="*/ 411823 w 619239"/>
                  <a:gd name="connsiteY15" fmla="*/ 13792 h 126948"/>
                  <a:gd name="connsiteX16" fmla="*/ 439522 w 619239"/>
                  <a:gd name="connsiteY16" fmla="*/ 22812 h 126948"/>
                  <a:gd name="connsiteX17" fmla="*/ 466106 w 619239"/>
                  <a:gd name="connsiteY17" fmla="*/ 33842 h 126948"/>
                  <a:gd name="connsiteX18" fmla="*/ 491033 w 619239"/>
                  <a:gd name="connsiteY18" fmla="*/ 45253 h 126948"/>
                  <a:gd name="connsiteX19" fmla="*/ 534905 w 619239"/>
                  <a:gd name="connsiteY19" fmla="*/ 68865 h 126948"/>
                  <a:gd name="connsiteX20" fmla="*/ 553908 w 619239"/>
                  <a:gd name="connsiteY20" fmla="*/ 80143 h 126948"/>
                  <a:gd name="connsiteX21" fmla="*/ 570500 w 619239"/>
                  <a:gd name="connsiteY21" fmla="*/ 91182 h 126948"/>
                  <a:gd name="connsiteX22" fmla="*/ 597037 w 619239"/>
                  <a:gd name="connsiteY22" fmla="*/ 109661 h 126948"/>
                  <a:gd name="connsiteX23" fmla="*/ 613534 w 619239"/>
                  <a:gd name="connsiteY23" fmla="*/ 122300 h 126948"/>
                  <a:gd name="connsiteX24" fmla="*/ 619240 w 619239"/>
                  <a:gd name="connsiteY24" fmla="*/ 126949 h 126948"/>
                  <a:gd name="connsiteX25" fmla="*/ 595008 w 619239"/>
                  <a:gd name="connsiteY25" fmla="*/ 112766 h 126948"/>
                  <a:gd name="connsiteX26" fmla="*/ 566852 w 619239"/>
                  <a:gd name="connsiteY26" fmla="*/ 97269 h 126948"/>
                  <a:gd name="connsiteX27" fmla="*/ 529743 w 619239"/>
                  <a:gd name="connsiteY27" fmla="*/ 78514 h 126948"/>
                  <a:gd name="connsiteX28" fmla="*/ 485127 w 619239"/>
                  <a:gd name="connsiteY28" fmla="*/ 58197 h 126948"/>
                  <a:gd name="connsiteX29" fmla="*/ 460429 w 619239"/>
                  <a:gd name="connsiteY29" fmla="*/ 48482 h 126948"/>
                  <a:gd name="connsiteX30" fmla="*/ 434597 w 619239"/>
                  <a:gd name="connsiteY30" fmla="*/ 38852 h 126948"/>
                  <a:gd name="connsiteX31" fmla="*/ 406613 w 619239"/>
                  <a:gd name="connsiteY31" fmla="*/ 30746 h 126948"/>
                  <a:gd name="connsiteX32" fmla="*/ 392764 w 619239"/>
                  <a:gd name="connsiteY32" fmla="*/ 26822 h 126948"/>
                  <a:gd name="connsiteX33" fmla="*/ 378552 w 619239"/>
                  <a:gd name="connsiteY33" fmla="*/ 24164 h 126948"/>
                  <a:gd name="connsiteX34" fmla="*/ 364169 w 619239"/>
                  <a:gd name="connsiteY34" fmla="*/ 21707 h 126948"/>
                  <a:gd name="connsiteX35" fmla="*/ 349425 w 619239"/>
                  <a:gd name="connsiteY35" fmla="*/ 20411 h 126948"/>
                  <a:gd name="connsiteX36" fmla="*/ 319612 w 619239"/>
                  <a:gd name="connsiteY36" fmla="*/ 19145 h 126948"/>
                  <a:gd name="connsiteX37" fmla="*/ 289608 w 619239"/>
                  <a:gd name="connsiteY37" fmla="*/ 19507 h 126948"/>
                  <a:gd name="connsiteX38" fmla="*/ 274654 w 619239"/>
                  <a:gd name="connsiteY38" fmla="*/ 20088 h 126948"/>
                  <a:gd name="connsiteX39" fmla="*/ 259775 w 619239"/>
                  <a:gd name="connsiteY39" fmla="*/ 21383 h 126948"/>
                  <a:gd name="connsiteX40" fmla="*/ 201768 w 619239"/>
                  <a:gd name="connsiteY40" fmla="*/ 27860 h 126948"/>
                  <a:gd name="connsiteX41" fmla="*/ 147657 w 619239"/>
                  <a:gd name="connsiteY41" fmla="*/ 36518 h 126948"/>
                  <a:gd name="connsiteX42" fmla="*/ 99365 w 619239"/>
                  <a:gd name="connsiteY42" fmla="*/ 45938 h 126948"/>
                  <a:gd name="connsiteX43" fmla="*/ 58607 w 619239"/>
                  <a:gd name="connsiteY43" fmla="*/ 54625 h 126948"/>
                  <a:gd name="connsiteX44" fmla="*/ 27261 w 619239"/>
                  <a:gd name="connsiteY44" fmla="*/ 61931 h 126948"/>
                  <a:gd name="connsiteX45" fmla="*/ 0 w 619239"/>
                  <a:gd name="connsiteY45" fmla="*/ 68608 h 12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19239" h="126948">
                    <a:moveTo>
                      <a:pt x="0" y="68608"/>
                    </a:moveTo>
                    <a:cubicBezTo>
                      <a:pt x="0" y="68608"/>
                      <a:pt x="9401" y="64560"/>
                      <a:pt x="26223" y="58407"/>
                    </a:cubicBezTo>
                    <a:cubicBezTo>
                      <a:pt x="34662" y="55387"/>
                      <a:pt x="44901" y="51787"/>
                      <a:pt x="56740" y="47843"/>
                    </a:cubicBezTo>
                    <a:cubicBezTo>
                      <a:pt x="68580" y="43919"/>
                      <a:pt x="81953" y="39461"/>
                      <a:pt x="96774" y="35385"/>
                    </a:cubicBezTo>
                    <a:cubicBezTo>
                      <a:pt x="111528" y="31032"/>
                      <a:pt x="127645" y="26831"/>
                      <a:pt x="144790" y="22669"/>
                    </a:cubicBezTo>
                    <a:cubicBezTo>
                      <a:pt x="161973" y="18716"/>
                      <a:pt x="180137" y="14582"/>
                      <a:pt x="199158" y="11353"/>
                    </a:cubicBezTo>
                    <a:cubicBezTo>
                      <a:pt x="208607" y="9448"/>
                      <a:pt x="218380" y="8277"/>
                      <a:pt x="228181" y="6724"/>
                    </a:cubicBezTo>
                    <a:cubicBezTo>
                      <a:pt x="237982" y="5076"/>
                      <a:pt x="248012" y="4009"/>
                      <a:pt x="258147" y="3105"/>
                    </a:cubicBezTo>
                    <a:cubicBezTo>
                      <a:pt x="263195" y="2609"/>
                      <a:pt x="268272" y="2114"/>
                      <a:pt x="273387" y="1609"/>
                    </a:cubicBezTo>
                    <a:lnTo>
                      <a:pt x="288808" y="838"/>
                    </a:lnTo>
                    <a:cubicBezTo>
                      <a:pt x="299114" y="256"/>
                      <a:pt x="309467" y="-239"/>
                      <a:pt x="319897" y="123"/>
                    </a:cubicBezTo>
                    <a:cubicBezTo>
                      <a:pt x="330318" y="295"/>
                      <a:pt x="340719" y="428"/>
                      <a:pt x="351101" y="1771"/>
                    </a:cubicBezTo>
                    <a:lnTo>
                      <a:pt x="366636" y="3324"/>
                    </a:lnTo>
                    <a:cubicBezTo>
                      <a:pt x="371799" y="3809"/>
                      <a:pt x="376904" y="5210"/>
                      <a:pt x="382010" y="6105"/>
                    </a:cubicBezTo>
                    <a:cubicBezTo>
                      <a:pt x="387115" y="7124"/>
                      <a:pt x="392192" y="8143"/>
                      <a:pt x="397250" y="9162"/>
                    </a:cubicBezTo>
                    <a:cubicBezTo>
                      <a:pt x="402898" y="10772"/>
                      <a:pt x="406956" y="12258"/>
                      <a:pt x="411823" y="13792"/>
                    </a:cubicBezTo>
                    <a:cubicBezTo>
                      <a:pt x="421177" y="16840"/>
                      <a:pt x="430425" y="19849"/>
                      <a:pt x="439522" y="22812"/>
                    </a:cubicBezTo>
                    <a:cubicBezTo>
                      <a:pt x="448571" y="26355"/>
                      <a:pt x="457476" y="30136"/>
                      <a:pt x="466106" y="33842"/>
                    </a:cubicBezTo>
                    <a:cubicBezTo>
                      <a:pt x="474726" y="37566"/>
                      <a:pt x="483270" y="41043"/>
                      <a:pt x="491033" y="45253"/>
                    </a:cubicBezTo>
                    <a:cubicBezTo>
                      <a:pt x="506844" y="53225"/>
                      <a:pt x="521789" y="60731"/>
                      <a:pt x="534905" y="68865"/>
                    </a:cubicBezTo>
                    <a:cubicBezTo>
                      <a:pt x="541525" y="72808"/>
                      <a:pt x="547954" y="76428"/>
                      <a:pt x="553908" y="80143"/>
                    </a:cubicBezTo>
                    <a:cubicBezTo>
                      <a:pt x="559746" y="84029"/>
                      <a:pt x="565290" y="87715"/>
                      <a:pt x="570500" y="91182"/>
                    </a:cubicBezTo>
                    <a:cubicBezTo>
                      <a:pt x="580997" y="97964"/>
                      <a:pt x="589731" y="104498"/>
                      <a:pt x="597037" y="109661"/>
                    </a:cubicBezTo>
                    <a:cubicBezTo>
                      <a:pt x="604381" y="114776"/>
                      <a:pt x="609715" y="119424"/>
                      <a:pt x="613534" y="122300"/>
                    </a:cubicBezTo>
                    <a:cubicBezTo>
                      <a:pt x="617258" y="125329"/>
                      <a:pt x="619240" y="126949"/>
                      <a:pt x="619240" y="126949"/>
                    </a:cubicBezTo>
                    <a:cubicBezTo>
                      <a:pt x="619240" y="126949"/>
                      <a:pt x="610496" y="121615"/>
                      <a:pt x="595008" y="112766"/>
                    </a:cubicBezTo>
                    <a:cubicBezTo>
                      <a:pt x="587226" y="108403"/>
                      <a:pt x="577930" y="102869"/>
                      <a:pt x="566852" y="97269"/>
                    </a:cubicBezTo>
                    <a:cubicBezTo>
                      <a:pt x="555927" y="91411"/>
                      <a:pt x="543458" y="85096"/>
                      <a:pt x="529743" y="78514"/>
                    </a:cubicBezTo>
                    <a:cubicBezTo>
                      <a:pt x="516217" y="71532"/>
                      <a:pt x="500977" y="65284"/>
                      <a:pt x="485127" y="58197"/>
                    </a:cubicBezTo>
                    <a:cubicBezTo>
                      <a:pt x="477250" y="54454"/>
                      <a:pt x="468897" y="51606"/>
                      <a:pt x="460429" y="48482"/>
                    </a:cubicBezTo>
                    <a:cubicBezTo>
                      <a:pt x="451981" y="45338"/>
                      <a:pt x="443360" y="42128"/>
                      <a:pt x="434597" y="38852"/>
                    </a:cubicBezTo>
                    <a:cubicBezTo>
                      <a:pt x="425406" y="36194"/>
                      <a:pt x="416081" y="33489"/>
                      <a:pt x="406613" y="30746"/>
                    </a:cubicBezTo>
                    <a:cubicBezTo>
                      <a:pt x="402060" y="29470"/>
                      <a:pt x="396716" y="27793"/>
                      <a:pt x="392764" y="26822"/>
                    </a:cubicBezTo>
                    <a:cubicBezTo>
                      <a:pt x="388049" y="25936"/>
                      <a:pt x="383315" y="25050"/>
                      <a:pt x="378552" y="24164"/>
                    </a:cubicBezTo>
                    <a:cubicBezTo>
                      <a:pt x="373771" y="23383"/>
                      <a:pt x="369084" y="22107"/>
                      <a:pt x="364169" y="21707"/>
                    </a:cubicBezTo>
                    <a:lnTo>
                      <a:pt x="349425" y="20411"/>
                    </a:lnTo>
                    <a:cubicBezTo>
                      <a:pt x="339623" y="19221"/>
                      <a:pt x="329613" y="19240"/>
                      <a:pt x="319612" y="19145"/>
                    </a:cubicBezTo>
                    <a:cubicBezTo>
                      <a:pt x="309639" y="18678"/>
                      <a:pt x="299599" y="19049"/>
                      <a:pt x="289608" y="19507"/>
                    </a:cubicBezTo>
                    <a:lnTo>
                      <a:pt x="274654" y="20088"/>
                    </a:lnTo>
                    <a:cubicBezTo>
                      <a:pt x="269691" y="20516"/>
                      <a:pt x="264719" y="20954"/>
                      <a:pt x="259775" y="21383"/>
                    </a:cubicBezTo>
                    <a:cubicBezTo>
                      <a:pt x="240021" y="22917"/>
                      <a:pt x="220551" y="25231"/>
                      <a:pt x="201768" y="27860"/>
                    </a:cubicBezTo>
                    <a:cubicBezTo>
                      <a:pt x="182975" y="30584"/>
                      <a:pt x="164849" y="33508"/>
                      <a:pt x="147657" y="36518"/>
                    </a:cubicBezTo>
                    <a:cubicBezTo>
                      <a:pt x="130531" y="39842"/>
                      <a:pt x="114281" y="42767"/>
                      <a:pt x="99365" y="45938"/>
                    </a:cubicBezTo>
                    <a:cubicBezTo>
                      <a:pt x="84439" y="49120"/>
                      <a:pt x="70742" y="52034"/>
                      <a:pt x="58607" y="54625"/>
                    </a:cubicBezTo>
                    <a:cubicBezTo>
                      <a:pt x="46482" y="57302"/>
                      <a:pt x="35938" y="59807"/>
                      <a:pt x="27261" y="61931"/>
                    </a:cubicBezTo>
                    <a:cubicBezTo>
                      <a:pt x="9925" y="66179"/>
                      <a:pt x="0" y="68608"/>
                      <a:pt x="0" y="6860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D9FDB882-822B-D0B0-D829-EBE77E13E23E}"/>
                  </a:ext>
                </a:extLst>
              </p:cNvPr>
              <p:cNvSpPr/>
              <p:nvPr/>
            </p:nvSpPr>
            <p:spPr>
              <a:xfrm>
                <a:off x="10297810" y="1591681"/>
                <a:ext cx="212331" cy="171754"/>
              </a:xfrm>
              <a:custGeom>
                <a:avLst/>
                <a:gdLst>
                  <a:gd name="connsiteX0" fmla="*/ 0 w 212331"/>
                  <a:gd name="connsiteY0" fmla="*/ 171755 h 171754"/>
                  <a:gd name="connsiteX1" fmla="*/ 7696 w 212331"/>
                  <a:gd name="connsiteY1" fmla="*/ 162782 h 171754"/>
                  <a:gd name="connsiteX2" fmla="*/ 28794 w 212331"/>
                  <a:gd name="connsiteY2" fmla="*/ 139894 h 171754"/>
                  <a:gd name="connsiteX3" fmla="*/ 59960 w 212331"/>
                  <a:gd name="connsiteY3" fmla="*/ 108842 h 171754"/>
                  <a:gd name="connsiteX4" fmla="*/ 78210 w 212331"/>
                  <a:gd name="connsiteY4" fmla="*/ 92002 h 171754"/>
                  <a:gd name="connsiteX5" fmla="*/ 97498 w 212331"/>
                  <a:gd name="connsiteY5" fmla="*/ 75114 h 171754"/>
                  <a:gd name="connsiteX6" fmla="*/ 117348 w 212331"/>
                  <a:gd name="connsiteY6" fmla="*/ 58845 h 171754"/>
                  <a:gd name="connsiteX7" fmla="*/ 137113 w 212331"/>
                  <a:gd name="connsiteY7" fmla="*/ 43748 h 171754"/>
                  <a:gd name="connsiteX8" fmla="*/ 156210 w 212331"/>
                  <a:gd name="connsiteY8" fmla="*/ 30432 h 171754"/>
                  <a:gd name="connsiteX9" fmla="*/ 173841 w 212331"/>
                  <a:gd name="connsiteY9" fmla="*/ 19231 h 171754"/>
                  <a:gd name="connsiteX10" fmla="*/ 189243 w 212331"/>
                  <a:gd name="connsiteY10" fmla="*/ 10611 h 171754"/>
                  <a:gd name="connsiteX11" fmla="*/ 201444 w 212331"/>
                  <a:gd name="connsiteY11" fmla="*/ 4629 h 171754"/>
                  <a:gd name="connsiteX12" fmla="*/ 212331 w 212331"/>
                  <a:gd name="connsiteY12" fmla="*/ 0 h 171754"/>
                  <a:gd name="connsiteX13" fmla="*/ 202311 w 212331"/>
                  <a:gd name="connsiteY13" fmla="*/ 6267 h 171754"/>
                  <a:gd name="connsiteX14" fmla="*/ 191043 w 212331"/>
                  <a:gd name="connsiteY14" fmla="*/ 13659 h 171754"/>
                  <a:gd name="connsiteX15" fmla="*/ 176784 w 212331"/>
                  <a:gd name="connsiteY15" fmla="*/ 23708 h 171754"/>
                  <a:gd name="connsiteX16" fmla="*/ 160277 w 212331"/>
                  <a:gd name="connsiteY16" fmla="*/ 36071 h 171754"/>
                  <a:gd name="connsiteX17" fmla="*/ 142218 w 212331"/>
                  <a:gd name="connsiteY17" fmla="*/ 50397 h 171754"/>
                  <a:gd name="connsiteX18" fmla="*/ 103651 w 212331"/>
                  <a:gd name="connsiteY18" fmla="*/ 82372 h 171754"/>
                  <a:gd name="connsiteX19" fmla="*/ 65570 w 212331"/>
                  <a:gd name="connsiteY19" fmla="*/ 115033 h 171754"/>
                  <a:gd name="connsiteX20" fmla="*/ 32442 w 212331"/>
                  <a:gd name="connsiteY20" fmla="*/ 143761 h 171754"/>
                  <a:gd name="connsiteX21" fmla="*/ 8954 w 212331"/>
                  <a:gd name="connsiteY21" fmla="*/ 164087 h 171754"/>
                  <a:gd name="connsiteX22" fmla="*/ 0 w 212331"/>
                  <a:gd name="connsiteY22" fmla="*/ 171755 h 17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2331" h="171754">
                    <a:moveTo>
                      <a:pt x="0" y="171755"/>
                    </a:moveTo>
                    <a:cubicBezTo>
                      <a:pt x="0" y="171755"/>
                      <a:pt x="2696" y="168412"/>
                      <a:pt x="7696" y="162782"/>
                    </a:cubicBezTo>
                    <a:cubicBezTo>
                      <a:pt x="12745" y="157229"/>
                      <a:pt x="19803" y="149095"/>
                      <a:pt x="28794" y="139894"/>
                    </a:cubicBezTo>
                    <a:cubicBezTo>
                      <a:pt x="37814" y="130712"/>
                      <a:pt x="48254" y="119882"/>
                      <a:pt x="59960" y="108842"/>
                    </a:cubicBezTo>
                    <a:cubicBezTo>
                      <a:pt x="65884" y="103384"/>
                      <a:pt x="71819" y="97546"/>
                      <a:pt x="78210" y="92002"/>
                    </a:cubicBezTo>
                    <a:cubicBezTo>
                      <a:pt x="84525" y="86382"/>
                      <a:pt x="90945" y="80677"/>
                      <a:pt x="97498" y="75114"/>
                    </a:cubicBezTo>
                    <a:cubicBezTo>
                      <a:pt x="104051" y="69552"/>
                      <a:pt x="110738" y="64132"/>
                      <a:pt x="117348" y="58845"/>
                    </a:cubicBezTo>
                    <a:cubicBezTo>
                      <a:pt x="123873" y="53435"/>
                      <a:pt x="130664" y="48597"/>
                      <a:pt x="137113" y="43748"/>
                    </a:cubicBezTo>
                    <a:cubicBezTo>
                      <a:pt x="143475" y="38795"/>
                      <a:pt x="150105" y="34604"/>
                      <a:pt x="156210" y="30432"/>
                    </a:cubicBezTo>
                    <a:cubicBezTo>
                      <a:pt x="162287" y="26194"/>
                      <a:pt x="168393" y="22708"/>
                      <a:pt x="173841" y="19231"/>
                    </a:cubicBezTo>
                    <a:cubicBezTo>
                      <a:pt x="179203" y="15659"/>
                      <a:pt x="184614" y="13078"/>
                      <a:pt x="189243" y="10611"/>
                    </a:cubicBezTo>
                    <a:cubicBezTo>
                      <a:pt x="193834" y="8096"/>
                      <a:pt x="197949" y="6077"/>
                      <a:pt x="201444" y="4629"/>
                    </a:cubicBezTo>
                    <a:cubicBezTo>
                      <a:pt x="208379" y="1686"/>
                      <a:pt x="212331" y="0"/>
                      <a:pt x="212331" y="0"/>
                    </a:cubicBezTo>
                    <a:cubicBezTo>
                      <a:pt x="212331" y="0"/>
                      <a:pt x="208693" y="2276"/>
                      <a:pt x="202311" y="6267"/>
                    </a:cubicBezTo>
                    <a:cubicBezTo>
                      <a:pt x="199072" y="8115"/>
                      <a:pt x="195291" y="10601"/>
                      <a:pt x="191043" y="13659"/>
                    </a:cubicBezTo>
                    <a:cubicBezTo>
                      <a:pt x="186814" y="16697"/>
                      <a:pt x="181899" y="19860"/>
                      <a:pt x="176784" y="23708"/>
                    </a:cubicBezTo>
                    <a:cubicBezTo>
                      <a:pt x="171669" y="27556"/>
                      <a:pt x="165935" y="31423"/>
                      <a:pt x="160277" y="36071"/>
                    </a:cubicBezTo>
                    <a:cubicBezTo>
                      <a:pt x="154524" y="40624"/>
                      <a:pt x="148495" y="45425"/>
                      <a:pt x="142218" y="50397"/>
                    </a:cubicBezTo>
                    <a:cubicBezTo>
                      <a:pt x="129797" y="60455"/>
                      <a:pt x="116567" y="71209"/>
                      <a:pt x="103651" y="82372"/>
                    </a:cubicBezTo>
                    <a:cubicBezTo>
                      <a:pt x="90526" y="93288"/>
                      <a:pt x="77724" y="104604"/>
                      <a:pt x="65570" y="115033"/>
                    </a:cubicBezTo>
                    <a:cubicBezTo>
                      <a:pt x="53454" y="125540"/>
                      <a:pt x="42148" y="135350"/>
                      <a:pt x="32442" y="143761"/>
                    </a:cubicBezTo>
                    <a:cubicBezTo>
                      <a:pt x="22717" y="152171"/>
                      <a:pt x="14640" y="159182"/>
                      <a:pt x="8954" y="164087"/>
                    </a:cubicBezTo>
                    <a:cubicBezTo>
                      <a:pt x="3267" y="168964"/>
                      <a:pt x="0" y="171755"/>
                      <a:pt x="0" y="17175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EFBEFD14-12B2-2A23-242B-3F45D5C5303E}"/>
                  </a:ext>
                </a:extLst>
              </p:cNvPr>
              <p:cNvSpPr/>
              <p:nvPr/>
            </p:nvSpPr>
            <p:spPr>
              <a:xfrm>
                <a:off x="10413777" y="1614883"/>
                <a:ext cx="251593" cy="124768"/>
              </a:xfrm>
              <a:custGeom>
                <a:avLst/>
                <a:gdLst>
                  <a:gd name="connsiteX0" fmla="*/ 0 w 251593"/>
                  <a:gd name="connsiteY0" fmla="*/ 124768 h 124768"/>
                  <a:gd name="connsiteX1" fmla="*/ 8649 w 251593"/>
                  <a:gd name="connsiteY1" fmla="*/ 115843 h 124768"/>
                  <a:gd name="connsiteX2" fmla="*/ 32661 w 251593"/>
                  <a:gd name="connsiteY2" fmla="*/ 93545 h 124768"/>
                  <a:gd name="connsiteX3" fmla="*/ 68780 w 251593"/>
                  <a:gd name="connsiteY3" fmla="*/ 64427 h 124768"/>
                  <a:gd name="connsiteX4" fmla="*/ 113214 w 251593"/>
                  <a:gd name="connsiteY4" fmla="*/ 34967 h 124768"/>
                  <a:gd name="connsiteX5" fmla="*/ 137198 w 251593"/>
                  <a:gd name="connsiteY5" fmla="*/ 22165 h 124768"/>
                  <a:gd name="connsiteX6" fmla="*/ 161411 w 251593"/>
                  <a:gd name="connsiteY6" fmla="*/ 11649 h 124768"/>
                  <a:gd name="connsiteX7" fmla="*/ 185033 w 251593"/>
                  <a:gd name="connsiteY7" fmla="*/ 4267 h 124768"/>
                  <a:gd name="connsiteX8" fmla="*/ 196301 w 251593"/>
                  <a:gd name="connsiteY8" fmla="*/ 1924 h 124768"/>
                  <a:gd name="connsiteX9" fmla="*/ 206968 w 251593"/>
                  <a:gd name="connsiteY9" fmla="*/ 505 h 124768"/>
                  <a:gd name="connsiteX10" fmla="*/ 216856 w 251593"/>
                  <a:gd name="connsiteY10" fmla="*/ 0 h 124768"/>
                  <a:gd name="connsiteX11" fmla="*/ 225790 w 251593"/>
                  <a:gd name="connsiteY11" fmla="*/ 457 h 124768"/>
                  <a:gd name="connsiteX12" fmla="*/ 239982 w 251593"/>
                  <a:gd name="connsiteY12" fmla="*/ 3248 h 124768"/>
                  <a:gd name="connsiteX13" fmla="*/ 248612 w 251593"/>
                  <a:gd name="connsiteY13" fmla="*/ 6496 h 124768"/>
                  <a:gd name="connsiteX14" fmla="*/ 251593 w 251593"/>
                  <a:gd name="connsiteY14" fmla="*/ 7811 h 124768"/>
                  <a:gd name="connsiteX15" fmla="*/ 248450 w 251593"/>
                  <a:gd name="connsiteY15" fmla="*/ 6982 h 124768"/>
                  <a:gd name="connsiteX16" fmla="*/ 239573 w 251593"/>
                  <a:gd name="connsiteY16" fmla="*/ 5058 h 124768"/>
                  <a:gd name="connsiteX17" fmla="*/ 225628 w 251593"/>
                  <a:gd name="connsiteY17" fmla="*/ 4001 h 124768"/>
                  <a:gd name="connsiteX18" fmla="*/ 207645 w 251593"/>
                  <a:gd name="connsiteY18" fmla="*/ 5810 h 124768"/>
                  <a:gd name="connsiteX19" fmla="*/ 197539 w 251593"/>
                  <a:gd name="connsiteY19" fmla="*/ 7915 h 124768"/>
                  <a:gd name="connsiteX20" fmla="*/ 186890 w 251593"/>
                  <a:gd name="connsiteY20" fmla="*/ 10954 h 124768"/>
                  <a:gd name="connsiteX21" fmla="*/ 164497 w 251593"/>
                  <a:gd name="connsiteY21" fmla="*/ 19431 h 124768"/>
                  <a:gd name="connsiteX22" fmla="*/ 117977 w 251593"/>
                  <a:gd name="connsiteY22" fmla="*/ 43196 h 124768"/>
                  <a:gd name="connsiteX23" fmla="*/ 73590 w 251593"/>
                  <a:gd name="connsiteY23" fmla="*/ 71257 h 124768"/>
                  <a:gd name="connsiteX24" fmla="*/ 35985 w 251593"/>
                  <a:gd name="connsiteY24" fmla="*/ 97717 h 124768"/>
                  <a:gd name="connsiteX25" fmla="*/ 9830 w 251593"/>
                  <a:gd name="connsiteY25" fmla="*/ 117234 h 124768"/>
                  <a:gd name="connsiteX26" fmla="*/ 0 w 251593"/>
                  <a:gd name="connsiteY26" fmla="*/ 124768 h 1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1593" h="124768">
                    <a:moveTo>
                      <a:pt x="0" y="124768"/>
                    </a:moveTo>
                    <a:cubicBezTo>
                      <a:pt x="0" y="124768"/>
                      <a:pt x="3010" y="121406"/>
                      <a:pt x="8649" y="115843"/>
                    </a:cubicBezTo>
                    <a:cubicBezTo>
                      <a:pt x="14364" y="110376"/>
                      <a:pt x="22345" y="102356"/>
                      <a:pt x="32661" y="93545"/>
                    </a:cubicBezTo>
                    <a:cubicBezTo>
                      <a:pt x="42986" y="84763"/>
                      <a:pt x="55083" y="74495"/>
                      <a:pt x="68780" y="64427"/>
                    </a:cubicBezTo>
                    <a:cubicBezTo>
                      <a:pt x="82429" y="54293"/>
                      <a:pt x="97536" y="44177"/>
                      <a:pt x="113214" y="34967"/>
                    </a:cubicBezTo>
                    <a:cubicBezTo>
                      <a:pt x="121120" y="30461"/>
                      <a:pt x="129111" y="26089"/>
                      <a:pt x="137198" y="22165"/>
                    </a:cubicBezTo>
                    <a:cubicBezTo>
                      <a:pt x="145199" y="18088"/>
                      <a:pt x="153410" y="14745"/>
                      <a:pt x="161411" y="11649"/>
                    </a:cubicBezTo>
                    <a:cubicBezTo>
                      <a:pt x="169393" y="8506"/>
                      <a:pt x="177412" y="6210"/>
                      <a:pt x="185033" y="4267"/>
                    </a:cubicBezTo>
                    <a:cubicBezTo>
                      <a:pt x="188900" y="3467"/>
                      <a:pt x="192662" y="2677"/>
                      <a:pt x="196301" y="1924"/>
                    </a:cubicBezTo>
                    <a:cubicBezTo>
                      <a:pt x="200006" y="1438"/>
                      <a:pt x="203549" y="857"/>
                      <a:pt x="206968" y="505"/>
                    </a:cubicBezTo>
                    <a:cubicBezTo>
                      <a:pt x="210417" y="334"/>
                      <a:pt x="213712" y="-9"/>
                      <a:pt x="216856" y="0"/>
                    </a:cubicBezTo>
                    <a:cubicBezTo>
                      <a:pt x="219999" y="162"/>
                      <a:pt x="222999" y="315"/>
                      <a:pt x="225790" y="457"/>
                    </a:cubicBezTo>
                    <a:cubicBezTo>
                      <a:pt x="231362" y="1248"/>
                      <a:pt x="236163" y="1981"/>
                      <a:pt x="239982" y="3248"/>
                    </a:cubicBezTo>
                    <a:cubicBezTo>
                      <a:pt x="243878" y="4096"/>
                      <a:pt x="246659" y="5715"/>
                      <a:pt x="248612" y="6496"/>
                    </a:cubicBezTo>
                    <a:cubicBezTo>
                      <a:pt x="250545" y="7354"/>
                      <a:pt x="251593" y="7811"/>
                      <a:pt x="251593" y="7811"/>
                    </a:cubicBezTo>
                    <a:cubicBezTo>
                      <a:pt x="251593" y="7811"/>
                      <a:pt x="250498" y="7525"/>
                      <a:pt x="248450" y="6982"/>
                    </a:cubicBezTo>
                    <a:cubicBezTo>
                      <a:pt x="246393" y="6477"/>
                      <a:pt x="243478" y="5496"/>
                      <a:pt x="239573" y="5058"/>
                    </a:cubicBezTo>
                    <a:cubicBezTo>
                      <a:pt x="235753" y="4267"/>
                      <a:pt x="231019" y="4125"/>
                      <a:pt x="225628" y="4001"/>
                    </a:cubicBezTo>
                    <a:cubicBezTo>
                      <a:pt x="220237" y="4248"/>
                      <a:pt x="214208" y="4801"/>
                      <a:pt x="207645" y="5810"/>
                    </a:cubicBezTo>
                    <a:cubicBezTo>
                      <a:pt x="204406" y="6487"/>
                      <a:pt x="201035" y="7192"/>
                      <a:pt x="197539" y="7915"/>
                    </a:cubicBezTo>
                    <a:cubicBezTo>
                      <a:pt x="194100" y="8897"/>
                      <a:pt x="190547" y="9906"/>
                      <a:pt x="186890" y="10954"/>
                    </a:cubicBezTo>
                    <a:cubicBezTo>
                      <a:pt x="179670" y="13364"/>
                      <a:pt x="172174" y="16202"/>
                      <a:pt x="164497" y="19431"/>
                    </a:cubicBezTo>
                    <a:cubicBezTo>
                      <a:pt x="149219" y="26003"/>
                      <a:pt x="133350" y="34138"/>
                      <a:pt x="117977" y="43196"/>
                    </a:cubicBezTo>
                    <a:cubicBezTo>
                      <a:pt x="102479" y="52054"/>
                      <a:pt x="87525" y="61894"/>
                      <a:pt x="73590" y="71257"/>
                    </a:cubicBezTo>
                    <a:cubicBezTo>
                      <a:pt x="59712" y="80715"/>
                      <a:pt x="46777" y="89630"/>
                      <a:pt x="35985" y="97717"/>
                    </a:cubicBezTo>
                    <a:cubicBezTo>
                      <a:pt x="25184" y="105794"/>
                      <a:pt x="16021" y="112357"/>
                      <a:pt x="9830" y="117234"/>
                    </a:cubicBezTo>
                    <a:cubicBezTo>
                      <a:pt x="3591" y="122025"/>
                      <a:pt x="0" y="124768"/>
                      <a:pt x="0" y="124768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图形 3">
              <a:extLst>
                <a:ext uri="{FF2B5EF4-FFF2-40B4-BE49-F238E27FC236}">
                  <a16:creationId xmlns:a16="http://schemas.microsoft.com/office/drawing/2014/main" id="{B8D0CF1D-FE1F-80F8-DADE-25D2098FF179}"/>
                </a:ext>
              </a:extLst>
            </p:cNvPr>
            <p:cNvGrpSpPr/>
            <p:nvPr/>
          </p:nvGrpSpPr>
          <p:grpSpPr>
            <a:xfrm>
              <a:off x="7728974" y="558262"/>
              <a:ext cx="1022833" cy="1462504"/>
              <a:chOff x="8185279" y="970975"/>
              <a:chExt cx="945407" cy="1351797"/>
            </a:xfrm>
          </p:grpSpPr>
          <p:grpSp>
            <p:nvGrpSpPr>
              <p:cNvPr id="124" name="图形 3">
                <a:extLst>
                  <a:ext uri="{FF2B5EF4-FFF2-40B4-BE49-F238E27FC236}">
                    <a16:creationId xmlns:a16="http://schemas.microsoft.com/office/drawing/2014/main" id="{0B58AC1B-81FA-5DDB-0E6B-573F2F8AD63C}"/>
                  </a:ext>
                </a:extLst>
              </p:cNvPr>
              <p:cNvGrpSpPr/>
              <p:nvPr/>
            </p:nvGrpSpPr>
            <p:grpSpPr>
              <a:xfrm>
                <a:off x="8496238" y="970975"/>
                <a:ext cx="380575" cy="1019470"/>
                <a:chOff x="8496238" y="970975"/>
                <a:chExt cx="380575" cy="1019470"/>
              </a:xfrm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EB5C9D0A-363B-57BD-8594-50B77AC0E890}"/>
                    </a:ext>
                  </a:extLst>
                </p:cNvPr>
                <p:cNvSpPr/>
                <p:nvPr/>
              </p:nvSpPr>
              <p:spPr>
                <a:xfrm>
                  <a:off x="8496238" y="970975"/>
                  <a:ext cx="343167" cy="896969"/>
                </a:xfrm>
                <a:custGeom>
                  <a:avLst/>
                  <a:gdLst>
                    <a:gd name="connsiteX0" fmla="*/ 322015 w 343167"/>
                    <a:gd name="connsiteY0" fmla="*/ 896969 h 896969"/>
                    <a:gd name="connsiteX1" fmla="*/ 17701 w 343167"/>
                    <a:gd name="connsiteY1" fmla="*/ 435502 h 896969"/>
                    <a:gd name="connsiteX2" fmla="*/ 26464 w 343167"/>
                    <a:gd name="connsiteY2" fmla="*/ 0 h 896969"/>
                    <a:gd name="connsiteX3" fmla="*/ 338255 w 343167"/>
                    <a:gd name="connsiteY3" fmla="*/ 339176 h 896969"/>
                    <a:gd name="connsiteX4" fmla="*/ 322015 w 343167"/>
                    <a:gd name="connsiteY4" fmla="*/ 896969 h 89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3167" h="896969">
                      <a:moveTo>
                        <a:pt x="322015" y="896969"/>
                      </a:moveTo>
                      <a:cubicBezTo>
                        <a:pt x="322015" y="896969"/>
                        <a:pt x="51143" y="600008"/>
                        <a:pt x="17701" y="435502"/>
                      </a:cubicBezTo>
                      <a:cubicBezTo>
                        <a:pt x="-23180" y="234334"/>
                        <a:pt x="18463" y="235715"/>
                        <a:pt x="26464" y="0"/>
                      </a:cubicBezTo>
                      <a:cubicBezTo>
                        <a:pt x="26464" y="0"/>
                        <a:pt x="316519" y="179222"/>
                        <a:pt x="338255" y="339176"/>
                      </a:cubicBezTo>
                      <a:cubicBezTo>
                        <a:pt x="359991" y="499120"/>
                        <a:pt x="301308" y="749360"/>
                        <a:pt x="322015" y="89696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753AFE4-8DE5-4106-80A8-A9E0B760AB9B}"/>
                    </a:ext>
                  </a:extLst>
                </p:cNvPr>
                <p:cNvSpPr/>
                <p:nvPr/>
              </p:nvSpPr>
              <p:spPr>
                <a:xfrm>
                  <a:off x="8522702" y="970975"/>
                  <a:ext cx="354110" cy="1019470"/>
                </a:xfrm>
                <a:custGeom>
                  <a:avLst/>
                  <a:gdLst>
                    <a:gd name="connsiteX0" fmla="*/ 0 w 354110"/>
                    <a:gd name="connsiteY0" fmla="*/ 0 h 1019470"/>
                    <a:gd name="connsiteX1" fmla="*/ 8544 w 354110"/>
                    <a:gd name="connsiteY1" fmla="*/ 12078 h 1019470"/>
                    <a:gd name="connsiteX2" fmla="*/ 15735 w 354110"/>
                    <a:gd name="connsiteY2" fmla="*/ 25089 h 1019470"/>
                    <a:gd name="connsiteX3" fmla="*/ 29108 w 354110"/>
                    <a:gd name="connsiteY3" fmla="*/ 51606 h 1019470"/>
                    <a:gd name="connsiteX4" fmla="*/ 54664 w 354110"/>
                    <a:gd name="connsiteY4" fmla="*/ 105213 h 1019470"/>
                    <a:gd name="connsiteX5" fmla="*/ 79229 w 354110"/>
                    <a:gd name="connsiteY5" fmla="*/ 159258 h 1019470"/>
                    <a:gd name="connsiteX6" fmla="*/ 103175 w 354110"/>
                    <a:gd name="connsiteY6" fmla="*/ 213570 h 1019470"/>
                    <a:gd name="connsiteX7" fmla="*/ 149714 w 354110"/>
                    <a:gd name="connsiteY7" fmla="*/ 322755 h 1019470"/>
                    <a:gd name="connsiteX8" fmla="*/ 194672 w 354110"/>
                    <a:gd name="connsiteY8" fmla="*/ 432625 h 1019470"/>
                    <a:gd name="connsiteX9" fmla="*/ 229171 w 354110"/>
                    <a:gd name="connsiteY9" fmla="*/ 547078 h 1019470"/>
                    <a:gd name="connsiteX10" fmla="*/ 254832 w 354110"/>
                    <a:gd name="connsiteY10" fmla="*/ 663178 h 1019470"/>
                    <a:gd name="connsiteX11" fmla="*/ 276692 w 354110"/>
                    <a:gd name="connsiteY11" fmla="*/ 779878 h 1019470"/>
                    <a:gd name="connsiteX12" fmla="*/ 286817 w 354110"/>
                    <a:gd name="connsiteY12" fmla="*/ 838343 h 1019470"/>
                    <a:gd name="connsiteX13" fmla="*/ 291894 w 354110"/>
                    <a:gd name="connsiteY13" fmla="*/ 867528 h 1019470"/>
                    <a:gd name="connsiteX14" fmla="*/ 294570 w 354110"/>
                    <a:gd name="connsiteY14" fmla="*/ 882053 h 1019470"/>
                    <a:gd name="connsiteX15" fmla="*/ 296056 w 354110"/>
                    <a:gd name="connsiteY15" fmla="*/ 889235 h 1019470"/>
                    <a:gd name="connsiteX16" fmla="*/ 296894 w 354110"/>
                    <a:gd name="connsiteY16" fmla="*/ 892721 h 1019470"/>
                    <a:gd name="connsiteX17" fmla="*/ 297571 w 354110"/>
                    <a:gd name="connsiteY17" fmla="*/ 895150 h 1019470"/>
                    <a:gd name="connsiteX18" fmla="*/ 298171 w 354110"/>
                    <a:gd name="connsiteY18" fmla="*/ 896293 h 1019470"/>
                    <a:gd name="connsiteX19" fmla="*/ 303457 w 354110"/>
                    <a:gd name="connsiteY19" fmla="*/ 912105 h 1019470"/>
                    <a:gd name="connsiteX20" fmla="*/ 309734 w 354110"/>
                    <a:gd name="connsiteY20" fmla="*/ 927811 h 1019470"/>
                    <a:gd name="connsiteX21" fmla="*/ 316478 w 354110"/>
                    <a:gd name="connsiteY21" fmla="*/ 943347 h 1019470"/>
                    <a:gd name="connsiteX22" fmla="*/ 323602 w 354110"/>
                    <a:gd name="connsiteY22" fmla="*/ 958748 h 1019470"/>
                    <a:gd name="connsiteX23" fmla="*/ 331041 w 354110"/>
                    <a:gd name="connsiteY23" fmla="*/ 974008 h 1019470"/>
                    <a:gd name="connsiteX24" fmla="*/ 338509 w 354110"/>
                    <a:gd name="connsiteY24" fmla="*/ 989267 h 1019470"/>
                    <a:gd name="connsiteX25" fmla="*/ 354111 w 354110"/>
                    <a:gd name="connsiteY25" fmla="*/ 1019470 h 1019470"/>
                    <a:gd name="connsiteX26" fmla="*/ 337090 w 354110"/>
                    <a:gd name="connsiteY26" fmla="*/ 990029 h 1019470"/>
                    <a:gd name="connsiteX27" fmla="*/ 320897 w 354110"/>
                    <a:gd name="connsiteY27" fmla="*/ 960091 h 1019470"/>
                    <a:gd name="connsiteX28" fmla="*/ 313201 w 354110"/>
                    <a:gd name="connsiteY28" fmla="*/ 944890 h 1019470"/>
                    <a:gd name="connsiteX29" fmla="*/ 305857 w 354110"/>
                    <a:gd name="connsiteY29" fmla="*/ 929497 h 1019470"/>
                    <a:gd name="connsiteX30" fmla="*/ 298933 w 354110"/>
                    <a:gd name="connsiteY30" fmla="*/ 913867 h 1019470"/>
                    <a:gd name="connsiteX31" fmla="*/ 292903 w 354110"/>
                    <a:gd name="connsiteY31" fmla="*/ 897626 h 1019470"/>
                    <a:gd name="connsiteX32" fmla="*/ 293513 w 354110"/>
                    <a:gd name="connsiteY32" fmla="*/ 898760 h 1019470"/>
                    <a:gd name="connsiteX33" fmla="*/ 291475 w 354110"/>
                    <a:gd name="connsiteY33" fmla="*/ 894321 h 1019470"/>
                    <a:gd name="connsiteX34" fmla="*/ 290398 w 354110"/>
                    <a:gd name="connsiteY34" fmla="*/ 890654 h 1019470"/>
                    <a:gd name="connsiteX35" fmla="*/ 288493 w 354110"/>
                    <a:gd name="connsiteY35" fmla="*/ 883406 h 1019470"/>
                    <a:gd name="connsiteX36" fmla="*/ 285026 w 354110"/>
                    <a:gd name="connsiteY36" fmla="*/ 868918 h 1019470"/>
                    <a:gd name="connsiteX37" fmla="*/ 278625 w 354110"/>
                    <a:gd name="connsiteY37" fmla="*/ 839915 h 1019470"/>
                    <a:gd name="connsiteX38" fmla="*/ 266319 w 354110"/>
                    <a:gd name="connsiteY38" fmla="*/ 781869 h 1019470"/>
                    <a:gd name="connsiteX39" fmla="*/ 241649 w 354110"/>
                    <a:gd name="connsiteY39" fmla="*/ 665940 h 1019470"/>
                    <a:gd name="connsiteX40" fmla="*/ 214703 w 354110"/>
                    <a:gd name="connsiteY40" fmla="*/ 550688 h 1019470"/>
                    <a:gd name="connsiteX41" fmla="*/ 199196 w 354110"/>
                    <a:gd name="connsiteY41" fmla="*/ 493747 h 1019470"/>
                    <a:gd name="connsiteX42" fmla="*/ 180670 w 354110"/>
                    <a:gd name="connsiteY42" fmla="*/ 438150 h 1019470"/>
                    <a:gd name="connsiteX43" fmla="*/ 92764 w 354110"/>
                    <a:gd name="connsiteY43" fmla="*/ 217913 h 1019470"/>
                    <a:gd name="connsiteX44" fmla="*/ 48368 w 354110"/>
                    <a:gd name="connsiteY44" fmla="*/ 107937 h 1019470"/>
                    <a:gd name="connsiteX45" fmla="*/ 25717 w 354110"/>
                    <a:gd name="connsiteY45" fmla="*/ 53150 h 1019470"/>
                    <a:gd name="connsiteX46" fmla="*/ 13849 w 354110"/>
                    <a:gd name="connsiteY46" fmla="*/ 25994 h 1019470"/>
                    <a:gd name="connsiteX47" fmla="*/ 7610 w 354110"/>
                    <a:gd name="connsiteY47" fmla="*/ 12563 h 1019470"/>
                    <a:gd name="connsiteX48" fmla="*/ 0 w 354110"/>
                    <a:gd name="connsiteY48" fmla="*/ 0 h 101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54110" h="1019470">
                      <a:moveTo>
                        <a:pt x="0" y="0"/>
                      </a:moveTo>
                      <a:cubicBezTo>
                        <a:pt x="3772" y="3258"/>
                        <a:pt x="5934" y="7925"/>
                        <a:pt x="8544" y="12078"/>
                      </a:cubicBezTo>
                      <a:cubicBezTo>
                        <a:pt x="11039" y="16364"/>
                        <a:pt x="13411" y="20717"/>
                        <a:pt x="15735" y="25089"/>
                      </a:cubicBezTo>
                      <a:cubicBezTo>
                        <a:pt x="20374" y="33842"/>
                        <a:pt x="24736" y="42729"/>
                        <a:pt x="29108" y="51606"/>
                      </a:cubicBezTo>
                      <a:cubicBezTo>
                        <a:pt x="37814" y="69390"/>
                        <a:pt x="46282" y="87287"/>
                        <a:pt x="54664" y="105213"/>
                      </a:cubicBezTo>
                      <a:cubicBezTo>
                        <a:pt x="63103" y="123120"/>
                        <a:pt x="71104" y="141218"/>
                        <a:pt x="79229" y="159258"/>
                      </a:cubicBezTo>
                      <a:cubicBezTo>
                        <a:pt x="87344" y="177308"/>
                        <a:pt x="95307" y="195405"/>
                        <a:pt x="103175" y="213570"/>
                      </a:cubicBezTo>
                      <a:cubicBezTo>
                        <a:pt x="118996" y="249831"/>
                        <a:pt x="134512" y="286226"/>
                        <a:pt x="149714" y="322755"/>
                      </a:cubicBezTo>
                      <a:cubicBezTo>
                        <a:pt x="165059" y="359216"/>
                        <a:pt x="179975" y="395859"/>
                        <a:pt x="194672" y="432625"/>
                      </a:cubicBezTo>
                      <a:cubicBezTo>
                        <a:pt x="209436" y="470116"/>
                        <a:pt x="219504" y="508578"/>
                        <a:pt x="229171" y="547078"/>
                      </a:cubicBezTo>
                      <a:cubicBezTo>
                        <a:pt x="238801" y="585578"/>
                        <a:pt x="247021" y="624354"/>
                        <a:pt x="254832" y="663178"/>
                      </a:cubicBezTo>
                      <a:cubicBezTo>
                        <a:pt x="262747" y="701983"/>
                        <a:pt x="269681" y="740950"/>
                        <a:pt x="276692" y="779878"/>
                      </a:cubicBezTo>
                      <a:lnTo>
                        <a:pt x="286817" y="838343"/>
                      </a:lnTo>
                      <a:lnTo>
                        <a:pt x="291894" y="867528"/>
                      </a:lnTo>
                      <a:lnTo>
                        <a:pt x="294570" y="882053"/>
                      </a:lnTo>
                      <a:lnTo>
                        <a:pt x="296056" y="889235"/>
                      </a:lnTo>
                      <a:lnTo>
                        <a:pt x="296894" y="892721"/>
                      </a:lnTo>
                      <a:cubicBezTo>
                        <a:pt x="297075" y="893664"/>
                        <a:pt x="297799" y="895417"/>
                        <a:pt x="297571" y="895150"/>
                      </a:cubicBezTo>
                      <a:lnTo>
                        <a:pt x="298171" y="896293"/>
                      </a:lnTo>
                      <a:cubicBezTo>
                        <a:pt x="299580" y="901456"/>
                        <a:pt x="301542" y="906856"/>
                        <a:pt x="303457" y="912105"/>
                      </a:cubicBezTo>
                      <a:cubicBezTo>
                        <a:pt x="305571" y="917324"/>
                        <a:pt x="307438" y="922639"/>
                        <a:pt x="309734" y="927811"/>
                      </a:cubicBezTo>
                      <a:cubicBezTo>
                        <a:pt x="311991" y="932974"/>
                        <a:pt x="314096" y="938222"/>
                        <a:pt x="316478" y="943347"/>
                      </a:cubicBezTo>
                      <a:lnTo>
                        <a:pt x="323602" y="958748"/>
                      </a:lnTo>
                      <a:cubicBezTo>
                        <a:pt x="325946" y="963901"/>
                        <a:pt x="328565" y="968921"/>
                        <a:pt x="331041" y="974008"/>
                      </a:cubicBezTo>
                      <a:lnTo>
                        <a:pt x="338509" y="989267"/>
                      </a:lnTo>
                      <a:lnTo>
                        <a:pt x="354111" y="1019470"/>
                      </a:lnTo>
                      <a:lnTo>
                        <a:pt x="337090" y="990029"/>
                      </a:lnTo>
                      <a:cubicBezTo>
                        <a:pt x="331613" y="980104"/>
                        <a:pt x="326126" y="970169"/>
                        <a:pt x="320897" y="960091"/>
                      </a:cubicBezTo>
                      <a:lnTo>
                        <a:pt x="313201" y="944890"/>
                      </a:lnTo>
                      <a:cubicBezTo>
                        <a:pt x="310629" y="939822"/>
                        <a:pt x="308315" y="934622"/>
                        <a:pt x="305857" y="929497"/>
                      </a:cubicBezTo>
                      <a:cubicBezTo>
                        <a:pt x="303343" y="924392"/>
                        <a:pt x="301266" y="919077"/>
                        <a:pt x="298933" y="913867"/>
                      </a:cubicBezTo>
                      <a:cubicBezTo>
                        <a:pt x="296799" y="908533"/>
                        <a:pt x="294675" y="903351"/>
                        <a:pt x="292903" y="897626"/>
                      </a:cubicBezTo>
                      <a:lnTo>
                        <a:pt x="293513" y="898760"/>
                      </a:lnTo>
                      <a:cubicBezTo>
                        <a:pt x="291922" y="896426"/>
                        <a:pt x="292056" y="895712"/>
                        <a:pt x="291475" y="894321"/>
                      </a:cubicBezTo>
                      <a:lnTo>
                        <a:pt x="290398" y="890654"/>
                      </a:lnTo>
                      <a:lnTo>
                        <a:pt x="288493" y="883406"/>
                      </a:lnTo>
                      <a:lnTo>
                        <a:pt x="285026" y="868918"/>
                      </a:lnTo>
                      <a:cubicBezTo>
                        <a:pt x="282769" y="859260"/>
                        <a:pt x="280683" y="849582"/>
                        <a:pt x="278625" y="839915"/>
                      </a:cubicBezTo>
                      <a:lnTo>
                        <a:pt x="266319" y="781869"/>
                      </a:lnTo>
                      <a:cubicBezTo>
                        <a:pt x="258347" y="743150"/>
                        <a:pt x="249984" y="704526"/>
                        <a:pt x="241649" y="665940"/>
                      </a:cubicBezTo>
                      <a:cubicBezTo>
                        <a:pt x="233182" y="627364"/>
                        <a:pt x="224285" y="588912"/>
                        <a:pt x="214703" y="550688"/>
                      </a:cubicBezTo>
                      <a:cubicBezTo>
                        <a:pt x="209864" y="531590"/>
                        <a:pt x="204759" y="512578"/>
                        <a:pt x="199196" y="493747"/>
                      </a:cubicBezTo>
                      <a:cubicBezTo>
                        <a:pt x="193567" y="474945"/>
                        <a:pt x="187757" y="456209"/>
                        <a:pt x="180670" y="438150"/>
                      </a:cubicBezTo>
                      <a:lnTo>
                        <a:pt x="92764" y="217913"/>
                      </a:lnTo>
                      <a:lnTo>
                        <a:pt x="48368" y="107937"/>
                      </a:lnTo>
                      <a:cubicBezTo>
                        <a:pt x="40958" y="89621"/>
                        <a:pt x="33461" y="71333"/>
                        <a:pt x="25717" y="53150"/>
                      </a:cubicBezTo>
                      <a:lnTo>
                        <a:pt x="13849" y="25994"/>
                      </a:lnTo>
                      <a:cubicBezTo>
                        <a:pt x="11840" y="21479"/>
                        <a:pt x="9782" y="16993"/>
                        <a:pt x="7610" y="12563"/>
                      </a:cubicBezTo>
                      <a:cubicBezTo>
                        <a:pt x="5315" y="8258"/>
                        <a:pt x="3496" y="3477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1BB772A4-B7F1-C349-C7F4-CBBDB3A2ABFD}"/>
                    </a:ext>
                  </a:extLst>
                </p:cNvPr>
                <p:cNvSpPr/>
                <p:nvPr/>
              </p:nvSpPr>
              <p:spPr>
                <a:xfrm>
                  <a:off x="8757160" y="1436947"/>
                  <a:ext cx="81314" cy="135416"/>
                </a:xfrm>
                <a:custGeom>
                  <a:avLst/>
                  <a:gdLst>
                    <a:gd name="connsiteX0" fmla="*/ 0 w 81314"/>
                    <a:gd name="connsiteY0" fmla="*/ 135417 h 135416"/>
                    <a:gd name="connsiteX1" fmla="*/ 3324 w 81314"/>
                    <a:gd name="connsiteY1" fmla="*/ 129435 h 135416"/>
                    <a:gd name="connsiteX2" fmla="*/ 12335 w 81314"/>
                    <a:gd name="connsiteY2" fmla="*/ 113890 h 135416"/>
                    <a:gd name="connsiteX3" fmla="*/ 25451 w 81314"/>
                    <a:gd name="connsiteY3" fmla="*/ 92231 h 135416"/>
                    <a:gd name="connsiteX4" fmla="*/ 40700 w 81314"/>
                    <a:gd name="connsiteY4" fmla="*/ 67608 h 135416"/>
                    <a:gd name="connsiteX5" fmla="*/ 56007 w 81314"/>
                    <a:gd name="connsiteY5" fmla="*/ 43063 h 135416"/>
                    <a:gd name="connsiteX6" fmla="*/ 69085 w 81314"/>
                    <a:gd name="connsiteY6" fmla="*/ 21488 h 135416"/>
                    <a:gd name="connsiteX7" fmla="*/ 74085 w 81314"/>
                    <a:gd name="connsiteY7" fmla="*/ 12754 h 135416"/>
                    <a:gd name="connsiteX8" fmla="*/ 77867 w 81314"/>
                    <a:gd name="connsiteY8" fmla="*/ 5934 h 135416"/>
                    <a:gd name="connsiteX9" fmla="*/ 81315 w 81314"/>
                    <a:gd name="connsiteY9" fmla="*/ 0 h 135416"/>
                    <a:gd name="connsiteX10" fmla="*/ 79238 w 81314"/>
                    <a:gd name="connsiteY10" fmla="*/ 6496 h 135416"/>
                    <a:gd name="connsiteX11" fmla="*/ 76676 w 81314"/>
                    <a:gd name="connsiteY11" fmla="*/ 13945 h 135416"/>
                    <a:gd name="connsiteX12" fmla="*/ 72990 w 81314"/>
                    <a:gd name="connsiteY12" fmla="*/ 23479 h 135416"/>
                    <a:gd name="connsiteX13" fmla="*/ 67894 w 81314"/>
                    <a:gd name="connsiteY13" fmla="*/ 34404 h 135416"/>
                    <a:gd name="connsiteX14" fmla="*/ 61827 w 81314"/>
                    <a:gd name="connsiteY14" fmla="*/ 46425 h 135416"/>
                    <a:gd name="connsiteX15" fmla="*/ 47168 w 81314"/>
                    <a:gd name="connsiteY15" fmla="*/ 71657 h 135416"/>
                    <a:gd name="connsiteX16" fmla="*/ 39138 w 81314"/>
                    <a:gd name="connsiteY16" fmla="*/ 84106 h 135416"/>
                    <a:gd name="connsiteX17" fmla="*/ 31014 w 81314"/>
                    <a:gd name="connsiteY17" fmla="*/ 95936 h 135416"/>
                    <a:gd name="connsiteX18" fmla="*/ 15897 w 81314"/>
                    <a:gd name="connsiteY18" fmla="*/ 116376 h 135416"/>
                    <a:gd name="connsiteX19" fmla="*/ 4496 w 81314"/>
                    <a:gd name="connsiteY19" fmla="*/ 130302 h 135416"/>
                    <a:gd name="connsiteX20" fmla="*/ 0 w 81314"/>
                    <a:gd name="connsiteY20" fmla="*/ 135417 h 135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314" h="135416">
                      <a:moveTo>
                        <a:pt x="0" y="135417"/>
                      </a:moveTo>
                      <a:cubicBezTo>
                        <a:pt x="0" y="135417"/>
                        <a:pt x="1210" y="133236"/>
                        <a:pt x="3324" y="129435"/>
                      </a:cubicBezTo>
                      <a:cubicBezTo>
                        <a:pt x="5505" y="125682"/>
                        <a:pt x="8601" y="120320"/>
                        <a:pt x="12335" y="113890"/>
                      </a:cubicBezTo>
                      <a:cubicBezTo>
                        <a:pt x="16164" y="107547"/>
                        <a:pt x="20650" y="100155"/>
                        <a:pt x="25451" y="92231"/>
                      </a:cubicBezTo>
                      <a:cubicBezTo>
                        <a:pt x="30318" y="84372"/>
                        <a:pt x="35509" y="75990"/>
                        <a:pt x="40700" y="67608"/>
                      </a:cubicBezTo>
                      <a:cubicBezTo>
                        <a:pt x="46149" y="59379"/>
                        <a:pt x="50940" y="50787"/>
                        <a:pt x="56007" y="43063"/>
                      </a:cubicBezTo>
                      <a:cubicBezTo>
                        <a:pt x="60922" y="35243"/>
                        <a:pt x="65094" y="27737"/>
                        <a:pt x="69085" y="21488"/>
                      </a:cubicBezTo>
                      <a:cubicBezTo>
                        <a:pt x="71114" y="18364"/>
                        <a:pt x="72609" y="15354"/>
                        <a:pt x="74085" y="12754"/>
                      </a:cubicBezTo>
                      <a:cubicBezTo>
                        <a:pt x="75543" y="10116"/>
                        <a:pt x="76819" y="7820"/>
                        <a:pt x="77867" y="5934"/>
                      </a:cubicBezTo>
                      <a:cubicBezTo>
                        <a:pt x="79991" y="2143"/>
                        <a:pt x="81315" y="0"/>
                        <a:pt x="81315" y="0"/>
                      </a:cubicBezTo>
                      <a:cubicBezTo>
                        <a:pt x="81315" y="0"/>
                        <a:pt x="80629" y="2372"/>
                        <a:pt x="79238" y="6496"/>
                      </a:cubicBezTo>
                      <a:cubicBezTo>
                        <a:pt x="78543" y="8563"/>
                        <a:pt x="77667" y="11068"/>
                        <a:pt x="76676" y="13945"/>
                      </a:cubicBezTo>
                      <a:cubicBezTo>
                        <a:pt x="75657" y="16812"/>
                        <a:pt x="74667" y="20155"/>
                        <a:pt x="72990" y="23479"/>
                      </a:cubicBezTo>
                      <a:cubicBezTo>
                        <a:pt x="71409" y="26860"/>
                        <a:pt x="69694" y="30528"/>
                        <a:pt x="67894" y="34404"/>
                      </a:cubicBezTo>
                      <a:cubicBezTo>
                        <a:pt x="66008" y="38252"/>
                        <a:pt x="64180" y="42415"/>
                        <a:pt x="61827" y="46425"/>
                      </a:cubicBezTo>
                      <a:cubicBezTo>
                        <a:pt x="57274" y="54550"/>
                        <a:pt x="52502" y="63303"/>
                        <a:pt x="47168" y="71657"/>
                      </a:cubicBezTo>
                      <a:cubicBezTo>
                        <a:pt x="44482" y="75829"/>
                        <a:pt x="41796" y="80000"/>
                        <a:pt x="39138" y="84106"/>
                      </a:cubicBezTo>
                      <a:cubicBezTo>
                        <a:pt x="36557" y="88259"/>
                        <a:pt x="33652" y="92097"/>
                        <a:pt x="31014" y="95936"/>
                      </a:cubicBezTo>
                      <a:cubicBezTo>
                        <a:pt x="25708" y="103565"/>
                        <a:pt x="20507" y="110538"/>
                        <a:pt x="15897" y="116376"/>
                      </a:cubicBezTo>
                      <a:cubicBezTo>
                        <a:pt x="11373" y="122292"/>
                        <a:pt x="7230" y="126940"/>
                        <a:pt x="4496" y="130302"/>
                      </a:cubicBezTo>
                      <a:cubicBezTo>
                        <a:pt x="1715" y="133598"/>
                        <a:pt x="0" y="135417"/>
                        <a:pt x="0" y="13541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BB08697-9C51-432A-1155-2996CCCF8C75}"/>
                    </a:ext>
                  </a:extLst>
                </p:cNvPr>
                <p:cNvSpPr/>
                <p:nvPr/>
              </p:nvSpPr>
              <p:spPr>
                <a:xfrm>
                  <a:off x="8728871" y="1244999"/>
                  <a:ext cx="83834" cy="216369"/>
                </a:xfrm>
                <a:custGeom>
                  <a:avLst/>
                  <a:gdLst>
                    <a:gd name="connsiteX0" fmla="*/ 0 w 83834"/>
                    <a:gd name="connsiteY0" fmla="*/ 216370 h 216369"/>
                    <a:gd name="connsiteX1" fmla="*/ 16688 w 83834"/>
                    <a:gd name="connsiteY1" fmla="*/ 183775 h 216369"/>
                    <a:gd name="connsiteX2" fmla="*/ 33118 w 83834"/>
                    <a:gd name="connsiteY2" fmla="*/ 150152 h 216369"/>
                    <a:gd name="connsiteX3" fmla="*/ 50759 w 83834"/>
                    <a:gd name="connsiteY3" fmla="*/ 111166 h 216369"/>
                    <a:gd name="connsiteX4" fmla="*/ 59055 w 83834"/>
                    <a:gd name="connsiteY4" fmla="*/ 91116 h 216369"/>
                    <a:gd name="connsiteX5" fmla="*/ 66446 w 83834"/>
                    <a:gd name="connsiteY5" fmla="*/ 71457 h 216369"/>
                    <a:gd name="connsiteX6" fmla="*/ 72685 w 83834"/>
                    <a:gd name="connsiteY6" fmla="*/ 52835 h 216369"/>
                    <a:gd name="connsiteX7" fmla="*/ 77362 w 83834"/>
                    <a:gd name="connsiteY7" fmla="*/ 35890 h 216369"/>
                    <a:gd name="connsiteX8" fmla="*/ 80524 w 83834"/>
                    <a:gd name="connsiteY8" fmla="*/ 21355 h 216369"/>
                    <a:gd name="connsiteX9" fmla="*/ 82315 w 83834"/>
                    <a:gd name="connsiteY9" fmla="*/ 10011 h 216369"/>
                    <a:gd name="connsiteX10" fmla="*/ 83610 w 83834"/>
                    <a:gd name="connsiteY10" fmla="*/ 0 h 216369"/>
                    <a:gd name="connsiteX11" fmla="*/ 83810 w 83834"/>
                    <a:gd name="connsiteY11" fmla="*/ 10106 h 216369"/>
                    <a:gd name="connsiteX12" fmla="*/ 83344 w 83834"/>
                    <a:gd name="connsiteY12" fmla="*/ 21727 h 216369"/>
                    <a:gd name="connsiteX13" fmla="*/ 81572 w 83834"/>
                    <a:gd name="connsiteY13" fmla="*/ 36757 h 216369"/>
                    <a:gd name="connsiteX14" fmla="*/ 72819 w 83834"/>
                    <a:gd name="connsiteY14" fmla="*/ 73571 h 216369"/>
                    <a:gd name="connsiteX15" fmla="*/ 65932 w 83834"/>
                    <a:gd name="connsiteY15" fmla="*/ 93745 h 216369"/>
                    <a:gd name="connsiteX16" fmla="*/ 57769 w 83834"/>
                    <a:gd name="connsiteY16" fmla="*/ 114176 h 216369"/>
                    <a:gd name="connsiteX17" fmla="*/ 39110 w 83834"/>
                    <a:gd name="connsiteY17" fmla="*/ 153172 h 216369"/>
                    <a:gd name="connsiteX18" fmla="*/ 20431 w 83834"/>
                    <a:gd name="connsiteY18" fmla="*/ 185880 h 216369"/>
                    <a:gd name="connsiteX19" fmla="*/ 5896 w 83834"/>
                    <a:gd name="connsiteY19" fmla="*/ 208178 h 216369"/>
                    <a:gd name="connsiteX20" fmla="*/ 0 w 83834"/>
                    <a:gd name="connsiteY20" fmla="*/ 216370 h 216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834" h="216369">
                      <a:moveTo>
                        <a:pt x="0" y="216370"/>
                      </a:moveTo>
                      <a:cubicBezTo>
                        <a:pt x="0" y="216370"/>
                        <a:pt x="6677" y="203330"/>
                        <a:pt x="16688" y="183775"/>
                      </a:cubicBezTo>
                      <a:cubicBezTo>
                        <a:pt x="21717" y="174041"/>
                        <a:pt x="27213" y="162497"/>
                        <a:pt x="33118" y="150152"/>
                      </a:cubicBezTo>
                      <a:cubicBezTo>
                        <a:pt x="38910" y="137779"/>
                        <a:pt x="45196" y="124606"/>
                        <a:pt x="50759" y="111166"/>
                      </a:cubicBezTo>
                      <a:cubicBezTo>
                        <a:pt x="53778" y="104537"/>
                        <a:pt x="56378" y="97746"/>
                        <a:pt x="59055" y="91116"/>
                      </a:cubicBezTo>
                      <a:cubicBezTo>
                        <a:pt x="61789" y="84487"/>
                        <a:pt x="64027" y="77829"/>
                        <a:pt x="66446" y="71457"/>
                      </a:cubicBezTo>
                      <a:cubicBezTo>
                        <a:pt x="68732" y="65037"/>
                        <a:pt x="70628" y="58760"/>
                        <a:pt x="72685" y="52835"/>
                      </a:cubicBezTo>
                      <a:cubicBezTo>
                        <a:pt x="74552" y="46892"/>
                        <a:pt x="75895" y="41138"/>
                        <a:pt x="77362" y="35890"/>
                      </a:cubicBezTo>
                      <a:cubicBezTo>
                        <a:pt x="78743" y="30613"/>
                        <a:pt x="79496" y="25689"/>
                        <a:pt x="80524" y="21355"/>
                      </a:cubicBezTo>
                      <a:cubicBezTo>
                        <a:pt x="81591" y="17021"/>
                        <a:pt x="81982" y="13183"/>
                        <a:pt x="82315" y="10011"/>
                      </a:cubicBezTo>
                      <a:cubicBezTo>
                        <a:pt x="83134" y="3639"/>
                        <a:pt x="83610" y="0"/>
                        <a:pt x="83610" y="0"/>
                      </a:cubicBezTo>
                      <a:cubicBezTo>
                        <a:pt x="83610" y="0"/>
                        <a:pt x="83677" y="3677"/>
                        <a:pt x="83810" y="10106"/>
                      </a:cubicBezTo>
                      <a:cubicBezTo>
                        <a:pt x="83849" y="13335"/>
                        <a:pt x="83915" y="17278"/>
                        <a:pt x="83344" y="21727"/>
                      </a:cubicBezTo>
                      <a:cubicBezTo>
                        <a:pt x="82848" y="26184"/>
                        <a:pt x="82677" y="31328"/>
                        <a:pt x="81572" y="36757"/>
                      </a:cubicBezTo>
                      <a:cubicBezTo>
                        <a:pt x="79619" y="47663"/>
                        <a:pt x="76943" y="60350"/>
                        <a:pt x="72819" y="73571"/>
                      </a:cubicBezTo>
                      <a:cubicBezTo>
                        <a:pt x="70561" y="80096"/>
                        <a:pt x="68694" y="87039"/>
                        <a:pt x="65932" y="93745"/>
                      </a:cubicBezTo>
                      <a:cubicBezTo>
                        <a:pt x="63303" y="100508"/>
                        <a:pt x="60741" y="107442"/>
                        <a:pt x="57769" y="114176"/>
                      </a:cubicBezTo>
                      <a:cubicBezTo>
                        <a:pt x="51987" y="127730"/>
                        <a:pt x="45549" y="140980"/>
                        <a:pt x="39110" y="153172"/>
                      </a:cubicBezTo>
                      <a:cubicBezTo>
                        <a:pt x="32737" y="165402"/>
                        <a:pt x="26060" y="176413"/>
                        <a:pt x="20431" y="185880"/>
                      </a:cubicBezTo>
                      <a:cubicBezTo>
                        <a:pt x="14735" y="195310"/>
                        <a:pt x="9487" y="202863"/>
                        <a:pt x="5896" y="208178"/>
                      </a:cubicBezTo>
                      <a:cubicBezTo>
                        <a:pt x="2248" y="213465"/>
                        <a:pt x="0" y="216370"/>
                        <a:pt x="0" y="21637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D1C38761-DA20-DB1A-2DCB-6FF91E87EED7}"/>
                    </a:ext>
                  </a:extLst>
                </p:cNvPr>
                <p:cNvSpPr/>
                <p:nvPr/>
              </p:nvSpPr>
              <p:spPr>
                <a:xfrm>
                  <a:off x="8583967" y="1561906"/>
                  <a:ext cx="197129" cy="123129"/>
                </a:xfrm>
                <a:custGeom>
                  <a:avLst/>
                  <a:gdLst>
                    <a:gd name="connsiteX0" fmla="*/ 197129 w 197129"/>
                    <a:gd name="connsiteY0" fmla="*/ 123130 h 123129"/>
                    <a:gd name="connsiteX1" fmla="*/ 187757 w 197129"/>
                    <a:gd name="connsiteY1" fmla="*/ 119501 h 123129"/>
                    <a:gd name="connsiteX2" fmla="*/ 163421 w 197129"/>
                    <a:gd name="connsiteY2" fmla="*/ 109004 h 123129"/>
                    <a:gd name="connsiteX3" fmla="*/ 129721 w 197129"/>
                    <a:gd name="connsiteY3" fmla="*/ 92631 h 123129"/>
                    <a:gd name="connsiteX4" fmla="*/ 92126 w 197129"/>
                    <a:gd name="connsiteY4" fmla="*/ 71790 h 123129"/>
                    <a:gd name="connsiteX5" fmla="*/ 73552 w 197129"/>
                    <a:gd name="connsiteY5" fmla="*/ 60293 h 123129"/>
                    <a:gd name="connsiteX6" fmla="*/ 55931 w 197129"/>
                    <a:gd name="connsiteY6" fmla="*/ 48520 h 123129"/>
                    <a:gd name="connsiteX7" fmla="*/ 26137 w 197129"/>
                    <a:gd name="connsiteY7" fmla="*/ 25632 h 123129"/>
                    <a:gd name="connsiteX8" fmla="*/ 14983 w 197129"/>
                    <a:gd name="connsiteY8" fmla="*/ 15583 h 123129"/>
                    <a:gd name="connsiteX9" fmla="*/ 6801 w 197129"/>
                    <a:gd name="connsiteY9" fmla="*/ 7410 h 123129"/>
                    <a:gd name="connsiteX10" fmla="*/ 0 w 197129"/>
                    <a:gd name="connsiteY10" fmla="*/ 0 h 123129"/>
                    <a:gd name="connsiteX11" fmla="*/ 7820 w 197129"/>
                    <a:gd name="connsiteY11" fmla="*/ 6325 h 123129"/>
                    <a:gd name="connsiteX12" fmla="*/ 16840 w 197129"/>
                    <a:gd name="connsiteY12" fmla="*/ 13421 h 123129"/>
                    <a:gd name="connsiteX13" fmla="*/ 28794 w 197129"/>
                    <a:gd name="connsiteY13" fmla="*/ 22250 h 123129"/>
                    <a:gd name="connsiteX14" fmla="*/ 43234 w 197129"/>
                    <a:gd name="connsiteY14" fmla="*/ 32252 h 123129"/>
                    <a:gd name="connsiteX15" fmla="*/ 59703 w 197129"/>
                    <a:gd name="connsiteY15" fmla="*/ 42929 h 123129"/>
                    <a:gd name="connsiteX16" fmla="*/ 96050 w 197129"/>
                    <a:gd name="connsiteY16" fmla="*/ 65237 h 123129"/>
                    <a:gd name="connsiteX17" fmla="*/ 132940 w 197129"/>
                    <a:gd name="connsiteY17" fmla="*/ 86735 h 123129"/>
                    <a:gd name="connsiteX18" fmla="*/ 165373 w 197129"/>
                    <a:gd name="connsiteY18" fmla="*/ 105194 h 123129"/>
                    <a:gd name="connsiteX19" fmla="*/ 188404 w 197129"/>
                    <a:gd name="connsiteY19" fmla="*/ 118167 h 123129"/>
                    <a:gd name="connsiteX20" fmla="*/ 197129 w 197129"/>
                    <a:gd name="connsiteY20" fmla="*/ 123130 h 123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7129" h="123129">
                      <a:moveTo>
                        <a:pt x="197129" y="123130"/>
                      </a:moveTo>
                      <a:cubicBezTo>
                        <a:pt x="197129" y="123130"/>
                        <a:pt x="193681" y="121910"/>
                        <a:pt x="187757" y="119501"/>
                      </a:cubicBezTo>
                      <a:cubicBezTo>
                        <a:pt x="181880" y="117024"/>
                        <a:pt x="173355" y="113643"/>
                        <a:pt x="163421" y="109004"/>
                      </a:cubicBezTo>
                      <a:cubicBezTo>
                        <a:pt x="153505" y="104318"/>
                        <a:pt x="141865" y="98993"/>
                        <a:pt x="129721" y="92631"/>
                      </a:cubicBezTo>
                      <a:cubicBezTo>
                        <a:pt x="117529" y="86354"/>
                        <a:pt x="104737" y="79248"/>
                        <a:pt x="92126" y="71790"/>
                      </a:cubicBezTo>
                      <a:cubicBezTo>
                        <a:pt x="85820" y="68085"/>
                        <a:pt x="79667" y="64103"/>
                        <a:pt x="73552" y="60293"/>
                      </a:cubicBezTo>
                      <a:cubicBezTo>
                        <a:pt x="67399" y="56540"/>
                        <a:pt x="61665" y="52321"/>
                        <a:pt x="55931" y="48520"/>
                      </a:cubicBezTo>
                      <a:cubicBezTo>
                        <a:pt x="44644" y="40681"/>
                        <a:pt x="34623" y="32623"/>
                        <a:pt x="26137" y="25632"/>
                      </a:cubicBezTo>
                      <a:cubicBezTo>
                        <a:pt x="21841" y="22203"/>
                        <a:pt x="18269" y="18602"/>
                        <a:pt x="14983" y="15583"/>
                      </a:cubicBezTo>
                      <a:cubicBezTo>
                        <a:pt x="11659" y="12602"/>
                        <a:pt x="8992" y="9754"/>
                        <a:pt x="6801" y="7410"/>
                      </a:cubicBezTo>
                      <a:cubicBezTo>
                        <a:pt x="2486" y="2696"/>
                        <a:pt x="0" y="0"/>
                        <a:pt x="0" y="0"/>
                      </a:cubicBezTo>
                      <a:cubicBezTo>
                        <a:pt x="0" y="0"/>
                        <a:pt x="2848" y="2305"/>
                        <a:pt x="7820" y="6325"/>
                      </a:cubicBezTo>
                      <a:cubicBezTo>
                        <a:pt x="10249" y="8372"/>
                        <a:pt x="13202" y="10868"/>
                        <a:pt x="16840" y="13421"/>
                      </a:cubicBezTo>
                      <a:cubicBezTo>
                        <a:pt x="20393" y="16050"/>
                        <a:pt x="24413" y="19012"/>
                        <a:pt x="28794" y="22250"/>
                      </a:cubicBezTo>
                      <a:cubicBezTo>
                        <a:pt x="33280" y="25336"/>
                        <a:pt x="38043" y="28804"/>
                        <a:pt x="43234" y="32252"/>
                      </a:cubicBezTo>
                      <a:cubicBezTo>
                        <a:pt x="48473" y="35643"/>
                        <a:pt x="53988" y="39234"/>
                        <a:pt x="59703" y="42929"/>
                      </a:cubicBezTo>
                      <a:cubicBezTo>
                        <a:pt x="71228" y="50178"/>
                        <a:pt x="83506" y="57912"/>
                        <a:pt x="96050" y="65237"/>
                      </a:cubicBezTo>
                      <a:cubicBezTo>
                        <a:pt x="108480" y="72761"/>
                        <a:pt x="121130" y="79934"/>
                        <a:pt x="132940" y="86735"/>
                      </a:cubicBezTo>
                      <a:cubicBezTo>
                        <a:pt x="144809" y="93488"/>
                        <a:pt x="155886" y="99784"/>
                        <a:pt x="165373" y="105194"/>
                      </a:cubicBezTo>
                      <a:cubicBezTo>
                        <a:pt x="174898" y="110566"/>
                        <a:pt x="182851" y="115043"/>
                        <a:pt x="188404" y="118167"/>
                      </a:cubicBezTo>
                      <a:cubicBezTo>
                        <a:pt x="193948" y="121329"/>
                        <a:pt x="197129" y="123130"/>
                        <a:pt x="197129" y="12313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" name="图形 3">
                <a:extLst>
                  <a:ext uri="{FF2B5EF4-FFF2-40B4-BE49-F238E27FC236}">
                    <a16:creationId xmlns:a16="http://schemas.microsoft.com/office/drawing/2014/main" id="{2FF14548-9933-BBA7-C2E5-EE8F68D951D5}"/>
                  </a:ext>
                </a:extLst>
              </p:cNvPr>
              <p:cNvGrpSpPr/>
              <p:nvPr/>
            </p:nvGrpSpPr>
            <p:grpSpPr>
              <a:xfrm>
                <a:off x="8879394" y="1415268"/>
                <a:ext cx="251292" cy="571109"/>
                <a:chOff x="8879394" y="1415268"/>
                <a:chExt cx="251292" cy="571109"/>
              </a:xfrm>
            </p:grpSpPr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613632E-B770-B994-74B7-835DB3C63EA1}"/>
                    </a:ext>
                  </a:extLst>
                </p:cNvPr>
                <p:cNvSpPr/>
                <p:nvPr/>
              </p:nvSpPr>
              <p:spPr>
                <a:xfrm>
                  <a:off x="8902578" y="1415268"/>
                  <a:ext cx="228108" cy="496204"/>
                </a:xfrm>
                <a:custGeom>
                  <a:avLst/>
                  <a:gdLst>
                    <a:gd name="connsiteX0" fmla="*/ 0 w 228108"/>
                    <a:gd name="connsiteY0" fmla="*/ 496205 h 496204"/>
                    <a:gd name="connsiteX1" fmla="*/ 51864 w 228108"/>
                    <a:gd name="connsiteY1" fmla="*/ 181242 h 496204"/>
                    <a:gd name="connsiteX2" fmla="*/ 226295 w 228108"/>
                    <a:gd name="connsiteY2" fmla="*/ 0 h 496204"/>
                    <a:gd name="connsiteX3" fmla="*/ 187385 w 228108"/>
                    <a:gd name="connsiteY3" fmla="*/ 353568 h 496204"/>
                    <a:gd name="connsiteX4" fmla="*/ 0 w 228108"/>
                    <a:gd name="connsiteY4" fmla="*/ 496205 h 496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108" h="496204">
                      <a:moveTo>
                        <a:pt x="0" y="496205"/>
                      </a:moveTo>
                      <a:cubicBezTo>
                        <a:pt x="0" y="496205"/>
                        <a:pt x="1553" y="264090"/>
                        <a:pt x="51864" y="181242"/>
                      </a:cubicBezTo>
                      <a:cubicBezTo>
                        <a:pt x="113376" y="79905"/>
                        <a:pt x="130502" y="96822"/>
                        <a:pt x="226295" y="0"/>
                      </a:cubicBezTo>
                      <a:cubicBezTo>
                        <a:pt x="226295" y="0"/>
                        <a:pt x="240868" y="277216"/>
                        <a:pt x="187385" y="353568"/>
                      </a:cubicBezTo>
                      <a:cubicBezTo>
                        <a:pt x="133893" y="429911"/>
                        <a:pt x="49082" y="425501"/>
                        <a:pt x="0" y="4962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30050D05-9234-85C5-0EFB-4DFD9F016124}"/>
                    </a:ext>
                  </a:extLst>
                </p:cNvPr>
                <p:cNvSpPr/>
                <p:nvPr/>
              </p:nvSpPr>
              <p:spPr>
                <a:xfrm>
                  <a:off x="8879394" y="1415268"/>
                  <a:ext cx="249488" cy="571109"/>
                </a:xfrm>
                <a:custGeom>
                  <a:avLst/>
                  <a:gdLst>
                    <a:gd name="connsiteX0" fmla="*/ 249469 w 249488"/>
                    <a:gd name="connsiteY0" fmla="*/ 0 h 571109"/>
                    <a:gd name="connsiteX1" fmla="*/ 246745 w 249488"/>
                    <a:gd name="connsiteY1" fmla="*/ 16935 h 571109"/>
                    <a:gd name="connsiteX2" fmla="*/ 242354 w 249488"/>
                    <a:gd name="connsiteY2" fmla="*/ 33547 h 571109"/>
                    <a:gd name="connsiteX3" fmla="*/ 232791 w 249488"/>
                    <a:gd name="connsiteY3" fmla="*/ 66523 h 571109"/>
                    <a:gd name="connsiteX4" fmla="*/ 222513 w 249488"/>
                    <a:gd name="connsiteY4" fmla="*/ 99260 h 571109"/>
                    <a:gd name="connsiteX5" fmla="*/ 211760 w 249488"/>
                    <a:gd name="connsiteY5" fmla="*/ 131826 h 571109"/>
                    <a:gd name="connsiteX6" fmla="*/ 189205 w 249488"/>
                    <a:gd name="connsiteY6" fmla="*/ 196577 h 571109"/>
                    <a:gd name="connsiteX7" fmla="*/ 165402 w 249488"/>
                    <a:gd name="connsiteY7" fmla="*/ 260899 h 571109"/>
                    <a:gd name="connsiteX8" fmla="*/ 134979 w 249488"/>
                    <a:gd name="connsiteY8" fmla="*/ 323326 h 571109"/>
                    <a:gd name="connsiteX9" fmla="*/ 100022 w 249488"/>
                    <a:gd name="connsiteY9" fmla="*/ 382562 h 571109"/>
                    <a:gd name="connsiteX10" fmla="*/ 62989 w 249488"/>
                    <a:gd name="connsiteY10" fmla="*/ 440341 h 571109"/>
                    <a:gd name="connsiteX11" fmla="*/ 43948 w 249488"/>
                    <a:gd name="connsiteY11" fmla="*/ 468840 h 571109"/>
                    <a:gd name="connsiteX12" fmla="*/ 34433 w 249488"/>
                    <a:gd name="connsiteY12" fmla="*/ 483051 h 571109"/>
                    <a:gd name="connsiteX13" fmla="*/ 29747 w 249488"/>
                    <a:gd name="connsiteY13" fmla="*/ 490157 h 571109"/>
                    <a:gd name="connsiteX14" fmla="*/ 27508 w 249488"/>
                    <a:gd name="connsiteY14" fmla="*/ 493709 h 571109"/>
                    <a:gd name="connsiteX15" fmla="*/ 26489 w 249488"/>
                    <a:gd name="connsiteY15" fmla="*/ 495462 h 571109"/>
                    <a:gd name="connsiteX16" fmla="*/ 25908 w 249488"/>
                    <a:gd name="connsiteY16" fmla="*/ 496253 h 571109"/>
                    <a:gd name="connsiteX17" fmla="*/ 25575 w 249488"/>
                    <a:gd name="connsiteY17" fmla="*/ 497500 h 571109"/>
                    <a:gd name="connsiteX18" fmla="*/ 21641 w 249488"/>
                    <a:gd name="connsiteY18" fmla="*/ 506149 h 571109"/>
                    <a:gd name="connsiteX19" fmla="*/ 18002 w 249488"/>
                    <a:gd name="connsiteY19" fmla="*/ 515150 h 571109"/>
                    <a:gd name="connsiteX20" fmla="*/ 11506 w 249488"/>
                    <a:gd name="connsiteY20" fmla="*/ 533590 h 571109"/>
                    <a:gd name="connsiteX21" fmla="*/ 8620 w 249488"/>
                    <a:gd name="connsiteY21" fmla="*/ 542954 h 571109"/>
                    <a:gd name="connsiteX22" fmla="*/ 5753 w 249488"/>
                    <a:gd name="connsiteY22" fmla="*/ 552326 h 571109"/>
                    <a:gd name="connsiteX23" fmla="*/ 0 w 249488"/>
                    <a:gd name="connsiteY23" fmla="*/ 571110 h 571109"/>
                    <a:gd name="connsiteX24" fmla="*/ 4181 w 249488"/>
                    <a:gd name="connsiteY24" fmla="*/ 551917 h 571109"/>
                    <a:gd name="connsiteX25" fmla="*/ 8591 w 249488"/>
                    <a:gd name="connsiteY25" fmla="*/ 532743 h 571109"/>
                    <a:gd name="connsiteX26" fmla="*/ 13983 w 249488"/>
                    <a:gd name="connsiteY26" fmla="*/ 513769 h 571109"/>
                    <a:gd name="connsiteX27" fmla="*/ 17135 w 249488"/>
                    <a:gd name="connsiteY27" fmla="*/ 504368 h 571109"/>
                    <a:gd name="connsiteX28" fmla="*/ 20783 w 249488"/>
                    <a:gd name="connsiteY28" fmla="*/ 494919 h 571109"/>
                    <a:gd name="connsiteX29" fmla="*/ 20450 w 249488"/>
                    <a:gd name="connsiteY29" fmla="*/ 496167 h 571109"/>
                    <a:gd name="connsiteX30" fmla="*/ 21431 w 249488"/>
                    <a:gd name="connsiteY30" fmla="*/ 492976 h 571109"/>
                    <a:gd name="connsiteX31" fmla="*/ 22393 w 249488"/>
                    <a:gd name="connsiteY31" fmla="*/ 490928 h 571109"/>
                    <a:gd name="connsiteX32" fmla="*/ 24375 w 249488"/>
                    <a:gd name="connsiteY32" fmla="*/ 487032 h 571109"/>
                    <a:gd name="connsiteX33" fmla="*/ 28461 w 249488"/>
                    <a:gd name="connsiteY33" fmla="*/ 479422 h 571109"/>
                    <a:gd name="connsiteX34" fmla="*/ 36890 w 249488"/>
                    <a:gd name="connsiteY34" fmla="*/ 464458 h 571109"/>
                    <a:gd name="connsiteX35" fmla="*/ 54026 w 249488"/>
                    <a:gd name="connsiteY35" fmla="*/ 434769 h 571109"/>
                    <a:gd name="connsiteX36" fmla="*/ 88468 w 249488"/>
                    <a:gd name="connsiteY36" fmla="*/ 375647 h 571109"/>
                    <a:gd name="connsiteX37" fmla="*/ 121901 w 249488"/>
                    <a:gd name="connsiteY37" fmla="*/ 316163 h 571109"/>
                    <a:gd name="connsiteX38" fmla="*/ 151381 w 249488"/>
                    <a:gd name="connsiteY38" fmla="*/ 255470 h 571109"/>
                    <a:gd name="connsiteX39" fmla="*/ 201187 w 249488"/>
                    <a:gd name="connsiteY39" fmla="*/ 127949 h 571109"/>
                    <a:gd name="connsiteX40" fmla="*/ 226333 w 249488"/>
                    <a:gd name="connsiteY40" fmla="*/ 64256 h 571109"/>
                    <a:gd name="connsiteX41" fmla="*/ 238830 w 249488"/>
                    <a:gd name="connsiteY41" fmla="*/ 32366 h 571109"/>
                    <a:gd name="connsiteX42" fmla="*/ 244764 w 249488"/>
                    <a:gd name="connsiteY42" fmla="*/ 16316 h 571109"/>
                    <a:gd name="connsiteX43" fmla="*/ 249469 w 249488"/>
                    <a:gd name="connsiteY43" fmla="*/ 0 h 57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49488" h="571109">
                      <a:moveTo>
                        <a:pt x="249469" y="0"/>
                      </a:moveTo>
                      <a:cubicBezTo>
                        <a:pt x="249698" y="5753"/>
                        <a:pt x="247869" y="11354"/>
                        <a:pt x="246745" y="16935"/>
                      </a:cubicBezTo>
                      <a:cubicBezTo>
                        <a:pt x="245421" y="22517"/>
                        <a:pt x="243869" y="28022"/>
                        <a:pt x="242354" y="33547"/>
                      </a:cubicBezTo>
                      <a:lnTo>
                        <a:pt x="232791" y="66523"/>
                      </a:lnTo>
                      <a:cubicBezTo>
                        <a:pt x="229581" y="77514"/>
                        <a:pt x="225971" y="88354"/>
                        <a:pt x="222513" y="99260"/>
                      </a:cubicBezTo>
                      <a:cubicBezTo>
                        <a:pt x="219056" y="110157"/>
                        <a:pt x="215465" y="121006"/>
                        <a:pt x="211760" y="131826"/>
                      </a:cubicBezTo>
                      <a:cubicBezTo>
                        <a:pt x="204492" y="153505"/>
                        <a:pt x="196977" y="175089"/>
                        <a:pt x="189205" y="196577"/>
                      </a:cubicBezTo>
                      <a:cubicBezTo>
                        <a:pt x="181575" y="218122"/>
                        <a:pt x="173555" y="239525"/>
                        <a:pt x="165402" y="260899"/>
                      </a:cubicBezTo>
                      <a:cubicBezTo>
                        <a:pt x="156934" y="282902"/>
                        <a:pt x="146047" y="303171"/>
                        <a:pt x="134979" y="323326"/>
                      </a:cubicBezTo>
                      <a:cubicBezTo>
                        <a:pt x="123920" y="343471"/>
                        <a:pt x="112062" y="363093"/>
                        <a:pt x="100022" y="382562"/>
                      </a:cubicBezTo>
                      <a:cubicBezTo>
                        <a:pt x="88078" y="402088"/>
                        <a:pt x="75457" y="421176"/>
                        <a:pt x="62989" y="440341"/>
                      </a:cubicBezTo>
                      <a:lnTo>
                        <a:pt x="43948" y="468840"/>
                      </a:lnTo>
                      <a:lnTo>
                        <a:pt x="34433" y="483051"/>
                      </a:lnTo>
                      <a:lnTo>
                        <a:pt x="29747" y="490157"/>
                      </a:lnTo>
                      <a:lnTo>
                        <a:pt x="27508" y="493709"/>
                      </a:lnTo>
                      <a:lnTo>
                        <a:pt x="26489" y="495462"/>
                      </a:lnTo>
                      <a:cubicBezTo>
                        <a:pt x="26222" y="495805"/>
                        <a:pt x="25813" y="497110"/>
                        <a:pt x="25908" y="496253"/>
                      </a:cubicBezTo>
                      <a:lnTo>
                        <a:pt x="25575" y="497500"/>
                      </a:lnTo>
                      <a:cubicBezTo>
                        <a:pt x="24146" y="500167"/>
                        <a:pt x="22879" y="503158"/>
                        <a:pt x="21641" y="506149"/>
                      </a:cubicBezTo>
                      <a:cubicBezTo>
                        <a:pt x="20450" y="509149"/>
                        <a:pt x="18993" y="512045"/>
                        <a:pt x="18002" y="515150"/>
                      </a:cubicBezTo>
                      <a:lnTo>
                        <a:pt x="11506" y="533590"/>
                      </a:lnTo>
                      <a:cubicBezTo>
                        <a:pt x="10373" y="536648"/>
                        <a:pt x="9601" y="539839"/>
                        <a:pt x="8620" y="542954"/>
                      </a:cubicBezTo>
                      <a:lnTo>
                        <a:pt x="5753" y="552326"/>
                      </a:lnTo>
                      <a:lnTo>
                        <a:pt x="0" y="571110"/>
                      </a:lnTo>
                      <a:lnTo>
                        <a:pt x="4181" y="551917"/>
                      </a:lnTo>
                      <a:cubicBezTo>
                        <a:pt x="5601" y="545525"/>
                        <a:pt x="6906" y="539077"/>
                        <a:pt x="8591" y="532743"/>
                      </a:cubicBezTo>
                      <a:lnTo>
                        <a:pt x="13983" y="513769"/>
                      </a:lnTo>
                      <a:cubicBezTo>
                        <a:pt x="14783" y="510578"/>
                        <a:pt x="16097" y="507511"/>
                        <a:pt x="17135" y="504368"/>
                      </a:cubicBezTo>
                      <a:cubicBezTo>
                        <a:pt x="18221" y="501244"/>
                        <a:pt x="19288" y="498119"/>
                        <a:pt x="20783" y="494919"/>
                      </a:cubicBezTo>
                      <a:lnTo>
                        <a:pt x="20450" y="496167"/>
                      </a:lnTo>
                      <a:cubicBezTo>
                        <a:pt x="20783" y="493890"/>
                        <a:pt x="21107" y="493928"/>
                        <a:pt x="21431" y="492976"/>
                      </a:cubicBezTo>
                      <a:lnTo>
                        <a:pt x="22393" y="490928"/>
                      </a:lnTo>
                      <a:lnTo>
                        <a:pt x="24375" y="487032"/>
                      </a:lnTo>
                      <a:lnTo>
                        <a:pt x="28461" y="479422"/>
                      </a:lnTo>
                      <a:cubicBezTo>
                        <a:pt x="31185" y="474374"/>
                        <a:pt x="34023" y="469411"/>
                        <a:pt x="36890" y="464458"/>
                      </a:cubicBezTo>
                      <a:lnTo>
                        <a:pt x="54026" y="434769"/>
                      </a:lnTo>
                      <a:lnTo>
                        <a:pt x="88468" y="375647"/>
                      </a:lnTo>
                      <a:cubicBezTo>
                        <a:pt x="99860" y="355921"/>
                        <a:pt x="111014" y="336080"/>
                        <a:pt x="121901" y="316163"/>
                      </a:cubicBezTo>
                      <a:cubicBezTo>
                        <a:pt x="132607" y="296199"/>
                        <a:pt x="143085" y="275987"/>
                        <a:pt x="151381" y="255470"/>
                      </a:cubicBezTo>
                      <a:lnTo>
                        <a:pt x="201187" y="127949"/>
                      </a:lnTo>
                      <a:lnTo>
                        <a:pt x="226333" y="64256"/>
                      </a:lnTo>
                      <a:lnTo>
                        <a:pt x="238830" y="32366"/>
                      </a:lnTo>
                      <a:lnTo>
                        <a:pt x="244764" y="16316"/>
                      </a:lnTo>
                      <a:cubicBezTo>
                        <a:pt x="246526" y="10963"/>
                        <a:pt x="249012" y="5639"/>
                        <a:pt x="249469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3E9B780B-C57F-E610-DF3C-52D81AB6BEE1}"/>
                    </a:ext>
                  </a:extLst>
                </p:cNvPr>
                <p:cNvSpPr/>
                <p:nvPr/>
              </p:nvSpPr>
              <p:spPr>
                <a:xfrm>
                  <a:off x="8992542" y="1733822"/>
                  <a:ext cx="113747" cy="28365"/>
                </a:xfrm>
                <a:custGeom>
                  <a:avLst/>
                  <a:gdLst>
                    <a:gd name="connsiteX0" fmla="*/ 0 w 113747"/>
                    <a:gd name="connsiteY0" fmla="*/ 28365 h 28365"/>
                    <a:gd name="connsiteX1" fmla="*/ 4839 w 113747"/>
                    <a:gd name="connsiteY1" fmla="*/ 26737 h 28365"/>
                    <a:gd name="connsiteX2" fmla="*/ 17621 w 113747"/>
                    <a:gd name="connsiteY2" fmla="*/ 22850 h 28365"/>
                    <a:gd name="connsiteX3" fmla="*/ 56693 w 113747"/>
                    <a:gd name="connsiteY3" fmla="*/ 12973 h 28365"/>
                    <a:gd name="connsiteX4" fmla="*/ 95898 w 113747"/>
                    <a:gd name="connsiteY4" fmla="*/ 4334 h 28365"/>
                    <a:gd name="connsiteX5" fmla="*/ 108775 w 113747"/>
                    <a:gd name="connsiteY5" fmla="*/ 1200 h 28365"/>
                    <a:gd name="connsiteX6" fmla="*/ 113748 w 113747"/>
                    <a:gd name="connsiteY6" fmla="*/ 0 h 28365"/>
                    <a:gd name="connsiteX7" fmla="*/ 109357 w 113747"/>
                    <a:gd name="connsiteY7" fmla="*/ 2562 h 28365"/>
                    <a:gd name="connsiteX8" fmla="*/ 97250 w 113747"/>
                    <a:gd name="connsiteY8" fmla="*/ 8515 h 28365"/>
                    <a:gd name="connsiteX9" fmla="*/ 79353 w 113747"/>
                    <a:gd name="connsiteY9" fmla="*/ 14859 h 28365"/>
                    <a:gd name="connsiteX10" fmla="*/ 58407 w 113747"/>
                    <a:gd name="connsiteY10" fmla="*/ 20422 h 28365"/>
                    <a:gd name="connsiteX11" fmla="*/ 18459 w 113747"/>
                    <a:gd name="connsiteY11" fmla="*/ 27156 h 28365"/>
                    <a:gd name="connsiteX12" fmla="*/ 5124 w 113747"/>
                    <a:gd name="connsiteY12" fmla="*/ 28204 h 28365"/>
                    <a:gd name="connsiteX13" fmla="*/ 0 w 113747"/>
                    <a:gd name="connsiteY13" fmla="*/ 28365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7" h="28365">
                      <a:moveTo>
                        <a:pt x="0" y="28365"/>
                      </a:moveTo>
                      <a:cubicBezTo>
                        <a:pt x="0" y="28365"/>
                        <a:pt x="1743" y="27718"/>
                        <a:pt x="4839" y="26737"/>
                      </a:cubicBezTo>
                      <a:cubicBezTo>
                        <a:pt x="7934" y="25803"/>
                        <a:pt x="12316" y="24355"/>
                        <a:pt x="17621" y="22850"/>
                      </a:cubicBezTo>
                      <a:cubicBezTo>
                        <a:pt x="28213" y="19783"/>
                        <a:pt x="42463" y="16326"/>
                        <a:pt x="56693" y="12973"/>
                      </a:cubicBezTo>
                      <a:cubicBezTo>
                        <a:pt x="70961" y="9820"/>
                        <a:pt x="85192" y="6687"/>
                        <a:pt x="95898" y="4334"/>
                      </a:cubicBezTo>
                      <a:cubicBezTo>
                        <a:pt x="101337" y="3324"/>
                        <a:pt x="105632" y="2029"/>
                        <a:pt x="108775" y="1200"/>
                      </a:cubicBezTo>
                      <a:cubicBezTo>
                        <a:pt x="111900" y="381"/>
                        <a:pt x="113748" y="0"/>
                        <a:pt x="113748" y="0"/>
                      </a:cubicBezTo>
                      <a:cubicBezTo>
                        <a:pt x="113748" y="0"/>
                        <a:pt x="112204" y="981"/>
                        <a:pt x="109357" y="2562"/>
                      </a:cubicBezTo>
                      <a:cubicBezTo>
                        <a:pt x="106490" y="4001"/>
                        <a:pt x="102470" y="6677"/>
                        <a:pt x="97250" y="8515"/>
                      </a:cubicBezTo>
                      <a:cubicBezTo>
                        <a:pt x="92088" y="10563"/>
                        <a:pt x="86011" y="13002"/>
                        <a:pt x="79353" y="14859"/>
                      </a:cubicBezTo>
                      <a:cubicBezTo>
                        <a:pt x="72733" y="16907"/>
                        <a:pt x="65589" y="18793"/>
                        <a:pt x="58407" y="20422"/>
                      </a:cubicBezTo>
                      <a:cubicBezTo>
                        <a:pt x="44034" y="23765"/>
                        <a:pt x="29470" y="25975"/>
                        <a:pt x="18459" y="27156"/>
                      </a:cubicBezTo>
                      <a:cubicBezTo>
                        <a:pt x="12973" y="27813"/>
                        <a:pt x="8325" y="27927"/>
                        <a:pt x="5124" y="28204"/>
                      </a:cubicBezTo>
                      <a:cubicBezTo>
                        <a:pt x="1867" y="28375"/>
                        <a:pt x="0" y="28365"/>
                        <a:pt x="0" y="2836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6C43074B-A2E1-3E40-2F48-7C646E6A9597}"/>
                    </a:ext>
                  </a:extLst>
                </p:cNvPr>
                <p:cNvSpPr/>
                <p:nvPr/>
              </p:nvSpPr>
              <p:spPr>
                <a:xfrm>
                  <a:off x="9024050" y="1632915"/>
                  <a:ext cx="100822" cy="71123"/>
                </a:xfrm>
                <a:custGeom>
                  <a:avLst/>
                  <a:gdLst>
                    <a:gd name="connsiteX0" fmla="*/ 0 w 100822"/>
                    <a:gd name="connsiteY0" fmla="*/ 71123 h 71123"/>
                    <a:gd name="connsiteX1" fmla="*/ 4334 w 100822"/>
                    <a:gd name="connsiteY1" fmla="*/ 67951 h 71123"/>
                    <a:gd name="connsiteX2" fmla="*/ 15831 w 100822"/>
                    <a:gd name="connsiteY2" fmla="*/ 59827 h 71123"/>
                    <a:gd name="connsiteX3" fmla="*/ 32176 w 100822"/>
                    <a:gd name="connsiteY3" fmla="*/ 48692 h 71123"/>
                    <a:gd name="connsiteX4" fmla="*/ 50892 w 100822"/>
                    <a:gd name="connsiteY4" fmla="*/ 36052 h 71123"/>
                    <a:gd name="connsiteX5" fmla="*/ 69475 w 100822"/>
                    <a:gd name="connsiteY5" fmla="*/ 23289 h 71123"/>
                    <a:gd name="connsiteX6" fmla="*/ 85477 w 100822"/>
                    <a:gd name="connsiteY6" fmla="*/ 11811 h 71123"/>
                    <a:gd name="connsiteX7" fmla="*/ 96460 w 100822"/>
                    <a:gd name="connsiteY7" fmla="*/ 3181 h 71123"/>
                    <a:gd name="connsiteX8" fmla="*/ 100822 w 100822"/>
                    <a:gd name="connsiteY8" fmla="*/ 0 h 71123"/>
                    <a:gd name="connsiteX9" fmla="*/ 88364 w 100822"/>
                    <a:gd name="connsiteY9" fmla="*/ 15107 h 71123"/>
                    <a:gd name="connsiteX10" fmla="*/ 73562 w 100822"/>
                    <a:gd name="connsiteY10" fmla="*/ 28651 h 71123"/>
                    <a:gd name="connsiteX11" fmla="*/ 55178 w 100822"/>
                    <a:gd name="connsiteY11" fmla="*/ 42367 h 71123"/>
                    <a:gd name="connsiteX12" fmla="*/ 35709 w 100822"/>
                    <a:gd name="connsiteY12" fmla="*/ 54397 h 71123"/>
                    <a:gd name="connsiteX13" fmla="*/ 18012 w 100822"/>
                    <a:gd name="connsiteY13" fmla="*/ 63608 h 71123"/>
                    <a:gd name="connsiteX14" fmla="*/ 0 w 100822"/>
                    <a:gd name="connsiteY14" fmla="*/ 71123 h 7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822" h="71123">
                      <a:moveTo>
                        <a:pt x="0" y="71123"/>
                      </a:moveTo>
                      <a:cubicBezTo>
                        <a:pt x="0" y="71123"/>
                        <a:pt x="1581" y="69971"/>
                        <a:pt x="4334" y="67951"/>
                      </a:cubicBezTo>
                      <a:cubicBezTo>
                        <a:pt x="7115" y="65989"/>
                        <a:pt x="11078" y="63189"/>
                        <a:pt x="15831" y="59827"/>
                      </a:cubicBezTo>
                      <a:cubicBezTo>
                        <a:pt x="20612" y="56569"/>
                        <a:pt x="26194" y="52759"/>
                        <a:pt x="32176" y="48692"/>
                      </a:cubicBezTo>
                      <a:cubicBezTo>
                        <a:pt x="38148" y="44663"/>
                        <a:pt x="44520" y="40357"/>
                        <a:pt x="50892" y="36052"/>
                      </a:cubicBezTo>
                      <a:cubicBezTo>
                        <a:pt x="57236" y="31737"/>
                        <a:pt x="63465" y="27261"/>
                        <a:pt x="69475" y="23289"/>
                      </a:cubicBezTo>
                      <a:cubicBezTo>
                        <a:pt x="75219" y="18974"/>
                        <a:pt x="80667" y="15069"/>
                        <a:pt x="85477" y="11811"/>
                      </a:cubicBezTo>
                      <a:cubicBezTo>
                        <a:pt x="89887" y="8153"/>
                        <a:pt x="93812" y="5305"/>
                        <a:pt x="96460" y="3181"/>
                      </a:cubicBezTo>
                      <a:cubicBezTo>
                        <a:pt x="99174" y="1114"/>
                        <a:pt x="100822" y="0"/>
                        <a:pt x="100822" y="0"/>
                      </a:cubicBezTo>
                      <a:cubicBezTo>
                        <a:pt x="100822" y="0"/>
                        <a:pt x="96164" y="6182"/>
                        <a:pt x="88364" y="15107"/>
                      </a:cubicBezTo>
                      <a:cubicBezTo>
                        <a:pt x="84153" y="19174"/>
                        <a:pt x="79086" y="23813"/>
                        <a:pt x="73562" y="28651"/>
                      </a:cubicBezTo>
                      <a:cubicBezTo>
                        <a:pt x="67828" y="33204"/>
                        <a:pt x="61541" y="37862"/>
                        <a:pt x="55178" y="42367"/>
                      </a:cubicBezTo>
                      <a:cubicBezTo>
                        <a:pt x="48587" y="46520"/>
                        <a:pt x="42139" y="50940"/>
                        <a:pt x="35709" y="54397"/>
                      </a:cubicBezTo>
                      <a:cubicBezTo>
                        <a:pt x="29337" y="57979"/>
                        <a:pt x="23327" y="61189"/>
                        <a:pt x="18012" y="63608"/>
                      </a:cubicBezTo>
                      <a:cubicBezTo>
                        <a:pt x="7429" y="68609"/>
                        <a:pt x="0" y="71123"/>
                        <a:pt x="0" y="7112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A45438F7-E61D-A6DD-5E7C-EDC60F560563}"/>
                    </a:ext>
                  </a:extLst>
                </p:cNvPr>
                <p:cNvSpPr/>
                <p:nvPr/>
              </p:nvSpPr>
              <p:spPr>
                <a:xfrm>
                  <a:off x="8923050" y="1689855"/>
                  <a:ext cx="35477" cy="129492"/>
                </a:xfrm>
                <a:custGeom>
                  <a:avLst/>
                  <a:gdLst>
                    <a:gd name="connsiteX0" fmla="*/ 35478 w 35477"/>
                    <a:gd name="connsiteY0" fmla="*/ 129492 h 129492"/>
                    <a:gd name="connsiteX1" fmla="*/ 32649 w 35477"/>
                    <a:gd name="connsiteY1" fmla="*/ 124396 h 129492"/>
                    <a:gd name="connsiteX2" fmla="*/ 25867 w 35477"/>
                    <a:gd name="connsiteY2" fmla="*/ 110614 h 129492"/>
                    <a:gd name="connsiteX3" fmla="*/ 17542 w 35477"/>
                    <a:gd name="connsiteY3" fmla="*/ 90583 h 129492"/>
                    <a:gd name="connsiteX4" fmla="*/ 9560 w 35477"/>
                    <a:gd name="connsiteY4" fmla="*/ 67018 h 129492"/>
                    <a:gd name="connsiteX5" fmla="*/ 3493 w 35477"/>
                    <a:gd name="connsiteY5" fmla="*/ 42843 h 129492"/>
                    <a:gd name="connsiteX6" fmla="*/ 1645 w 35477"/>
                    <a:gd name="connsiteY6" fmla="*/ 31480 h 129492"/>
                    <a:gd name="connsiteX7" fmla="*/ 273 w 35477"/>
                    <a:gd name="connsiteY7" fmla="*/ 21269 h 129492"/>
                    <a:gd name="connsiteX8" fmla="*/ 7 w 35477"/>
                    <a:gd name="connsiteY8" fmla="*/ 12525 h 129492"/>
                    <a:gd name="connsiteX9" fmla="*/ 7 w 35477"/>
                    <a:gd name="connsiteY9" fmla="*/ 5810 h 129492"/>
                    <a:gd name="connsiteX10" fmla="*/ 159 w 35477"/>
                    <a:gd name="connsiteY10" fmla="*/ 0 h 129492"/>
                    <a:gd name="connsiteX11" fmla="*/ 1493 w 35477"/>
                    <a:gd name="connsiteY11" fmla="*/ 5705 h 129492"/>
                    <a:gd name="connsiteX12" fmla="*/ 2855 w 35477"/>
                    <a:gd name="connsiteY12" fmla="*/ 12211 h 129492"/>
                    <a:gd name="connsiteX13" fmla="*/ 4636 w 35477"/>
                    <a:gd name="connsiteY13" fmla="*/ 20555 h 129492"/>
                    <a:gd name="connsiteX14" fmla="*/ 10065 w 35477"/>
                    <a:gd name="connsiteY14" fmla="*/ 41262 h 129492"/>
                    <a:gd name="connsiteX15" fmla="*/ 16923 w 35477"/>
                    <a:gd name="connsiteY15" fmla="*/ 64846 h 129492"/>
                    <a:gd name="connsiteX16" fmla="*/ 29991 w 35477"/>
                    <a:gd name="connsiteY16" fmla="*/ 109090 h 129492"/>
                    <a:gd name="connsiteX17" fmla="*/ 34049 w 35477"/>
                    <a:gd name="connsiteY17" fmla="*/ 123844 h 129492"/>
                    <a:gd name="connsiteX18" fmla="*/ 35478 w 35477"/>
                    <a:gd name="connsiteY18" fmla="*/ 129492 h 129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477" h="129492">
                      <a:moveTo>
                        <a:pt x="35478" y="129492"/>
                      </a:moveTo>
                      <a:cubicBezTo>
                        <a:pt x="35478" y="129492"/>
                        <a:pt x="34354" y="127683"/>
                        <a:pt x="32649" y="124396"/>
                      </a:cubicBezTo>
                      <a:cubicBezTo>
                        <a:pt x="31020" y="121072"/>
                        <a:pt x="28429" y="116415"/>
                        <a:pt x="25867" y="110614"/>
                      </a:cubicBezTo>
                      <a:cubicBezTo>
                        <a:pt x="23162" y="104861"/>
                        <a:pt x="20333" y="98003"/>
                        <a:pt x="17542" y="90583"/>
                      </a:cubicBezTo>
                      <a:cubicBezTo>
                        <a:pt x="14561" y="83220"/>
                        <a:pt x="12180" y="75086"/>
                        <a:pt x="9560" y="67018"/>
                      </a:cubicBezTo>
                      <a:cubicBezTo>
                        <a:pt x="7150" y="58893"/>
                        <a:pt x="5264" y="50587"/>
                        <a:pt x="3493" y="42843"/>
                      </a:cubicBezTo>
                      <a:cubicBezTo>
                        <a:pt x="2597" y="38967"/>
                        <a:pt x="2197" y="35090"/>
                        <a:pt x="1645" y="31480"/>
                      </a:cubicBezTo>
                      <a:cubicBezTo>
                        <a:pt x="1092" y="27870"/>
                        <a:pt x="654" y="24432"/>
                        <a:pt x="273" y="21269"/>
                      </a:cubicBezTo>
                      <a:cubicBezTo>
                        <a:pt x="-155" y="18117"/>
                        <a:pt x="64" y="15116"/>
                        <a:pt x="7" y="12525"/>
                      </a:cubicBezTo>
                      <a:cubicBezTo>
                        <a:pt x="7" y="9935"/>
                        <a:pt x="7" y="7668"/>
                        <a:pt x="7" y="5810"/>
                      </a:cubicBezTo>
                      <a:cubicBezTo>
                        <a:pt x="35" y="2096"/>
                        <a:pt x="159" y="0"/>
                        <a:pt x="159" y="0"/>
                      </a:cubicBezTo>
                      <a:cubicBezTo>
                        <a:pt x="159" y="0"/>
                        <a:pt x="711" y="2086"/>
                        <a:pt x="1493" y="5705"/>
                      </a:cubicBezTo>
                      <a:cubicBezTo>
                        <a:pt x="1873" y="7506"/>
                        <a:pt x="2331" y="9687"/>
                        <a:pt x="2855" y="12211"/>
                      </a:cubicBezTo>
                      <a:cubicBezTo>
                        <a:pt x="3455" y="14697"/>
                        <a:pt x="3817" y="17526"/>
                        <a:pt x="4636" y="20555"/>
                      </a:cubicBezTo>
                      <a:cubicBezTo>
                        <a:pt x="6407" y="26622"/>
                        <a:pt x="8084" y="33709"/>
                        <a:pt x="10065" y="41262"/>
                      </a:cubicBezTo>
                      <a:cubicBezTo>
                        <a:pt x="12446" y="48749"/>
                        <a:pt x="14389" y="56864"/>
                        <a:pt x="16923" y="64846"/>
                      </a:cubicBezTo>
                      <a:cubicBezTo>
                        <a:pt x="21676" y="80934"/>
                        <a:pt x="26429" y="97022"/>
                        <a:pt x="29991" y="109090"/>
                      </a:cubicBezTo>
                      <a:cubicBezTo>
                        <a:pt x="31668" y="115195"/>
                        <a:pt x="33068" y="120282"/>
                        <a:pt x="34049" y="123844"/>
                      </a:cubicBezTo>
                      <a:cubicBezTo>
                        <a:pt x="34944" y="127444"/>
                        <a:pt x="35478" y="129492"/>
                        <a:pt x="35478" y="129492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图形 3">
                <a:extLst>
                  <a:ext uri="{FF2B5EF4-FFF2-40B4-BE49-F238E27FC236}">
                    <a16:creationId xmlns:a16="http://schemas.microsoft.com/office/drawing/2014/main" id="{968935AA-D31E-2397-10EA-A7F925A9FC4C}"/>
                  </a:ext>
                </a:extLst>
              </p:cNvPr>
              <p:cNvGrpSpPr/>
              <p:nvPr/>
            </p:nvGrpSpPr>
            <p:grpSpPr>
              <a:xfrm>
                <a:off x="8580547" y="1728088"/>
                <a:ext cx="260737" cy="214817"/>
                <a:chOff x="8580547" y="1728088"/>
                <a:chExt cx="260737" cy="214817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B5E183F9-E8F1-345B-4A3E-9A5E8554E0CF}"/>
                    </a:ext>
                  </a:extLst>
                </p:cNvPr>
                <p:cNvSpPr/>
                <p:nvPr/>
              </p:nvSpPr>
              <p:spPr>
                <a:xfrm>
                  <a:off x="8580547" y="1728088"/>
                  <a:ext cx="255127" cy="206759"/>
                </a:xfrm>
                <a:custGeom>
                  <a:avLst/>
                  <a:gdLst>
                    <a:gd name="connsiteX0" fmla="*/ 255127 w 255127"/>
                    <a:gd name="connsiteY0" fmla="*/ 206759 h 206759"/>
                    <a:gd name="connsiteX1" fmla="*/ 150762 w 255127"/>
                    <a:gd name="connsiteY1" fmla="*/ 53635 h 206759"/>
                    <a:gd name="connsiteX2" fmla="*/ 0 w 255127"/>
                    <a:gd name="connsiteY2" fmla="*/ 0 h 206759"/>
                    <a:gd name="connsiteX3" fmla="*/ 105042 w 255127"/>
                    <a:gd name="connsiteY3" fmla="*/ 176489 h 206759"/>
                    <a:gd name="connsiteX4" fmla="*/ 255127 w 255127"/>
                    <a:gd name="connsiteY4" fmla="*/ 206759 h 206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5127" h="206759">
                      <a:moveTo>
                        <a:pt x="255127" y="206759"/>
                      </a:moveTo>
                      <a:cubicBezTo>
                        <a:pt x="255127" y="206759"/>
                        <a:pt x="201216" y="85173"/>
                        <a:pt x="150762" y="53635"/>
                      </a:cubicBezTo>
                      <a:cubicBezTo>
                        <a:pt x="89049" y="15059"/>
                        <a:pt x="82163" y="28032"/>
                        <a:pt x="0" y="0"/>
                      </a:cubicBezTo>
                      <a:cubicBezTo>
                        <a:pt x="0" y="0"/>
                        <a:pt x="54083" y="149133"/>
                        <a:pt x="105042" y="176489"/>
                      </a:cubicBezTo>
                      <a:cubicBezTo>
                        <a:pt x="156001" y="203864"/>
                        <a:pt x="208207" y="181318"/>
                        <a:pt x="255127" y="206759"/>
                      </a:cubicBezTo>
                      <a:close/>
                    </a:path>
                  </a:pathLst>
                </a:custGeom>
                <a:solidFill>
                  <a:srgbClr val="89AD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832471C5-AC0D-9508-C8B0-7A108DAB5632}"/>
                    </a:ext>
                  </a:extLst>
                </p:cNvPr>
                <p:cNvSpPr/>
                <p:nvPr/>
              </p:nvSpPr>
              <p:spPr>
                <a:xfrm>
                  <a:off x="8591025" y="1740909"/>
                  <a:ext cx="250259" cy="201996"/>
                </a:xfrm>
                <a:custGeom>
                  <a:avLst/>
                  <a:gdLst>
                    <a:gd name="connsiteX0" fmla="*/ 0 w 250259"/>
                    <a:gd name="connsiteY0" fmla="*/ 0 h 201996"/>
                    <a:gd name="connsiteX1" fmla="*/ 5629 w 250259"/>
                    <a:gd name="connsiteY1" fmla="*/ 6420 h 201996"/>
                    <a:gd name="connsiteX2" fmla="*/ 12049 w 250259"/>
                    <a:gd name="connsiteY2" fmla="*/ 12192 h 201996"/>
                    <a:gd name="connsiteX3" fmla="*/ 25251 w 250259"/>
                    <a:gd name="connsiteY3" fmla="*/ 23393 h 201996"/>
                    <a:gd name="connsiteX4" fmla="*/ 51673 w 250259"/>
                    <a:gd name="connsiteY4" fmla="*/ 45777 h 201996"/>
                    <a:gd name="connsiteX5" fmla="*/ 77714 w 250259"/>
                    <a:gd name="connsiteY5" fmla="*/ 68675 h 201996"/>
                    <a:gd name="connsiteX6" fmla="*/ 90611 w 250259"/>
                    <a:gd name="connsiteY6" fmla="*/ 79867 h 201996"/>
                    <a:gd name="connsiteX7" fmla="*/ 104261 w 250259"/>
                    <a:gd name="connsiteY7" fmla="*/ 90221 h 201996"/>
                    <a:gd name="connsiteX8" fmla="*/ 161544 w 250259"/>
                    <a:gd name="connsiteY8" fmla="*/ 128768 h 201996"/>
                    <a:gd name="connsiteX9" fmla="*/ 190605 w 250259"/>
                    <a:gd name="connsiteY9" fmla="*/ 147599 h 201996"/>
                    <a:gd name="connsiteX10" fmla="*/ 205187 w 250259"/>
                    <a:gd name="connsiteY10" fmla="*/ 156972 h 201996"/>
                    <a:gd name="connsiteX11" fmla="*/ 212407 w 250259"/>
                    <a:gd name="connsiteY11" fmla="*/ 161801 h 201996"/>
                    <a:gd name="connsiteX12" fmla="*/ 215989 w 250259"/>
                    <a:gd name="connsiteY12" fmla="*/ 164306 h 201996"/>
                    <a:gd name="connsiteX13" fmla="*/ 217780 w 250259"/>
                    <a:gd name="connsiteY13" fmla="*/ 165621 h 201996"/>
                    <a:gd name="connsiteX14" fmla="*/ 219846 w 250259"/>
                    <a:gd name="connsiteY14" fmla="*/ 167611 h 201996"/>
                    <a:gd name="connsiteX15" fmla="*/ 219389 w 250259"/>
                    <a:gd name="connsiteY15" fmla="*/ 167059 h 201996"/>
                    <a:gd name="connsiteX16" fmla="*/ 223799 w 250259"/>
                    <a:gd name="connsiteY16" fmla="*/ 171069 h 201996"/>
                    <a:gd name="connsiteX17" fmla="*/ 227943 w 250259"/>
                    <a:gd name="connsiteY17" fmla="*/ 175203 h 201996"/>
                    <a:gd name="connsiteX18" fmla="*/ 235753 w 250259"/>
                    <a:gd name="connsiteY18" fmla="*/ 183852 h 201996"/>
                    <a:gd name="connsiteX19" fmla="*/ 243059 w 250259"/>
                    <a:gd name="connsiteY19" fmla="*/ 192891 h 201996"/>
                    <a:gd name="connsiteX20" fmla="*/ 250260 w 250259"/>
                    <a:gd name="connsiteY20" fmla="*/ 201997 h 201996"/>
                    <a:gd name="connsiteX21" fmla="*/ 242449 w 250259"/>
                    <a:gd name="connsiteY21" fmla="*/ 193415 h 201996"/>
                    <a:gd name="connsiteX22" fmla="*/ 234648 w 250259"/>
                    <a:gd name="connsiteY22" fmla="*/ 184871 h 201996"/>
                    <a:gd name="connsiteX23" fmla="*/ 226476 w 250259"/>
                    <a:gd name="connsiteY23" fmla="*/ 176708 h 201996"/>
                    <a:gd name="connsiteX24" fmla="*/ 222209 w 250259"/>
                    <a:gd name="connsiteY24" fmla="*/ 172869 h 201996"/>
                    <a:gd name="connsiteX25" fmla="*/ 217865 w 250259"/>
                    <a:gd name="connsiteY25" fmla="*/ 169297 h 201996"/>
                    <a:gd name="connsiteX26" fmla="*/ 217399 w 250259"/>
                    <a:gd name="connsiteY26" fmla="*/ 168745 h 201996"/>
                    <a:gd name="connsiteX27" fmla="*/ 216151 w 250259"/>
                    <a:gd name="connsiteY27" fmla="*/ 167973 h 201996"/>
                    <a:gd name="connsiteX28" fmla="*/ 214351 w 250259"/>
                    <a:gd name="connsiteY28" fmla="*/ 166849 h 201996"/>
                    <a:gd name="connsiteX29" fmla="*/ 210645 w 250259"/>
                    <a:gd name="connsiteY29" fmla="*/ 164659 h 201996"/>
                    <a:gd name="connsiteX30" fmla="*/ 203149 w 250259"/>
                    <a:gd name="connsiteY30" fmla="*/ 160344 h 201996"/>
                    <a:gd name="connsiteX31" fmla="*/ 188166 w 250259"/>
                    <a:gd name="connsiteY31" fmla="*/ 151667 h 201996"/>
                    <a:gd name="connsiteX32" fmla="*/ 158210 w 250259"/>
                    <a:gd name="connsiteY32" fmla="*/ 134188 h 201996"/>
                    <a:gd name="connsiteX33" fmla="*/ 99860 w 250259"/>
                    <a:gd name="connsiteY33" fmla="*/ 96364 h 201996"/>
                    <a:gd name="connsiteX34" fmla="*/ 85896 w 250259"/>
                    <a:gd name="connsiteY34" fmla="*/ 85792 h 201996"/>
                    <a:gd name="connsiteX35" fmla="*/ 72723 w 250259"/>
                    <a:gd name="connsiteY35" fmla="*/ 74171 h 201996"/>
                    <a:gd name="connsiteX36" fmla="*/ 47396 w 250259"/>
                    <a:gd name="connsiteY36" fmla="*/ 50559 h 201996"/>
                    <a:gd name="connsiteX37" fmla="*/ 22527 w 250259"/>
                    <a:gd name="connsiteY37" fmla="*/ 26375 h 201996"/>
                    <a:gd name="connsiteX38" fmla="*/ 10496 w 250259"/>
                    <a:gd name="connsiteY38" fmla="*/ 13811 h 201996"/>
                    <a:gd name="connsiteX39" fmla="*/ 0 w 250259"/>
                    <a:gd name="connsiteY39" fmla="*/ 0 h 201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50259" h="201996">
                      <a:moveTo>
                        <a:pt x="0" y="0"/>
                      </a:moveTo>
                      <a:cubicBezTo>
                        <a:pt x="1162" y="2629"/>
                        <a:pt x="3629" y="4401"/>
                        <a:pt x="5629" y="6420"/>
                      </a:cubicBezTo>
                      <a:cubicBezTo>
                        <a:pt x="7725" y="8391"/>
                        <a:pt x="9868" y="10306"/>
                        <a:pt x="12049" y="12192"/>
                      </a:cubicBezTo>
                      <a:lnTo>
                        <a:pt x="25251" y="23393"/>
                      </a:lnTo>
                      <a:lnTo>
                        <a:pt x="51673" y="45777"/>
                      </a:lnTo>
                      <a:cubicBezTo>
                        <a:pt x="60369" y="53369"/>
                        <a:pt x="69170" y="60874"/>
                        <a:pt x="77714" y="68675"/>
                      </a:cubicBezTo>
                      <a:cubicBezTo>
                        <a:pt x="82048" y="72638"/>
                        <a:pt x="86125" y="76352"/>
                        <a:pt x="90611" y="79867"/>
                      </a:cubicBezTo>
                      <a:cubicBezTo>
                        <a:pt x="95079" y="83401"/>
                        <a:pt x="99631" y="86839"/>
                        <a:pt x="104261" y="90221"/>
                      </a:cubicBezTo>
                      <a:cubicBezTo>
                        <a:pt x="122853" y="103651"/>
                        <a:pt x="142170" y="116243"/>
                        <a:pt x="161544" y="128768"/>
                      </a:cubicBezTo>
                      <a:lnTo>
                        <a:pt x="190605" y="147599"/>
                      </a:lnTo>
                      <a:lnTo>
                        <a:pt x="205187" y="156972"/>
                      </a:lnTo>
                      <a:lnTo>
                        <a:pt x="212407" y="161801"/>
                      </a:lnTo>
                      <a:lnTo>
                        <a:pt x="215989" y="164306"/>
                      </a:lnTo>
                      <a:lnTo>
                        <a:pt x="217780" y="165621"/>
                      </a:lnTo>
                      <a:cubicBezTo>
                        <a:pt x="218446" y="166240"/>
                        <a:pt x="218780" y="166154"/>
                        <a:pt x="219846" y="167611"/>
                      </a:cubicBezTo>
                      <a:lnTo>
                        <a:pt x="219389" y="167059"/>
                      </a:lnTo>
                      <a:cubicBezTo>
                        <a:pt x="221008" y="168335"/>
                        <a:pt x="222390" y="169697"/>
                        <a:pt x="223799" y="171069"/>
                      </a:cubicBezTo>
                      <a:cubicBezTo>
                        <a:pt x="225180" y="172460"/>
                        <a:pt x="226676" y="173736"/>
                        <a:pt x="227943" y="175203"/>
                      </a:cubicBezTo>
                      <a:lnTo>
                        <a:pt x="235753" y="183852"/>
                      </a:lnTo>
                      <a:cubicBezTo>
                        <a:pt x="238315" y="186766"/>
                        <a:pt x="240640" y="189862"/>
                        <a:pt x="243059" y="192891"/>
                      </a:cubicBezTo>
                      <a:lnTo>
                        <a:pt x="250260" y="201997"/>
                      </a:lnTo>
                      <a:lnTo>
                        <a:pt x="242449" y="193415"/>
                      </a:lnTo>
                      <a:cubicBezTo>
                        <a:pt x="239820" y="190595"/>
                        <a:pt x="237325" y="187652"/>
                        <a:pt x="234648" y="184871"/>
                      </a:cubicBezTo>
                      <a:lnTo>
                        <a:pt x="226476" y="176708"/>
                      </a:lnTo>
                      <a:cubicBezTo>
                        <a:pt x="225133" y="175317"/>
                        <a:pt x="223618" y="174155"/>
                        <a:pt x="222209" y="172869"/>
                      </a:cubicBezTo>
                      <a:cubicBezTo>
                        <a:pt x="220780" y="171602"/>
                        <a:pt x="219332" y="170336"/>
                        <a:pt x="217865" y="169297"/>
                      </a:cubicBezTo>
                      <a:lnTo>
                        <a:pt x="217399" y="168745"/>
                      </a:lnTo>
                      <a:cubicBezTo>
                        <a:pt x="217560" y="169069"/>
                        <a:pt x="216617" y="168212"/>
                        <a:pt x="216151" y="167973"/>
                      </a:cubicBezTo>
                      <a:lnTo>
                        <a:pt x="214351" y="166849"/>
                      </a:lnTo>
                      <a:lnTo>
                        <a:pt x="210645" y="164659"/>
                      </a:lnTo>
                      <a:lnTo>
                        <a:pt x="203149" y="160344"/>
                      </a:lnTo>
                      <a:lnTo>
                        <a:pt x="188166" y="151667"/>
                      </a:lnTo>
                      <a:lnTo>
                        <a:pt x="158210" y="134188"/>
                      </a:lnTo>
                      <a:cubicBezTo>
                        <a:pt x="138398" y="122215"/>
                        <a:pt x="118758" y="109938"/>
                        <a:pt x="99860" y="96364"/>
                      </a:cubicBezTo>
                      <a:cubicBezTo>
                        <a:pt x="95126" y="92974"/>
                        <a:pt x="90449" y="89497"/>
                        <a:pt x="85896" y="85792"/>
                      </a:cubicBezTo>
                      <a:cubicBezTo>
                        <a:pt x="81324" y="82153"/>
                        <a:pt x="76867" y="78048"/>
                        <a:pt x="72723" y="74171"/>
                      </a:cubicBezTo>
                      <a:lnTo>
                        <a:pt x="47396" y="50559"/>
                      </a:lnTo>
                      <a:lnTo>
                        <a:pt x="22527" y="26375"/>
                      </a:lnTo>
                      <a:cubicBezTo>
                        <a:pt x="18383" y="22317"/>
                        <a:pt x="14449" y="18050"/>
                        <a:pt x="10496" y="13811"/>
                      </a:cubicBezTo>
                      <a:cubicBezTo>
                        <a:pt x="6763" y="9449"/>
                        <a:pt x="2191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21A8391E-CA9B-03AF-377B-EC21FF641599}"/>
                    </a:ext>
                  </a:extLst>
                </p:cNvPr>
                <p:cNvSpPr/>
                <p:nvPr/>
              </p:nvSpPr>
              <p:spPr>
                <a:xfrm>
                  <a:off x="8641317" y="1852080"/>
                  <a:ext cx="77819" cy="13722"/>
                </a:xfrm>
                <a:custGeom>
                  <a:avLst/>
                  <a:gdLst>
                    <a:gd name="connsiteX0" fmla="*/ 77819 w 77819"/>
                    <a:gd name="connsiteY0" fmla="*/ 33 h 13722"/>
                    <a:gd name="connsiteX1" fmla="*/ 66199 w 77819"/>
                    <a:gd name="connsiteY1" fmla="*/ 4700 h 13722"/>
                    <a:gd name="connsiteX2" fmla="*/ 39776 w 77819"/>
                    <a:gd name="connsiteY2" fmla="*/ 11377 h 13722"/>
                    <a:gd name="connsiteX3" fmla="*/ 25308 w 77819"/>
                    <a:gd name="connsiteY3" fmla="*/ 13254 h 13722"/>
                    <a:gd name="connsiteX4" fmla="*/ 12506 w 77819"/>
                    <a:gd name="connsiteY4" fmla="*/ 13702 h 13722"/>
                    <a:gd name="connsiteX5" fmla="*/ 3381 w 77819"/>
                    <a:gd name="connsiteY5" fmla="*/ 12873 h 13722"/>
                    <a:gd name="connsiteX6" fmla="*/ 0 w 77819"/>
                    <a:gd name="connsiteY6" fmla="*/ 12244 h 13722"/>
                    <a:gd name="connsiteX7" fmla="*/ 3372 w 77819"/>
                    <a:gd name="connsiteY7" fmla="*/ 11358 h 13722"/>
                    <a:gd name="connsiteX8" fmla="*/ 12078 w 77819"/>
                    <a:gd name="connsiteY8" fmla="*/ 9339 h 13722"/>
                    <a:gd name="connsiteX9" fmla="*/ 38471 w 77819"/>
                    <a:gd name="connsiteY9" fmla="*/ 3853 h 13722"/>
                    <a:gd name="connsiteX10" fmla="*/ 65313 w 77819"/>
                    <a:gd name="connsiteY10" fmla="*/ 414 h 13722"/>
                    <a:gd name="connsiteX11" fmla="*/ 77819 w 77819"/>
                    <a:gd name="connsiteY11" fmla="*/ 33 h 1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819" h="13722">
                      <a:moveTo>
                        <a:pt x="77819" y="33"/>
                      </a:moveTo>
                      <a:cubicBezTo>
                        <a:pt x="77819" y="33"/>
                        <a:pt x="73266" y="2338"/>
                        <a:pt x="66199" y="4700"/>
                      </a:cubicBezTo>
                      <a:cubicBezTo>
                        <a:pt x="59131" y="7110"/>
                        <a:pt x="49549" y="9692"/>
                        <a:pt x="39776" y="11377"/>
                      </a:cubicBezTo>
                      <a:cubicBezTo>
                        <a:pt x="34890" y="12187"/>
                        <a:pt x="29966" y="12882"/>
                        <a:pt x="25308" y="13254"/>
                      </a:cubicBezTo>
                      <a:cubicBezTo>
                        <a:pt x="20688" y="13759"/>
                        <a:pt x="16259" y="13749"/>
                        <a:pt x="12506" y="13702"/>
                      </a:cubicBezTo>
                      <a:cubicBezTo>
                        <a:pt x="8772" y="13778"/>
                        <a:pt x="5563" y="13187"/>
                        <a:pt x="3381" y="12873"/>
                      </a:cubicBezTo>
                      <a:cubicBezTo>
                        <a:pt x="1200" y="12521"/>
                        <a:pt x="0" y="12244"/>
                        <a:pt x="0" y="12244"/>
                      </a:cubicBezTo>
                      <a:cubicBezTo>
                        <a:pt x="0" y="12244"/>
                        <a:pt x="1219" y="11920"/>
                        <a:pt x="3372" y="11358"/>
                      </a:cubicBezTo>
                      <a:cubicBezTo>
                        <a:pt x="5524" y="10806"/>
                        <a:pt x="8468" y="10301"/>
                        <a:pt x="12078" y="9339"/>
                      </a:cubicBezTo>
                      <a:cubicBezTo>
                        <a:pt x="19240" y="7634"/>
                        <a:pt x="28803" y="5586"/>
                        <a:pt x="38471" y="3853"/>
                      </a:cubicBezTo>
                      <a:cubicBezTo>
                        <a:pt x="48139" y="2233"/>
                        <a:pt x="57902" y="929"/>
                        <a:pt x="65313" y="414"/>
                      </a:cubicBezTo>
                      <a:cubicBezTo>
                        <a:pt x="72733" y="-167"/>
                        <a:pt x="77819" y="33"/>
                        <a:pt x="77819" y="33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653039-7DBB-43CF-076F-4DD1E96BA0E0}"/>
                    </a:ext>
                  </a:extLst>
                </p:cNvPr>
                <p:cNvSpPr/>
                <p:nvPr/>
              </p:nvSpPr>
              <p:spPr>
                <a:xfrm>
                  <a:off x="8633059" y="1822797"/>
                  <a:ext cx="53063" cy="10633"/>
                </a:xfrm>
                <a:custGeom>
                  <a:avLst/>
                  <a:gdLst>
                    <a:gd name="connsiteX0" fmla="*/ 53064 w 53063"/>
                    <a:gd name="connsiteY0" fmla="*/ 6275 h 10633"/>
                    <a:gd name="connsiteX1" fmla="*/ 44796 w 53063"/>
                    <a:gd name="connsiteY1" fmla="*/ 9333 h 10633"/>
                    <a:gd name="connsiteX2" fmla="*/ 40624 w 53063"/>
                    <a:gd name="connsiteY2" fmla="*/ 10095 h 10633"/>
                    <a:gd name="connsiteX3" fmla="*/ 35928 w 53063"/>
                    <a:gd name="connsiteY3" fmla="*/ 10571 h 10633"/>
                    <a:gd name="connsiteX4" fmla="*/ 25698 w 53063"/>
                    <a:gd name="connsiteY4" fmla="*/ 10200 h 10633"/>
                    <a:gd name="connsiteX5" fmla="*/ 20555 w 53063"/>
                    <a:gd name="connsiteY5" fmla="*/ 9380 h 10633"/>
                    <a:gd name="connsiteX6" fmla="*/ 15697 w 53063"/>
                    <a:gd name="connsiteY6" fmla="*/ 8037 h 10633"/>
                    <a:gd name="connsiteX7" fmla="*/ 7401 w 53063"/>
                    <a:gd name="connsiteY7" fmla="*/ 4732 h 10633"/>
                    <a:gd name="connsiteX8" fmla="*/ 0 w 53063"/>
                    <a:gd name="connsiteY8" fmla="*/ 17 h 10633"/>
                    <a:gd name="connsiteX9" fmla="*/ 8649 w 53063"/>
                    <a:gd name="connsiteY9" fmla="*/ 522 h 10633"/>
                    <a:gd name="connsiteX10" fmla="*/ 17107 w 53063"/>
                    <a:gd name="connsiteY10" fmla="*/ 1456 h 10633"/>
                    <a:gd name="connsiteX11" fmla="*/ 26632 w 53063"/>
                    <a:gd name="connsiteY11" fmla="*/ 2608 h 10633"/>
                    <a:gd name="connsiteX12" fmla="*/ 36147 w 53063"/>
                    <a:gd name="connsiteY12" fmla="*/ 3856 h 10633"/>
                    <a:gd name="connsiteX13" fmla="*/ 44567 w 53063"/>
                    <a:gd name="connsiteY13" fmla="*/ 4970 h 10633"/>
                    <a:gd name="connsiteX14" fmla="*/ 53064 w 53063"/>
                    <a:gd name="connsiteY14" fmla="*/ 6275 h 10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063" h="10633">
                      <a:moveTo>
                        <a:pt x="53064" y="6275"/>
                      </a:moveTo>
                      <a:cubicBezTo>
                        <a:pt x="53064" y="6275"/>
                        <a:pt x="49940" y="8152"/>
                        <a:pt x="44796" y="9333"/>
                      </a:cubicBezTo>
                      <a:cubicBezTo>
                        <a:pt x="43520" y="9676"/>
                        <a:pt x="42120" y="9885"/>
                        <a:pt x="40624" y="10095"/>
                      </a:cubicBezTo>
                      <a:cubicBezTo>
                        <a:pt x="39148" y="10276"/>
                        <a:pt x="37557" y="10619"/>
                        <a:pt x="35928" y="10571"/>
                      </a:cubicBezTo>
                      <a:cubicBezTo>
                        <a:pt x="32652" y="10685"/>
                        <a:pt x="29146" y="10685"/>
                        <a:pt x="25698" y="10200"/>
                      </a:cubicBezTo>
                      <a:cubicBezTo>
                        <a:pt x="23965" y="9933"/>
                        <a:pt x="22250" y="9647"/>
                        <a:pt x="20555" y="9380"/>
                      </a:cubicBezTo>
                      <a:cubicBezTo>
                        <a:pt x="18859" y="9133"/>
                        <a:pt x="17250" y="8466"/>
                        <a:pt x="15697" y="8037"/>
                      </a:cubicBezTo>
                      <a:cubicBezTo>
                        <a:pt x="12573" y="7047"/>
                        <a:pt x="9668" y="6113"/>
                        <a:pt x="7401" y="4732"/>
                      </a:cubicBezTo>
                      <a:cubicBezTo>
                        <a:pt x="2743" y="2265"/>
                        <a:pt x="0" y="17"/>
                        <a:pt x="0" y="17"/>
                      </a:cubicBezTo>
                      <a:cubicBezTo>
                        <a:pt x="0" y="17"/>
                        <a:pt x="3677" y="-145"/>
                        <a:pt x="8649" y="522"/>
                      </a:cubicBezTo>
                      <a:cubicBezTo>
                        <a:pt x="11116" y="922"/>
                        <a:pt x="14049" y="1027"/>
                        <a:pt x="17107" y="1456"/>
                      </a:cubicBezTo>
                      <a:cubicBezTo>
                        <a:pt x="20145" y="1903"/>
                        <a:pt x="23384" y="2303"/>
                        <a:pt x="26632" y="2608"/>
                      </a:cubicBezTo>
                      <a:cubicBezTo>
                        <a:pt x="29851" y="3237"/>
                        <a:pt x="33099" y="3332"/>
                        <a:pt x="36147" y="3856"/>
                      </a:cubicBezTo>
                      <a:cubicBezTo>
                        <a:pt x="39195" y="4246"/>
                        <a:pt x="42072" y="4551"/>
                        <a:pt x="44567" y="4970"/>
                      </a:cubicBezTo>
                      <a:cubicBezTo>
                        <a:pt x="49521" y="5618"/>
                        <a:pt x="53064" y="6275"/>
                        <a:pt x="53064" y="6275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28FA4F6C-C615-9F3D-3D2A-E0ED54D65703}"/>
                    </a:ext>
                  </a:extLst>
                </p:cNvPr>
                <p:cNvSpPr/>
                <p:nvPr/>
              </p:nvSpPr>
              <p:spPr>
                <a:xfrm>
                  <a:off x="8746149" y="1797573"/>
                  <a:ext cx="10995" cy="76466"/>
                </a:xfrm>
                <a:custGeom>
                  <a:avLst/>
                  <a:gdLst>
                    <a:gd name="connsiteX0" fmla="*/ 7382 w 10995"/>
                    <a:gd name="connsiteY0" fmla="*/ 76467 h 76466"/>
                    <a:gd name="connsiteX1" fmla="*/ 5458 w 10995"/>
                    <a:gd name="connsiteY1" fmla="*/ 64389 h 76466"/>
                    <a:gd name="connsiteX2" fmla="*/ 4143 w 10995"/>
                    <a:gd name="connsiteY2" fmla="*/ 52130 h 76466"/>
                    <a:gd name="connsiteX3" fmla="*/ 3029 w 10995"/>
                    <a:gd name="connsiteY3" fmla="*/ 38157 h 76466"/>
                    <a:gd name="connsiteX4" fmla="*/ 2105 w 10995"/>
                    <a:gd name="connsiteY4" fmla="*/ 24222 h 76466"/>
                    <a:gd name="connsiteX5" fmla="*/ 1181 w 10995"/>
                    <a:gd name="connsiteY5" fmla="*/ 12068 h 76466"/>
                    <a:gd name="connsiteX6" fmla="*/ 619 w 10995"/>
                    <a:gd name="connsiteY6" fmla="*/ 7239 h 76466"/>
                    <a:gd name="connsiteX7" fmla="*/ 219 w 10995"/>
                    <a:gd name="connsiteY7" fmla="*/ 3429 h 76466"/>
                    <a:gd name="connsiteX8" fmla="*/ 0 w 10995"/>
                    <a:gd name="connsiteY8" fmla="*/ 0 h 76466"/>
                    <a:gd name="connsiteX9" fmla="*/ 1667 w 10995"/>
                    <a:gd name="connsiteY9" fmla="*/ 2943 h 76466"/>
                    <a:gd name="connsiteX10" fmla="*/ 3457 w 10995"/>
                    <a:gd name="connsiteY10" fmla="*/ 6439 h 76466"/>
                    <a:gd name="connsiteX11" fmla="*/ 5496 w 10995"/>
                    <a:gd name="connsiteY11" fmla="*/ 11116 h 76466"/>
                    <a:gd name="connsiteX12" fmla="*/ 7201 w 10995"/>
                    <a:gd name="connsiteY12" fmla="*/ 16850 h 76466"/>
                    <a:gd name="connsiteX13" fmla="*/ 8811 w 10995"/>
                    <a:gd name="connsiteY13" fmla="*/ 23336 h 76466"/>
                    <a:gd name="connsiteX14" fmla="*/ 10659 w 10995"/>
                    <a:gd name="connsiteY14" fmla="*/ 37614 h 76466"/>
                    <a:gd name="connsiteX15" fmla="*/ 10868 w 10995"/>
                    <a:gd name="connsiteY15" fmla="*/ 51959 h 76466"/>
                    <a:gd name="connsiteX16" fmla="*/ 9830 w 10995"/>
                    <a:gd name="connsiteY16" fmla="*/ 64427 h 76466"/>
                    <a:gd name="connsiteX17" fmla="*/ 7382 w 10995"/>
                    <a:gd name="connsiteY17" fmla="*/ 7646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995" h="76466">
                      <a:moveTo>
                        <a:pt x="7382" y="76467"/>
                      </a:moveTo>
                      <a:cubicBezTo>
                        <a:pt x="7382" y="76467"/>
                        <a:pt x="6353" y="71580"/>
                        <a:pt x="5458" y="64389"/>
                      </a:cubicBezTo>
                      <a:cubicBezTo>
                        <a:pt x="5020" y="60789"/>
                        <a:pt x="4543" y="56607"/>
                        <a:pt x="4143" y="52130"/>
                      </a:cubicBezTo>
                      <a:cubicBezTo>
                        <a:pt x="3791" y="47673"/>
                        <a:pt x="3410" y="42910"/>
                        <a:pt x="3029" y="38157"/>
                      </a:cubicBezTo>
                      <a:cubicBezTo>
                        <a:pt x="2829" y="33385"/>
                        <a:pt x="2219" y="28699"/>
                        <a:pt x="2105" y="24222"/>
                      </a:cubicBezTo>
                      <a:cubicBezTo>
                        <a:pt x="1724" y="19802"/>
                        <a:pt x="1305" y="15688"/>
                        <a:pt x="1181" y="12068"/>
                      </a:cubicBezTo>
                      <a:cubicBezTo>
                        <a:pt x="1095" y="10268"/>
                        <a:pt x="752" y="8696"/>
                        <a:pt x="619" y="7239"/>
                      </a:cubicBezTo>
                      <a:cubicBezTo>
                        <a:pt x="448" y="5763"/>
                        <a:pt x="324" y="4486"/>
                        <a:pt x="219" y="3429"/>
                      </a:cubicBezTo>
                      <a:cubicBezTo>
                        <a:pt x="67" y="1248"/>
                        <a:pt x="0" y="0"/>
                        <a:pt x="0" y="0"/>
                      </a:cubicBezTo>
                      <a:cubicBezTo>
                        <a:pt x="0" y="0"/>
                        <a:pt x="638" y="1038"/>
                        <a:pt x="1667" y="2943"/>
                      </a:cubicBezTo>
                      <a:cubicBezTo>
                        <a:pt x="2153" y="3915"/>
                        <a:pt x="2753" y="5086"/>
                        <a:pt x="3457" y="6439"/>
                      </a:cubicBezTo>
                      <a:cubicBezTo>
                        <a:pt x="4058" y="7810"/>
                        <a:pt x="4982" y="9354"/>
                        <a:pt x="5496" y="11116"/>
                      </a:cubicBezTo>
                      <a:cubicBezTo>
                        <a:pt x="6058" y="12878"/>
                        <a:pt x="6667" y="14792"/>
                        <a:pt x="7201" y="16850"/>
                      </a:cubicBezTo>
                      <a:cubicBezTo>
                        <a:pt x="7734" y="18898"/>
                        <a:pt x="8449" y="21060"/>
                        <a:pt x="8811" y="23336"/>
                      </a:cubicBezTo>
                      <a:cubicBezTo>
                        <a:pt x="9573" y="27861"/>
                        <a:pt x="10316" y="32747"/>
                        <a:pt x="10659" y="37614"/>
                      </a:cubicBezTo>
                      <a:cubicBezTo>
                        <a:pt x="10839" y="42501"/>
                        <a:pt x="11182" y="47387"/>
                        <a:pt x="10868" y="51959"/>
                      </a:cubicBezTo>
                      <a:cubicBezTo>
                        <a:pt x="10716" y="56531"/>
                        <a:pt x="10373" y="60789"/>
                        <a:pt x="9830" y="64427"/>
                      </a:cubicBezTo>
                      <a:cubicBezTo>
                        <a:pt x="8896" y="71714"/>
                        <a:pt x="7382" y="76467"/>
                        <a:pt x="7382" y="76467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图形 3">
                <a:extLst>
                  <a:ext uri="{FF2B5EF4-FFF2-40B4-BE49-F238E27FC236}">
                    <a16:creationId xmlns:a16="http://schemas.microsoft.com/office/drawing/2014/main" id="{A8387D1B-0E0C-8A8B-C180-742F4E9CCBAA}"/>
                  </a:ext>
                </a:extLst>
              </p:cNvPr>
              <p:cNvGrpSpPr/>
              <p:nvPr/>
            </p:nvGrpSpPr>
            <p:grpSpPr>
              <a:xfrm>
                <a:off x="8185279" y="1872978"/>
                <a:ext cx="687914" cy="449794"/>
                <a:chOff x="8185279" y="1872978"/>
                <a:chExt cx="687914" cy="449794"/>
              </a:xfrm>
            </p:grpSpPr>
            <p:sp>
              <p:nvSpPr>
                <p:cNvPr id="143" name="任意多边形: 形状 142">
                  <a:extLst>
                    <a:ext uri="{FF2B5EF4-FFF2-40B4-BE49-F238E27FC236}">
                      <a16:creationId xmlns:a16="http://schemas.microsoft.com/office/drawing/2014/main" id="{8C64B942-94AF-B2CE-6BBB-A813D3B7ED88}"/>
                    </a:ext>
                  </a:extLst>
                </p:cNvPr>
                <p:cNvSpPr/>
                <p:nvPr/>
              </p:nvSpPr>
              <p:spPr>
                <a:xfrm>
                  <a:off x="8185279" y="1872978"/>
                  <a:ext cx="687914" cy="449784"/>
                </a:xfrm>
                <a:custGeom>
                  <a:avLst/>
                  <a:gdLst>
                    <a:gd name="connsiteX0" fmla="*/ 687915 w 687914"/>
                    <a:gd name="connsiteY0" fmla="*/ 114505 h 449784"/>
                    <a:gd name="connsiteX1" fmla="*/ 242506 w 687914"/>
                    <a:gd name="connsiteY1" fmla="*/ 223109 h 449784"/>
                    <a:gd name="connsiteX2" fmla="*/ 0 w 687914"/>
                    <a:gd name="connsiteY2" fmla="*/ 449785 h 449784"/>
                    <a:gd name="connsiteX3" fmla="*/ 169193 w 687914"/>
                    <a:gd name="connsiteY3" fmla="*/ 103951 h 449784"/>
                    <a:gd name="connsiteX4" fmla="*/ 542458 w 687914"/>
                    <a:gd name="connsiteY4" fmla="*/ 37467 h 449784"/>
                    <a:gd name="connsiteX5" fmla="*/ 687915 w 687914"/>
                    <a:gd name="connsiteY5" fmla="*/ 114505 h 449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7914" h="449784">
                      <a:moveTo>
                        <a:pt x="687915" y="114505"/>
                      </a:moveTo>
                      <a:cubicBezTo>
                        <a:pt x="687915" y="114505"/>
                        <a:pt x="397993" y="119163"/>
                        <a:pt x="242506" y="223109"/>
                      </a:cubicBezTo>
                      <a:cubicBezTo>
                        <a:pt x="115834" y="307796"/>
                        <a:pt x="0" y="449785"/>
                        <a:pt x="0" y="449785"/>
                      </a:cubicBezTo>
                      <a:cubicBezTo>
                        <a:pt x="0" y="449785"/>
                        <a:pt x="79639" y="195925"/>
                        <a:pt x="169193" y="103951"/>
                      </a:cubicBezTo>
                      <a:cubicBezTo>
                        <a:pt x="296675" y="-26960"/>
                        <a:pt x="430721" y="-15892"/>
                        <a:pt x="542458" y="37467"/>
                      </a:cubicBezTo>
                      <a:cubicBezTo>
                        <a:pt x="654177" y="90835"/>
                        <a:pt x="644300" y="106504"/>
                        <a:pt x="687915" y="114505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0360DE0F-096D-6F09-FFC2-F9C09DD967C1}"/>
                    </a:ext>
                  </a:extLst>
                </p:cNvPr>
                <p:cNvSpPr/>
                <p:nvPr/>
              </p:nvSpPr>
              <p:spPr>
                <a:xfrm>
                  <a:off x="8185289" y="1987277"/>
                  <a:ext cx="687905" cy="335495"/>
                </a:xfrm>
                <a:custGeom>
                  <a:avLst/>
                  <a:gdLst>
                    <a:gd name="connsiteX0" fmla="*/ 687905 w 687905"/>
                    <a:gd name="connsiteY0" fmla="*/ 206 h 335495"/>
                    <a:gd name="connsiteX1" fmla="*/ 653806 w 687905"/>
                    <a:gd name="connsiteY1" fmla="*/ 3197 h 335495"/>
                    <a:gd name="connsiteX2" fmla="*/ 614801 w 687905"/>
                    <a:gd name="connsiteY2" fmla="*/ 7407 h 335495"/>
                    <a:gd name="connsiteX3" fmla="*/ 564442 w 687905"/>
                    <a:gd name="connsiteY3" fmla="*/ 14322 h 335495"/>
                    <a:gd name="connsiteX4" fmla="*/ 505235 w 687905"/>
                    <a:gd name="connsiteY4" fmla="*/ 24371 h 335495"/>
                    <a:gd name="connsiteX5" fmla="*/ 489337 w 687905"/>
                    <a:gd name="connsiteY5" fmla="*/ 27343 h 335495"/>
                    <a:gd name="connsiteX6" fmla="*/ 473145 w 687905"/>
                    <a:gd name="connsiteY6" fmla="*/ 30886 h 335495"/>
                    <a:gd name="connsiteX7" fmla="*/ 439845 w 687905"/>
                    <a:gd name="connsiteY7" fmla="*/ 38487 h 335495"/>
                    <a:gd name="connsiteX8" fmla="*/ 371218 w 687905"/>
                    <a:gd name="connsiteY8" fmla="*/ 57937 h 335495"/>
                    <a:gd name="connsiteX9" fmla="*/ 302886 w 687905"/>
                    <a:gd name="connsiteY9" fmla="*/ 84445 h 335495"/>
                    <a:gd name="connsiteX10" fmla="*/ 239544 w 687905"/>
                    <a:gd name="connsiteY10" fmla="*/ 120088 h 335495"/>
                    <a:gd name="connsiteX11" fmla="*/ 182137 w 687905"/>
                    <a:gd name="connsiteY11" fmla="*/ 162931 h 335495"/>
                    <a:gd name="connsiteX12" fmla="*/ 155734 w 687905"/>
                    <a:gd name="connsiteY12" fmla="*/ 184353 h 335495"/>
                    <a:gd name="connsiteX13" fmla="*/ 131226 w 687905"/>
                    <a:gd name="connsiteY13" fmla="*/ 206070 h 335495"/>
                    <a:gd name="connsiteX14" fmla="*/ 87106 w 687905"/>
                    <a:gd name="connsiteY14" fmla="*/ 246818 h 335495"/>
                    <a:gd name="connsiteX15" fmla="*/ 67932 w 687905"/>
                    <a:gd name="connsiteY15" fmla="*/ 265430 h 335495"/>
                    <a:gd name="connsiteX16" fmla="*/ 50768 w 687905"/>
                    <a:gd name="connsiteY16" fmla="*/ 282375 h 335495"/>
                    <a:gd name="connsiteX17" fmla="*/ 23403 w 687905"/>
                    <a:gd name="connsiteY17" fmla="*/ 310511 h 335495"/>
                    <a:gd name="connsiteX18" fmla="*/ 6058 w 687905"/>
                    <a:gd name="connsiteY18" fmla="*/ 328904 h 335495"/>
                    <a:gd name="connsiteX19" fmla="*/ 0 w 687905"/>
                    <a:gd name="connsiteY19" fmla="*/ 335496 h 335495"/>
                    <a:gd name="connsiteX20" fmla="*/ 5410 w 687905"/>
                    <a:gd name="connsiteY20" fmla="*/ 328361 h 335495"/>
                    <a:gd name="connsiteX21" fmla="*/ 21165 w 687905"/>
                    <a:gd name="connsiteY21" fmla="*/ 308540 h 335495"/>
                    <a:gd name="connsiteX22" fmla="*/ 46587 w 687905"/>
                    <a:gd name="connsiteY22" fmla="*/ 278498 h 335495"/>
                    <a:gd name="connsiteX23" fmla="*/ 80858 w 687905"/>
                    <a:gd name="connsiteY23" fmla="*/ 240636 h 335495"/>
                    <a:gd name="connsiteX24" fmla="*/ 123473 w 687905"/>
                    <a:gd name="connsiteY24" fmla="*/ 197688 h 335495"/>
                    <a:gd name="connsiteX25" fmla="*/ 147428 w 687905"/>
                    <a:gd name="connsiteY25" fmla="*/ 174875 h 335495"/>
                    <a:gd name="connsiteX26" fmla="*/ 173831 w 687905"/>
                    <a:gd name="connsiteY26" fmla="*/ 152320 h 335495"/>
                    <a:gd name="connsiteX27" fmla="*/ 230896 w 687905"/>
                    <a:gd name="connsiteY27" fmla="*/ 108124 h 335495"/>
                    <a:gd name="connsiteX28" fmla="*/ 296504 w 687905"/>
                    <a:gd name="connsiteY28" fmla="*/ 70558 h 335495"/>
                    <a:gd name="connsiteX29" fmla="*/ 366732 w 687905"/>
                    <a:gd name="connsiteY29" fmla="*/ 43878 h 335495"/>
                    <a:gd name="connsiteX30" fmla="*/ 402022 w 687905"/>
                    <a:gd name="connsiteY30" fmla="*/ 33753 h 335495"/>
                    <a:gd name="connsiteX31" fmla="*/ 436826 w 687905"/>
                    <a:gd name="connsiteY31" fmla="*/ 25400 h 335495"/>
                    <a:gd name="connsiteX32" fmla="*/ 470716 w 687905"/>
                    <a:gd name="connsiteY32" fmla="*/ 18570 h 335495"/>
                    <a:gd name="connsiteX33" fmla="*/ 487185 w 687905"/>
                    <a:gd name="connsiteY33" fmla="*/ 15579 h 335495"/>
                    <a:gd name="connsiteX34" fmla="*/ 503339 w 687905"/>
                    <a:gd name="connsiteY34" fmla="*/ 13150 h 335495"/>
                    <a:gd name="connsiteX35" fmla="*/ 563375 w 687905"/>
                    <a:gd name="connsiteY35" fmla="*/ 5645 h 335495"/>
                    <a:gd name="connsiteX36" fmla="*/ 590150 w 687905"/>
                    <a:gd name="connsiteY36" fmla="*/ 3264 h 335495"/>
                    <a:gd name="connsiteX37" fmla="*/ 614324 w 687905"/>
                    <a:gd name="connsiteY37" fmla="*/ 1759 h 335495"/>
                    <a:gd name="connsiteX38" fmla="*/ 653653 w 687905"/>
                    <a:gd name="connsiteY38" fmla="*/ 225 h 335495"/>
                    <a:gd name="connsiteX39" fmla="*/ 678961 w 687905"/>
                    <a:gd name="connsiteY39" fmla="*/ 54 h 335495"/>
                    <a:gd name="connsiteX40" fmla="*/ 687905 w 687905"/>
                    <a:gd name="connsiteY40" fmla="*/ 206 h 335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87905" h="335495">
                      <a:moveTo>
                        <a:pt x="687905" y="206"/>
                      </a:moveTo>
                      <a:cubicBezTo>
                        <a:pt x="687905" y="206"/>
                        <a:pt x="675465" y="1101"/>
                        <a:pt x="653806" y="3197"/>
                      </a:cubicBezTo>
                      <a:cubicBezTo>
                        <a:pt x="642976" y="4178"/>
                        <a:pt x="629841" y="5654"/>
                        <a:pt x="614801" y="7407"/>
                      </a:cubicBezTo>
                      <a:cubicBezTo>
                        <a:pt x="599770" y="9331"/>
                        <a:pt x="582854" y="11627"/>
                        <a:pt x="564442" y="14322"/>
                      </a:cubicBezTo>
                      <a:cubicBezTo>
                        <a:pt x="546049" y="17170"/>
                        <a:pt x="526142" y="20332"/>
                        <a:pt x="505235" y="24371"/>
                      </a:cubicBezTo>
                      <a:cubicBezTo>
                        <a:pt x="500005" y="25352"/>
                        <a:pt x="494700" y="26333"/>
                        <a:pt x="489337" y="27343"/>
                      </a:cubicBezTo>
                      <a:cubicBezTo>
                        <a:pt x="483994" y="28514"/>
                        <a:pt x="478612" y="29686"/>
                        <a:pt x="473145" y="30886"/>
                      </a:cubicBezTo>
                      <a:cubicBezTo>
                        <a:pt x="462229" y="33286"/>
                        <a:pt x="451056" y="35515"/>
                        <a:pt x="439845" y="38487"/>
                      </a:cubicBezTo>
                      <a:cubicBezTo>
                        <a:pt x="417290" y="43811"/>
                        <a:pt x="394316" y="50546"/>
                        <a:pt x="371218" y="57937"/>
                      </a:cubicBezTo>
                      <a:cubicBezTo>
                        <a:pt x="348139" y="65395"/>
                        <a:pt x="325145" y="74206"/>
                        <a:pt x="302886" y="84445"/>
                      </a:cubicBezTo>
                      <a:cubicBezTo>
                        <a:pt x="280635" y="94656"/>
                        <a:pt x="259090" y="106514"/>
                        <a:pt x="239544" y="120088"/>
                      </a:cubicBezTo>
                      <a:cubicBezTo>
                        <a:pt x="219894" y="134632"/>
                        <a:pt x="199444" y="147824"/>
                        <a:pt x="182137" y="162931"/>
                      </a:cubicBezTo>
                      <a:cubicBezTo>
                        <a:pt x="173174" y="170199"/>
                        <a:pt x="164363" y="177361"/>
                        <a:pt x="155734" y="184353"/>
                      </a:cubicBezTo>
                      <a:cubicBezTo>
                        <a:pt x="147371" y="191763"/>
                        <a:pt x="139189" y="199012"/>
                        <a:pt x="131226" y="206070"/>
                      </a:cubicBezTo>
                      <a:cubicBezTo>
                        <a:pt x="115119" y="220005"/>
                        <a:pt x="100651" y="234054"/>
                        <a:pt x="87106" y="246818"/>
                      </a:cubicBezTo>
                      <a:cubicBezTo>
                        <a:pt x="80277" y="253152"/>
                        <a:pt x="73905" y="259391"/>
                        <a:pt x="67932" y="265430"/>
                      </a:cubicBezTo>
                      <a:cubicBezTo>
                        <a:pt x="61884" y="271392"/>
                        <a:pt x="56159" y="277050"/>
                        <a:pt x="50768" y="282375"/>
                      </a:cubicBezTo>
                      <a:cubicBezTo>
                        <a:pt x="39967" y="293014"/>
                        <a:pt x="31023" y="302720"/>
                        <a:pt x="23403" y="310511"/>
                      </a:cubicBezTo>
                      <a:cubicBezTo>
                        <a:pt x="15926" y="318436"/>
                        <a:pt x="10058" y="324656"/>
                        <a:pt x="6058" y="328904"/>
                      </a:cubicBezTo>
                      <a:cubicBezTo>
                        <a:pt x="2105" y="333200"/>
                        <a:pt x="0" y="335496"/>
                        <a:pt x="0" y="335496"/>
                      </a:cubicBezTo>
                      <a:cubicBezTo>
                        <a:pt x="0" y="335496"/>
                        <a:pt x="1876" y="333010"/>
                        <a:pt x="5410" y="328361"/>
                      </a:cubicBezTo>
                      <a:cubicBezTo>
                        <a:pt x="9068" y="323808"/>
                        <a:pt x="14183" y="316922"/>
                        <a:pt x="21165" y="308540"/>
                      </a:cubicBezTo>
                      <a:cubicBezTo>
                        <a:pt x="28223" y="300244"/>
                        <a:pt x="36528" y="289899"/>
                        <a:pt x="46587" y="278498"/>
                      </a:cubicBezTo>
                      <a:cubicBezTo>
                        <a:pt x="56740" y="267201"/>
                        <a:pt x="67675" y="253942"/>
                        <a:pt x="80858" y="240636"/>
                      </a:cubicBezTo>
                      <a:cubicBezTo>
                        <a:pt x="93793" y="227101"/>
                        <a:pt x="107652" y="212252"/>
                        <a:pt x="123473" y="197688"/>
                      </a:cubicBezTo>
                      <a:cubicBezTo>
                        <a:pt x="131245" y="190277"/>
                        <a:pt x="139256" y="182657"/>
                        <a:pt x="147428" y="174875"/>
                      </a:cubicBezTo>
                      <a:cubicBezTo>
                        <a:pt x="156058" y="167513"/>
                        <a:pt x="164868" y="159978"/>
                        <a:pt x="173831" y="152320"/>
                      </a:cubicBezTo>
                      <a:cubicBezTo>
                        <a:pt x="191500" y="136452"/>
                        <a:pt x="211179" y="122707"/>
                        <a:pt x="230896" y="108124"/>
                      </a:cubicBezTo>
                      <a:cubicBezTo>
                        <a:pt x="251470" y="93608"/>
                        <a:pt x="273568" y="81235"/>
                        <a:pt x="296504" y="70558"/>
                      </a:cubicBezTo>
                      <a:cubicBezTo>
                        <a:pt x="319526" y="60166"/>
                        <a:pt x="343138" y="51317"/>
                        <a:pt x="366732" y="43878"/>
                      </a:cubicBezTo>
                      <a:cubicBezTo>
                        <a:pt x="378390" y="39668"/>
                        <a:pt x="390382" y="37077"/>
                        <a:pt x="402022" y="33753"/>
                      </a:cubicBezTo>
                      <a:cubicBezTo>
                        <a:pt x="413661" y="30372"/>
                        <a:pt x="425396" y="28067"/>
                        <a:pt x="436826" y="25400"/>
                      </a:cubicBezTo>
                      <a:cubicBezTo>
                        <a:pt x="448247" y="22666"/>
                        <a:pt x="459591" y="20523"/>
                        <a:pt x="470716" y="18570"/>
                      </a:cubicBezTo>
                      <a:cubicBezTo>
                        <a:pt x="476269" y="17570"/>
                        <a:pt x="481755" y="16570"/>
                        <a:pt x="487185" y="15579"/>
                      </a:cubicBezTo>
                      <a:cubicBezTo>
                        <a:pt x="492643" y="14770"/>
                        <a:pt x="498034" y="13951"/>
                        <a:pt x="503339" y="13150"/>
                      </a:cubicBezTo>
                      <a:cubicBezTo>
                        <a:pt x="524551" y="9731"/>
                        <a:pt x="544754" y="7569"/>
                        <a:pt x="563375" y="5645"/>
                      </a:cubicBezTo>
                      <a:cubicBezTo>
                        <a:pt x="572700" y="4826"/>
                        <a:pt x="581625" y="3864"/>
                        <a:pt x="590150" y="3264"/>
                      </a:cubicBezTo>
                      <a:cubicBezTo>
                        <a:pt x="598665" y="2740"/>
                        <a:pt x="606724" y="2235"/>
                        <a:pt x="614324" y="1759"/>
                      </a:cubicBezTo>
                      <a:cubicBezTo>
                        <a:pt x="629517" y="1035"/>
                        <a:pt x="642737" y="463"/>
                        <a:pt x="653653" y="225"/>
                      </a:cubicBezTo>
                      <a:cubicBezTo>
                        <a:pt x="664559" y="-127"/>
                        <a:pt x="673132" y="35"/>
                        <a:pt x="678961" y="54"/>
                      </a:cubicBezTo>
                      <a:cubicBezTo>
                        <a:pt x="684790" y="158"/>
                        <a:pt x="687905" y="206"/>
                        <a:pt x="687905" y="206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" name="任意多边形: 形状 144">
                  <a:extLst>
                    <a:ext uri="{FF2B5EF4-FFF2-40B4-BE49-F238E27FC236}">
                      <a16:creationId xmlns:a16="http://schemas.microsoft.com/office/drawing/2014/main" id="{AD6DC08B-C32E-850B-F56E-5414D62587EA}"/>
                    </a:ext>
                  </a:extLst>
                </p:cNvPr>
                <p:cNvSpPr/>
                <p:nvPr/>
              </p:nvSpPr>
              <p:spPr>
                <a:xfrm>
                  <a:off x="8520645" y="1878840"/>
                  <a:ext cx="248259" cy="116081"/>
                </a:xfrm>
                <a:custGeom>
                  <a:avLst/>
                  <a:gdLst>
                    <a:gd name="connsiteX0" fmla="*/ 248260 w 248259"/>
                    <a:gd name="connsiteY0" fmla="*/ 116081 h 116081"/>
                    <a:gd name="connsiteX1" fmla="*/ 210750 w 248259"/>
                    <a:gd name="connsiteY1" fmla="*/ 94812 h 116081"/>
                    <a:gd name="connsiteX2" fmla="*/ 172117 w 248259"/>
                    <a:gd name="connsiteY2" fmla="*/ 73514 h 116081"/>
                    <a:gd name="connsiteX3" fmla="*/ 127416 w 248259"/>
                    <a:gd name="connsiteY3" fmla="*/ 50082 h 116081"/>
                    <a:gd name="connsiteX4" fmla="*/ 81953 w 248259"/>
                    <a:gd name="connsiteY4" fmla="*/ 28327 h 116081"/>
                    <a:gd name="connsiteX5" fmla="*/ 60674 w 248259"/>
                    <a:gd name="connsiteY5" fmla="*/ 19183 h 116081"/>
                    <a:gd name="connsiteX6" fmla="*/ 41272 w 248259"/>
                    <a:gd name="connsiteY6" fmla="*/ 11811 h 116081"/>
                    <a:gd name="connsiteX7" fmla="*/ 24603 w 248259"/>
                    <a:gd name="connsiteY7" fmla="*/ 6344 h 116081"/>
                    <a:gd name="connsiteX8" fmla="*/ 17593 w 248259"/>
                    <a:gd name="connsiteY8" fmla="*/ 4143 h 116081"/>
                    <a:gd name="connsiteX9" fmla="*/ 11535 w 248259"/>
                    <a:gd name="connsiteY9" fmla="*/ 2772 h 116081"/>
                    <a:gd name="connsiteX10" fmla="*/ 0 w 248259"/>
                    <a:gd name="connsiteY10" fmla="*/ 0 h 116081"/>
                    <a:gd name="connsiteX11" fmla="*/ 11811 w 248259"/>
                    <a:gd name="connsiteY11" fmla="*/ 1314 h 116081"/>
                    <a:gd name="connsiteX12" fmla="*/ 18050 w 248259"/>
                    <a:gd name="connsiteY12" fmla="*/ 2076 h 116081"/>
                    <a:gd name="connsiteX13" fmla="*/ 25289 w 248259"/>
                    <a:gd name="connsiteY13" fmla="*/ 3591 h 116081"/>
                    <a:gd name="connsiteX14" fmla="*/ 42567 w 248259"/>
                    <a:gd name="connsiteY14" fmla="*/ 7706 h 116081"/>
                    <a:gd name="connsiteX15" fmla="*/ 62627 w 248259"/>
                    <a:gd name="connsiteY15" fmla="*/ 13954 h 116081"/>
                    <a:gd name="connsiteX16" fmla="*/ 84601 w 248259"/>
                    <a:gd name="connsiteY16" fmla="*/ 22127 h 116081"/>
                    <a:gd name="connsiteX17" fmla="*/ 107594 w 248259"/>
                    <a:gd name="connsiteY17" fmla="*/ 32052 h 116081"/>
                    <a:gd name="connsiteX18" fmla="*/ 130883 w 248259"/>
                    <a:gd name="connsiteY18" fmla="*/ 43253 h 116081"/>
                    <a:gd name="connsiteX19" fmla="*/ 153705 w 248259"/>
                    <a:gd name="connsiteY19" fmla="*/ 55312 h 116081"/>
                    <a:gd name="connsiteX20" fmla="*/ 175441 w 248259"/>
                    <a:gd name="connsiteY20" fmla="*/ 67656 h 116081"/>
                    <a:gd name="connsiteX21" fmla="*/ 212979 w 248259"/>
                    <a:gd name="connsiteY21" fmla="*/ 91135 h 116081"/>
                    <a:gd name="connsiteX22" fmla="*/ 238735 w 248259"/>
                    <a:gd name="connsiteY22" fmla="*/ 108956 h 116081"/>
                    <a:gd name="connsiteX23" fmla="*/ 248260 w 248259"/>
                    <a:gd name="connsiteY23" fmla="*/ 116081 h 1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48259" h="116081">
                      <a:moveTo>
                        <a:pt x="248260" y="116081"/>
                      </a:moveTo>
                      <a:cubicBezTo>
                        <a:pt x="248260" y="116081"/>
                        <a:pt x="233248" y="107566"/>
                        <a:pt x="210750" y="94812"/>
                      </a:cubicBezTo>
                      <a:cubicBezTo>
                        <a:pt x="199558" y="88363"/>
                        <a:pt x="186280" y="81239"/>
                        <a:pt x="172117" y="73514"/>
                      </a:cubicBezTo>
                      <a:cubicBezTo>
                        <a:pt x="157905" y="65923"/>
                        <a:pt x="142818" y="57674"/>
                        <a:pt x="127416" y="50082"/>
                      </a:cubicBezTo>
                      <a:cubicBezTo>
                        <a:pt x="112157" y="42186"/>
                        <a:pt x="96603" y="34938"/>
                        <a:pt x="81953" y="28327"/>
                      </a:cubicBezTo>
                      <a:cubicBezTo>
                        <a:pt x="74667" y="24908"/>
                        <a:pt x="67427" y="22165"/>
                        <a:pt x="60674" y="19183"/>
                      </a:cubicBezTo>
                      <a:cubicBezTo>
                        <a:pt x="53912" y="16202"/>
                        <a:pt x="47282" y="14126"/>
                        <a:pt x="41272" y="11811"/>
                      </a:cubicBezTo>
                      <a:cubicBezTo>
                        <a:pt x="35271" y="9449"/>
                        <a:pt x="29556" y="8068"/>
                        <a:pt x="24603" y="6344"/>
                      </a:cubicBezTo>
                      <a:cubicBezTo>
                        <a:pt x="22088" y="5553"/>
                        <a:pt x="19764" y="4820"/>
                        <a:pt x="17593" y="4143"/>
                      </a:cubicBezTo>
                      <a:cubicBezTo>
                        <a:pt x="15402" y="3639"/>
                        <a:pt x="13364" y="3181"/>
                        <a:pt x="11535" y="2772"/>
                      </a:cubicBezTo>
                      <a:cubicBezTo>
                        <a:pt x="4191" y="1010"/>
                        <a:pt x="0" y="0"/>
                        <a:pt x="0" y="0"/>
                      </a:cubicBezTo>
                      <a:cubicBezTo>
                        <a:pt x="0" y="0"/>
                        <a:pt x="4296" y="467"/>
                        <a:pt x="11811" y="1314"/>
                      </a:cubicBezTo>
                      <a:cubicBezTo>
                        <a:pt x="13687" y="1543"/>
                        <a:pt x="15783" y="1800"/>
                        <a:pt x="18050" y="2076"/>
                      </a:cubicBezTo>
                      <a:cubicBezTo>
                        <a:pt x="20279" y="2543"/>
                        <a:pt x="22698" y="3048"/>
                        <a:pt x="25289" y="3591"/>
                      </a:cubicBezTo>
                      <a:cubicBezTo>
                        <a:pt x="30423" y="4782"/>
                        <a:pt x="36414" y="5620"/>
                        <a:pt x="42567" y="7706"/>
                      </a:cubicBezTo>
                      <a:cubicBezTo>
                        <a:pt x="48749" y="9668"/>
                        <a:pt x="55645" y="11382"/>
                        <a:pt x="62627" y="13954"/>
                      </a:cubicBezTo>
                      <a:cubicBezTo>
                        <a:pt x="69590" y="16535"/>
                        <a:pt x="77162" y="18821"/>
                        <a:pt x="84601" y="22127"/>
                      </a:cubicBezTo>
                      <a:cubicBezTo>
                        <a:pt x="92078" y="25298"/>
                        <a:pt x="99936" y="28299"/>
                        <a:pt x="107594" y="32052"/>
                      </a:cubicBezTo>
                      <a:cubicBezTo>
                        <a:pt x="115338" y="35623"/>
                        <a:pt x="123177" y="39300"/>
                        <a:pt x="130883" y="43253"/>
                      </a:cubicBezTo>
                      <a:cubicBezTo>
                        <a:pt x="138627" y="47139"/>
                        <a:pt x="146237" y="51235"/>
                        <a:pt x="153705" y="55312"/>
                      </a:cubicBezTo>
                      <a:cubicBezTo>
                        <a:pt x="161249" y="59274"/>
                        <a:pt x="168392" y="63646"/>
                        <a:pt x="175441" y="67656"/>
                      </a:cubicBezTo>
                      <a:cubicBezTo>
                        <a:pt x="189433" y="75838"/>
                        <a:pt x="202111" y="84106"/>
                        <a:pt x="212979" y="91135"/>
                      </a:cubicBezTo>
                      <a:cubicBezTo>
                        <a:pt x="223857" y="98203"/>
                        <a:pt x="232581" y="104584"/>
                        <a:pt x="238735" y="108956"/>
                      </a:cubicBezTo>
                      <a:cubicBezTo>
                        <a:pt x="244869" y="113395"/>
                        <a:pt x="248260" y="116081"/>
                        <a:pt x="248260" y="116081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6" name="任意多边形: 形状 145">
                  <a:extLst>
                    <a:ext uri="{FF2B5EF4-FFF2-40B4-BE49-F238E27FC236}">
                      <a16:creationId xmlns:a16="http://schemas.microsoft.com/office/drawing/2014/main" id="{20AABE5E-4EE6-8584-F55A-A33ED2B9D3B7}"/>
                    </a:ext>
                  </a:extLst>
                </p:cNvPr>
                <p:cNvSpPr/>
                <p:nvPr/>
              </p:nvSpPr>
              <p:spPr>
                <a:xfrm>
                  <a:off x="8349252" y="1950369"/>
                  <a:ext cx="288617" cy="65498"/>
                </a:xfrm>
                <a:custGeom>
                  <a:avLst/>
                  <a:gdLst>
                    <a:gd name="connsiteX0" fmla="*/ 288617 w 288617"/>
                    <a:gd name="connsiteY0" fmla="*/ 65499 h 65498"/>
                    <a:gd name="connsiteX1" fmla="*/ 276711 w 288617"/>
                    <a:gd name="connsiteY1" fmla="*/ 59841 h 65498"/>
                    <a:gd name="connsiteX2" fmla="*/ 244945 w 288617"/>
                    <a:gd name="connsiteY2" fmla="*/ 45915 h 65498"/>
                    <a:gd name="connsiteX3" fmla="*/ 199187 w 288617"/>
                    <a:gd name="connsiteY3" fmla="*/ 28723 h 65498"/>
                    <a:gd name="connsiteX4" fmla="*/ 145409 w 288617"/>
                    <a:gd name="connsiteY4" fmla="*/ 13749 h 65498"/>
                    <a:gd name="connsiteX5" fmla="*/ 117577 w 288617"/>
                    <a:gd name="connsiteY5" fmla="*/ 8901 h 65498"/>
                    <a:gd name="connsiteX6" fmla="*/ 90383 w 288617"/>
                    <a:gd name="connsiteY6" fmla="*/ 6777 h 65498"/>
                    <a:gd name="connsiteX7" fmla="*/ 64932 w 288617"/>
                    <a:gd name="connsiteY7" fmla="*/ 7691 h 65498"/>
                    <a:gd name="connsiteX8" fmla="*/ 42501 w 288617"/>
                    <a:gd name="connsiteY8" fmla="*/ 11787 h 65498"/>
                    <a:gd name="connsiteX9" fmla="*/ 32814 w 288617"/>
                    <a:gd name="connsiteY9" fmla="*/ 14816 h 65498"/>
                    <a:gd name="connsiteX10" fmla="*/ 24270 w 288617"/>
                    <a:gd name="connsiteY10" fmla="*/ 18121 h 65498"/>
                    <a:gd name="connsiteX11" fmla="*/ 10925 w 288617"/>
                    <a:gd name="connsiteY11" fmla="*/ 24932 h 65498"/>
                    <a:gd name="connsiteX12" fmla="*/ 2848 w 288617"/>
                    <a:gd name="connsiteY12" fmla="*/ 30294 h 65498"/>
                    <a:gd name="connsiteX13" fmla="*/ 0 w 288617"/>
                    <a:gd name="connsiteY13" fmla="*/ 32247 h 65498"/>
                    <a:gd name="connsiteX14" fmla="*/ 2581 w 288617"/>
                    <a:gd name="connsiteY14" fmla="*/ 29970 h 65498"/>
                    <a:gd name="connsiteX15" fmla="*/ 10087 w 288617"/>
                    <a:gd name="connsiteY15" fmla="*/ 23693 h 65498"/>
                    <a:gd name="connsiteX16" fmla="*/ 23012 w 288617"/>
                    <a:gd name="connsiteY16" fmla="*/ 15559 h 65498"/>
                    <a:gd name="connsiteX17" fmla="*/ 41272 w 288617"/>
                    <a:gd name="connsiteY17" fmla="*/ 7644 h 65498"/>
                    <a:gd name="connsiteX18" fmla="*/ 64199 w 288617"/>
                    <a:gd name="connsiteY18" fmla="*/ 2138 h 65498"/>
                    <a:gd name="connsiteX19" fmla="*/ 90430 w 288617"/>
                    <a:gd name="connsiteY19" fmla="*/ 24 h 65498"/>
                    <a:gd name="connsiteX20" fmla="*/ 118482 w 288617"/>
                    <a:gd name="connsiteY20" fmla="*/ 1538 h 65498"/>
                    <a:gd name="connsiteX21" fmla="*/ 147028 w 288617"/>
                    <a:gd name="connsiteY21" fmla="*/ 6253 h 65498"/>
                    <a:gd name="connsiteX22" fmla="*/ 174984 w 288617"/>
                    <a:gd name="connsiteY22" fmla="*/ 13492 h 65498"/>
                    <a:gd name="connsiteX23" fmla="*/ 201435 w 288617"/>
                    <a:gd name="connsiteY23" fmla="*/ 22360 h 65498"/>
                    <a:gd name="connsiteX24" fmla="*/ 246736 w 288617"/>
                    <a:gd name="connsiteY24" fmla="*/ 41981 h 65498"/>
                    <a:gd name="connsiteX25" fmla="*/ 277416 w 288617"/>
                    <a:gd name="connsiteY25" fmla="*/ 58507 h 65498"/>
                    <a:gd name="connsiteX26" fmla="*/ 288617 w 288617"/>
                    <a:gd name="connsiteY26" fmla="*/ 65499 h 6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8617" h="65498">
                      <a:moveTo>
                        <a:pt x="288617" y="65499"/>
                      </a:moveTo>
                      <a:cubicBezTo>
                        <a:pt x="288617" y="65499"/>
                        <a:pt x="284283" y="63441"/>
                        <a:pt x="276711" y="59841"/>
                      </a:cubicBezTo>
                      <a:cubicBezTo>
                        <a:pt x="269158" y="56202"/>
                        <a:pt x="258137" y="51497"/>
                        <a:pt x="244945" y="45915"/>
                      </a:cubicBezTo>
                      <a:cubicBezTo>
                        <a:pt x="231743" y="40324"/>
                        <a:pt x="216094" y="34447"/>
                        <a:pt x="199187" y="28723"/>
                      </a:cubicBezTo>
                      <a:cubicBezTo>
                        <a:pt x="182242" y="23084"/>
                        <a:pt x="163982" y="17683"/>
                        <a:pt x="145409" y="13749"/>
                      </a:cubicBezTo>
                      <a:cubicBezTo>
                        <a:pt x="136141" y="11730"/>
                        <a:pt x="126806" y="10063"/>
                        <a:pt x="117577" y="8901"/>
                      </a:cubicBezTo>
                      <a:cubicBezTo>
                        <a:pt x="108337" y="7844"/>
                        <a:pt x="99212" y="6834"/>
                        <a:pt x="90383" y="6777"/>
                      </a:cubicBezTo>
                      <a:cubicBezTo>
                        <a:pt x="81525" y="6529"/>
                        <a:pt x="72990" y="6882"/>
                        <a:pt x="64932" y="7691"/>
                      </a:cubicBezTo>
                      <a:cubicBezTo>
                        <a:pt x="56864" y="8501"/>
                        <a:pt x="49320" y="9949"/>
                        <a:pt x="42501" y="11787"/>
                      </a:cubicBezTo>
                      <a:cubicBezTo>
                        <a:pt x="39014" y="12482"/>
                        <a:pt x="35919" y="13902"/>
                        <a:pt x="32814" y="14816"/>
                      </a:cubicBezTo>
                      <a:cubicBezTo>
                        <a:pt x="29689" y="15692"/>
                        <a:pt x="26908" y="16969"/>
                        <a:pt x="24270" y="18121"/>
                      </a:cubicBezTo>
                      <a:cubicBezTo>
                        <a:pt x="18850" y="20207"/>
                        <a:pt x="14602" y="22950"/>
                        <a:pt x="10925" y="24932"/>
                      </a:cubicBezTo>
                      <a:cubicBezTo>
                        <a:pt x="7344" y="27046"/>
                        <a:pt x="4753" y="29084"/>
                        <a:pt x="2848" y="30294"/>
                      </a:cubicBezTo>
                      <a:cubicBezTo>
                        <a:pt x="991" y="31571"/>
                        <a:pt x="0" y="32247"/>
                        <a:pt x="0" y="32247"/>
                      </a:cubicBezTo>
                      <a:cubicBezTo>
                        <a:pt x="0" y="32247"/>
                        <a:pt x="895" y="31456"/>
                        <a:pt x="2581" y="29970"/>
                      </a:cubicBezTo>
                      <a:cubicBezTo>
                        <a:pt x="4343" y="28570"/>
                        <a:pt x="6639" y="26113"/>
                        <a:pt x="10087" y="23693"/>
                      </a:cubicBezTo>
                      <a:cubicBezTo>
                        <a:pt x="13602" y="21369"/>
                        <a:pt x="17697" y="18178"/>
                        <a:pt x="23012" y="15559"/>
                      </a:cubicBezTo>
                      <a:cubicBezTo>
                        <a:pt x="28137" y="12559"/>
                        <a:pt x="34328" y="9968"/>
                        <a:pt x="41272" y="7644"/>
                      </a:cubicBezTo>
                      <a:cubicBezTo>
                        <a:pt x="48216" y="5358"/>
                        <a:pt x="55921" y="3443"/>
                        <a:pt x="64199" y="2138"/>
                      </a:cubicBezTo>
                      <a:cubicBezTo>
                        <a:pt x="72476" y="843"/>
                        <a:pt x="81305" y="-81"/>
                        <a:pt x="90430" y="24"/>
                      </a:cubicBezTo>
                      <a:cubicBezTo>
                        <a:pt x="99555" y="-129"/>
                        <a:pt x="108985" y="462"/>
                        <a:pt x="118482" y="1538"/>
                      </a:cubicBezTo>
                      <a:cubicBezTo>
                        <a:pt x="127968" y="2653"/>
                        <a:pt x="137541" y="4253"/>
                        <a:pt x="147028" y="6253"/>
                      </a:cubicBezTo>
                      <a:cubicBezTo>
                        <a:pt x="156477" y="8387"/>
                        <a:pt x="165878" y="10730"/>
                        <a:pt x="174984" y="13492"/>
                      </a:cubicBezTo>
                      <a:cubicBezTo>
                        <a:pt x="184128" y="16111"/>
                        <a:pt x="192938" y="19293"/>
                        <a:pt x="201435" y="22360"/>
                      </a:cubicBezTo>
                      <a:cubicBezTo>
                        <a:pt x="218418" y="28618"/>
                        <a:pt x="233734" y="35733"/>
                        <a:pt x="246736" y="41981"/>
                      </a:cubicBezTo>
                      <a:cubicBezTo>
                        <a:pt x="259737" y="48239"/>
                        <a:pt x="270139" y="54316"/>
                        <a:pt x="277416" y="58507"/>
                      </a:cubicBezTo>
                      <a:cubicBezTo>
                        <a:pt x="284636" y="62793"/>
                        <a:pt x="288617" y="65499"/>
                        <a:pt x="288617" y="65499"/>
                      </a:cubicBezTo>
                      <a:close/>
                    </a:path>
                  </a:pathLst>
                </a:custGeom>
                <a:solidFill>
                  <a:srgbClr val="C3DB7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7" name="图形 3">
              <a:extLst>
                <a:ext uri="{FF2B5EF4-FFF2-40B4-BE49-F238E27FC236}">
                  <a16:creationId xmlns:a16="http://schemas.microsoft.com/office/drawing/2014/main" id="{8220102A-A79D-A990-76ED-3F32B0B64D59}"/>
                </a:ext>
              </a:extLst>
            </p:cNvPr>
            <p:cNvGrpSpPr/>
            <p:nvPr/>
          </p:nvGrpSpPr>
          <p:grpSpPr>
            <a:xfrm>
              <a:off x="8250503" y="1338081"/>
              <a:ext cx="540586" cy="527590"/>
              <a:chOff x="8667330" y="1691764"/>
              <a:chExt cx="499665" cy="487653"/>
            </a:xfrm>
          </p:grpSpPr>
          <p:grpSp>
            <p:nvGrpSpPr>
              <p:cNvPr id="148" name="图形 3">
                <a:extLst>
                  <a:ext uri="{FF2B5EF4-FFF2-40B4-BE49-F238E27FC236}">
                    <a16:creationId xmlns:a16="http://schemas.microsoft.com/office/drawing/2014/main" id="{5B06E13D-7618-C9E8-7D68-FB38EFC239F9}"/>
                  </a:ext>
                </a:extLst>
              </p:cNvPr>
              <p:cNvGrpSpPr/>
              <p:nvPr/>
            </p:nvGrpSpPr>
            <p:grpSpPr>
              <a:xfrm>
                <a:off x="8871929" y="1691764"/>
                <a:ext cx="93950" cy="268257"/>
                <a:chOff x="8871929" y="1691764"/>
                <a:chExt cx="93950" cy="268257"/>
              </a:xfrm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60104D8-A2E5-7789-E718-5CA804B8CF6E}"/>
                    </a:ext>
                  </a:extLst>
                </p:cNvPr>
                <p:cNvSpPr/>
                <p:nvPr/>
              </p:nvSpPr>
              <p:spPr>
                <a:xfrm>
                  <a:off x="8871929" y="1691835"/>
                  <a:ext cx="93950" cy="268186"/>
                </a:xfrm>
                <a:custGeom>
                  <a:avLst/>
                  <a:gdLst>
                    <a:gd name="connsiteX0" fmla="*/ 76398 w 93950"/>
                    <a:gd name="connsiteY0" fmla="*/ 1097 h 268186"/>
                    <a:gd name="connsiteX1" fmla="*/ 84361 w 93950"/>
                    <a:gd name="connsiteY1" fmla="*/ 18870 h 268186"/>
                    <a:gd name="connsiteX2" fmla="*/ 89457 w 93950"/>
                    <a:gd name="connsiteY2" fmla="*/ 53456 h 268186"/>
                    <a:gd name="connsiteX3" fmla="*/ 93848 w 93950"/>
                    <a:gd name="connsiteY3" fmla="*/ 104214 h 268186"/>
                    <a:gd name="connsiteX4" fmla="*/ 93743 w 93950"/>
                    <a:gd name="connsiteY4" fmla="*/ 119740 h 268186"/>
                    <a:gd name="connsiteX5" fmla="*/ 93419 w 93950"/>
                    <a:gd name="connsiteY5" fmla="*/ 127846 h 268186"/>
                    <a:gd name="connsiteX6" fmla="*/ 92429 w 93950"/>
                    <a:gd name="connsiteY6" fmla="*/ 137028 h 268186"/>
                    <a:gd name="connsiteX7" fmla="*/ 85990 w 93950"/>
                    <a:gd name="connsiteY7" fmla="*/ 169232 h 268186"/>
                    <a:gd name="connsiteX8" fmla="*/ 68559 w 93950"/>
                    <a:gd name="connsiteY8" fmla="*/ 216209 h 268186"/>
                    <a:gd name="connsiteX9" fmla="*/ 49976 w 93950"/>
                    <a:gd name="connsiteY9" fmla="*/ 250433 h 268186"/>
                    <a:gd name="connsiteX10" fmla="*/ 19782 w 93950"/>
                    <a:gd name="connsiteY10" fmla="*/ 266225 h 268186"/>
                    <a:gd name="connsiteX11" fmla="*/ 112 w 93950"/>
                    <a:gd name="connsiteY11" fmla="*/ 234669 h 268186"/>
                    <a:gd name="connsiteX12" fmla="*/ 627 w 93950"/>
                    <a:gd name="connsiteY12" fmla="*/ 210637 h 268186"/>
                    <a:gd name="connsiteX13" fmla="*/ 1522 w 93950"/>
                    <a:gd name="connsiteY13" fmla="*/ 183767 h 268186"/>
                    <a:gd name="connsiteX14" fmla="*/ 4208 w 93950"/>
                    <a:gd name="connsiteY14" fmla="*/ 155154 h 268186"/>
                    <a:gd name="connsiteX15" fmla="*/ 6761 w 93950"/>
                    <a:gd name="connsiteY15" fmla="*/ 140800 h 268186"/>
                    <a:gd name="connsiteX16" fmla="*/ 8314 w 93950"/>
                    <a:gd name="connsiteY16" fmla="*/ 133656 h 268186"/>
                    <a:gd name="connsiteX17" fmla="*/ 9666 w 93950"/>
                    <a:gd name="connsiteY17" fmla="*/ 127265 h 268186"/>
                    <a:gd name="connsiteX18" fmla="*/ 11866 w 93950"/>
                    <a:gd name="connsiteY18" fmla="*/ 116178 h 268186"/>
                    <a:gd name="connsiteX19" fmla="*/ 14248 w 93950"/>
                    <a:gd name="connsiteY19" fmla="*/ 103272 h 268186"/>
                    <a:gd name="connsiteX20" fmla="*/ 16838 w 93950"/>
                    <a:gd name="connsiteY20" fmla="*/ 90194 h 268186"/>
                    <a:gd name="connsiteX21" fmla="*/ 19820 w 93950"/>
                    <a:gd name="connsiteY21" fmla="*/ 77325 h 268186"/>
                    <a:gd name="connsiteX22" fmla="*/ 23163 w 93950"/>
                    <a:gd name="connsiteY22" fmla="*/ 64924 h 268186"/>
                    <a:gd name="connsiteX23" fmla="*/ 27173 w 93950"/>
                    <a:gd name="connsiteY23" fmla="*/ 52922 h 268186"/>
                    <a:gd name="connsiteX24" fmla="*/ 36593 w 93950"/>
                    <a:gd name="connsiteY24" fmla="*/ 31777 h 268186"/>
                    <a:gd name="connsiteX25" fmla="*/ 47680 w 93950"/>
                    <a:gd name="connsiteY25" fmla="*/ 15375 h 268186"/>
                    <a:gd name="connsiteX26" fmla="*/ 59082 w 93950"/>
                    <a:gd name="connsiteY26" fmla="*/ 4859 h 268186"/>
                    <a:gd name="connsiteX27" fmla="*/ 76398 w 93950"/>
                    <a:gd name="connsiteY27" fmla="*/ 1097 h 26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93950" h="268186">
                      <a:moveTo>
                        <a:pt x="76398" y="1097"/>
                      </a:moveTo>
                      <a:cubicBezTo>
                        <a:pt x="80475" y="3259"/>
                        <a:pt x="82942" y="10127"/>
                        <a:pt x="84361" y="18870"/>
                      </a:cubicBezTo>
                      <a:cubicBezTo>
                        <a:pt x="86056" y="27853"/>
                        <a:pt x="87704" y="39454"/>
                        <a:pt x="89457" y="53456"/>
                      </a:cubicBezTo>
                      <a:cubicBezTo>
                        <a:pt x="91305" y="67810"/>
                        <a:pt x="93267" y="84155"/>
                        <a:pt x="93848" y="104214"/>
                      </a:cubicBezTo>
                      <a:cubicBezTo>
                        <a:pt x="94048" y="108987"/>
                        <a:pt x="93924" y="114378"/>
                        <a:pt x="93743" y="119740"/>
                      </a:cubicBezTo>
                      <a:lnTo>
                        <a:pt x="93419" y="127846"/>
                      </a:lnTo>
                      <a:cubicBezTo>
                        <a:pt x="93248" y="130637"/>
                        <a:pt x="92791" y="133971"/>
                        <a:pt x="92429" y="137028"/>
                      </a:cubicBezTo>
                      <a:cubicBezTo>
                        <a:pt x="90857" y="150820"/>
                        <a:pt x="88514" y="159269"/>
                        <a:pt x="85990" y="169232"/>
                      </a:cubicBezTo>
                      <a:cubicBezTo>
                        <a:pt x="80989" y="187377"/>
                        <a:pt x="75293" y="202760"/>
                        <a:pt x="68559" y="216209"/>
                      </a:cubicBezTo>
                      <a:cubicBezTo>
                        <a:pt x="61787" y="229954"/>
                        <a:pt x="55519" y="240927"/>
                        <a:pt x="49976" y="250433"/>
                      </a:cubicBezTo>
                      <a:cubicBezTo>
                        <a:pt x="37831" y="271902"/>
                        <a:pt x="29230" y="269111"/>
                        <a:pt x="19782" y="266225"/>
                      </a:cubicBezTo>
                      <a:cubicBezTo>
                        <a:pt x="5694" y="261853"/>
                        <a:pt x="-964" y="255881"/>
                        <a:pt x="112" y="234669"/>
                      </a:cubicBezTo>
                      <a:cubicBezTo>
                        <a:pt x="589" y="227516"/>
                        <a:pt x="427" y="219057"/>
                        <a:pt x="627" y="210637"/>
                      </a:cubicBezTo>
                      <a:cubicBezTo>
                        <a:pt x="770" y="202189"/>
                        <a:pt x="989" y="193283"/>
                        <a:pt x="1522" y="183767"/>
                      </a:cubicBezTo>
                      <a:cubicBezTo>
                        <a:pt x="2122" y="174385"/>
                        <a:pt x="2598" y="164708"/>
                        <a:pt x="4208" y="155154"/>
                      </a:cubicBezTo>
                      <a:cubicBezTo>
                        <a:pt x="4942" y="150363"/>
                        <a:pt x="5789" y="145562"/>
                        <a:pt x="6761" y="140800"/>
                      </a:cubicBezTo>
                      <a:lnTo>
                        <a:pt x="8314" y="133656"/>
                      </a:lnTo>
                      <a:cubicBezTo>
                        <a:pt x="8866" y="131275"/>
                        <a:pt x="9533" y="128751"/>
                        <a:pt x="9666" y="127265"/>
                      </a:cubicBezTo>
                      <a:cubicBezTo>
                        <a:pt x="10266" y="123455"/>
                        <a:pt x="11047" y="120026"/>
                        <a:pt x="11866" y="116178"/>
                      </a:cubicBezTo>
                      <a:cubicBezTo>
                        <a:pt x="12581" y="111777"/>
                        <a:pt x="13381" y="107472"/>
                        <a:pt x="14248" y="103272"/>
                      </a:cubicBezTo>
                      <a:cubicBezTo>
                        <a:pt x="15133" y="98833"/>
                        <a:pt x="16010" y="94470"/>
                        <a:pt x="16838" y="90194"/>
                      </a:cubicBezTo>
                      <a:cubicBezTo>
                        <a:pt x="17848" y="85822"/>
                        <a:pt x="18848" y="81535"/>
                        <a:pt x="19820" y="77325"/>
                      </a:cubicBezTo>
                      <a:cubicBezTo>
                        <a:pt x="20877" y="73039"/>
                        <a:pt x="22001" y="68915"/>
                        <a:pt x="23163" y="64924"/>
                      </a:cubicBezTo>
                      <a:cubicBezTo>
                        <a:pt x="24477" y="60742"/>
                        <a:pt x="25801" y="56742"/>
                        <a:pt x="27173" y="52922"/>
                      </a:cubicBezTo>
                      <a:cubicBezTo>
                        <a:pt x="29707" y="45426"/>
                        <a:pt x="33364" y="37997"/>
                        <a:pt x="36593" y="31777"/>
                      </a:cubicBezTo>
                      <a:cubicBezTo>
                        <a:pt x="39660" y="25567"/>
                        <a:pt x="44166" y="19823"/>
                        <a:pt x="47680" y="15375"/>
                      </a:cubicBezTo>
                      <a:cubicBezTo>
                        <a:pt x="51157" y="10860"/>
                        <a:pt x="55367" y="7336"/>
                        <a:pt x="59082" y="4859"/>
                      </a:cubicBezTo>
                      <a:cubicBezTo>
                        <a:pt x="66492" y="-122"/>
                        <a:pt x="72312" y="-1075"/>
                        <a:pt x="76398" y="109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463CA138-70F6-A582-2BFA-A0755CCFDD56}"/>
                    </a:ext>
                  </a:extLst>
                </p:cNvPr>
                <p:cNvSpPr/>
                <p:nvPr/>
              </p:nvSpPr>
              <p:spPr>
                <a:xfrm>
                  <a:off x="8891371" y="1691764"/>
                  <a:ext cx="54949" cy="266282"/>
                </a:xfrm>
                <a:custGeom>
                  <a:avLst/>
                  <a:gdLst>
                    <a:gd name="connsiteX0" fmla="*/ 54812 w 54949"/>
                    <a:gd name="connsiteY0" fmla="*/ 25 h 266282"/>
                    <a:gd name="connsiteX1" fmla="*/ 51279 w 54949"/>
                    <a:gd name="connsiteY1" fmla="*/ 9274 h 266282"/>
                    <a:gd name="connsiteX2" fmla="*/ 41544 w 54949"/>
                    <a:gd name="connsiteY2" fmla="*/ 34296 h 266282"/>
                    <a:gd name="connsiteX3" fmla="*/ 27314 w 54949"/>
                    <a:gd name="connsiteY3" fmla="*/ 119916 h 266282"/>
                    <a:gd name="connsiteX4" fmla="*/ 25361 w 54949"/>
                    <a:gd name="connsiteY4" fmla="*/ 132051 h 266282"/>
                    <a:gd name="connsiteX5" fmla="*/ 24389 w 54949"/>
                    <a:gd name="connsiteY5" fmla="*/ 138194 h 266282"/>
                    <a:gd name="connsiteX6" fmla="*/ 22932 w 54949"/>
                    <a:gd name="connsiteY6" fmla="*/ 144548 h 266282"/>
                    <a:gd name="connsiteX7" fmla="*/ 17465 w 54949"/>
                    <a:gd name="connsiteY7" fmla="*/ 170018 h 266282"/>
                    <a:gd name="connsiteX8" fmla="*/ 9874 w 54949"/>
                    <a:gd name="connsiteY8" fmla="*/ 217719 h 266282"/>
                    <a:gd name="connsiteX9" fmla="*/ 3901 w 54949"/>
                    <a:gd name="connsiteY9" fmla="*/ 252856 h 266282"/>
                    <a:gd name="connsiteX10" fmla="*/ 339 w 54949"/>
                    <a:gd name="connsiteY10" fmla="*/ 266277 h 266282"/>
                    <a:gd name="connsiteX11" fmla="*/ 1006 w 54949"/>
                    <a:gd name="connsiteY11" fmla="*/ 251723 h 266282"/>
                    <a:gd name="connsiteX12" fmla="*/ 3111 w 54949"/>
                    <a:gd name="connsiteY12" fmla="*/ 235883 h 266282"/>
                    <a:gd name="connsiteX13" fmla="*/ 5549 w 54949"/>
                    <a:gd name="connsiteY13" fmla="*/ 215709 h 266282"/>
                    <a:gd name="connsiteX14" fmla="*/ 12788 w 54949"/>
                    <a:gd name="connsiteY14" fmla="*/ 167208 h 266282"/>
                    <a:gd name="connsiteX15" fmla="*/ 18255 w 54949"/>
                    <a:gd name="connsiteY15" fmla="*/ 141443 h 266282"/>
                    <a:gd name="connsiteX16" fmla="*/ 20456 w 54949"/>
                    <a:gd name="connsiteY16" fmla="*/ 129193 h 266282"/>
                    <a:gd name="connsiteX17" fmla="*/ 22256 w 54949"/>
                    <a:gd name="connsiteY17" fmla="*/ 117297 h 266282"/>
                    <a:gd name="connsiteX18" fmla="*/ 37172 w 54949"/>
                    <a:gd name="connsiteY18" fmla="*/ 32276 h 266282"/>
                    <a:gd name="connsiteX19" fmla="*/ 48545 w 54949"/>
                    <a:gd name="connsiteY19" fmla="*/ 7778 h 266282"/>
                    <a:gd name="connsiteX20" fmla="*/ 54812 w 54949"/>
                    <a:gd name="connsiteY20" fmla="*/ 25 h 266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949" h="266282">
                      <a:moveTo>
                        <a:pt x="54812" y="25"/>
                      </a:moveTo>
                      <a:cubicBezTo>
                        <a:pt x="55403" y="349"/>
                        <a:pt x="54060" y="3578"/>
                        <a:pt x="51279" y="9274"/>
                      </a:cubicBezTo>
                      <a:cubicBezTo>
                        <a:pt x="48116" y="14846"/>
                        <a:pt x="45135" y="23494"/>
                        <a:pt x="41544" y="34296"/>
                      </a:cubicBezTo>
                      <a:cubicBezTo>
                        <a:pt x="34791" y="56032"/>
                        <a:pt x="31495" y="87188"/>
                        <a:pt x="27314" y="119916"/>
                      </a:cubicBezTo>
                      <a:cubicBezTo>
                        <a:pt x="26809" y="124040"/>
                        <a:pt x="25952" y="127946"/>
                        <a:pt x="25361" y="132051"/>
                      </a:cubicBezTo>
                      <a:lnTo>
                        <a:pt x="24389" y="138194"/>
                      </a:lnTo>
                      <a:lnTo>
                        <a:pt x="22932" y="144548"/>
                      </a:lnTo>
                      <a:cubicBezTo>
                        <a:pt x="20999" y="153044"/>
                        <a:pt x="19170" y="161597"/>
                        <a:pt x="17465" y="170018"/>
                      </a:cubicBezTo>
                      <a:cubicBezTo>
                        <a:pt x="14484" y="186972"/>
                        <a:pt x="12055" y="203431"/>
                        <a:pt x="9874" y="217719"/>
                      </a:cubicBezTo>
                      <a:cubicBezTo>
                        <a:pt x="7902" y="232082"/>
                        <a:pt x="5702" y="244255"/>
                        <a:pt x="3901" y="252856"/>
                      </a:cubicBezTo>
                      <a:cubicBezTo>
                        <a:pt x="2177" y="261467"/>
                        <a:pt x="968" y="266477"/>
                        <a:pt x="339" y="266277"/>
                      </a:cubicBezTo>
                      <a:cubicBezTo>
                        <a:pt x="-299" y="266077"/>
                        <a:pt x="-14" y="260667"/>
                        <a:pt x="1006" y="251723"/>
                      </a:cubicBezTo>
                      <a:cubicBezTo>
                        <a:pt x="1530" y="247256"/>
                        <a:pt x="2225" y="241903"/>
                        <a:pt x="3111" y="235883"/>
                      </a:cubicBezTo>
                      <a:cubicBezTo>
                        <a:pt x="3854" y="229777"/>
                        <a:pt x="4663" y="222986"/>
                        <a:pt x="5549" y="215709"/>
                      </a:cubicBezTo>
                      <a:cubicBezTo>
                        <a:pt x="7464" y="201202"/>
                        <a:pt x="9730" y="184353"/>
                        <a:pt x="12788" y="167208"/>
                      </a:cubicBezTo>
                      <a:cubicBezTo>
                        <a:pt x="14484" y="158664"/>
                        <a:pt x="16312" y="150015"/>
                        <a:pt x="18255" y="141443"/>
                      </a:cubicBezTo>
                      <a:cubicBezTo>
                        <a:pt x="19399" y="137051"/>
                        <a:pt x="19818" y="133146"/>
                        <a:pt x="20456" y="129193"/>
                      </a:cubicBezTo>
                      <a:cubicBezTo>
                        <a:pt x="21056" y="125221"/>
                        <a:pt x="21846" y="121469"/>
                        <a:pt x="22256" y="117297"/>
                      </a:cubicBezTo>
                      <a:cubicBezTo>
                        <a:pt x="26295" y="84988"/>
                        <a:pt x="29638" y="53889"/>
                        <a:pt x="37172" y="32276"/>
                      </a:cubicBezTo>
                      <a:cubicBezTo>
                        <a:pt x="41201" y="21513"/>
                        <a:pt x="44687" y="13055"/>
                        <a:pt x="48545" y="7778"/>
                      </a:cubicBezTo>
                      <a:cubicBezTo>
                        <a:pt x="52031" y="2387"/>
                        <a:pt x="54222" y="-290"/>
                        <a:pt x="54812" y="2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C3EDF28B-D004-79C8-B1FF-7488C861F68E}"/>
                    </a:ext>
                  </a:extLst>
                </p:cNvPr>
                <p:cNvSpPr/>
                <p:nvPr/>
              </p:nvSpPr>
              <p:spPr>
                <a:xfrm>
                  <a:off x="8897282" y="1699104"/>
                  <a:ext cx="56148" cy="260723"/>
                </a:xfrm>
                <a:custGeom>
                  <a:avLst/>
                  <a:gdLst>
                    <a:gd name="connsiteX0" fmla="*/ 55912 w 56148"/>
                    <a:gd name="connsiteY0" fmla="*/ 19 h 260723"/>
                    <a:gd name="connsiteX1" fmla="*/ 44187 w 56148"/>
                    <a:gd name="connsiteY1" fmla="*/ 31823 h 260723"/>
                    <a:gd name="connsiteX2" fmla="*/ 34262 w 56148"/>
                    <a:gd name="connsiteY2" fmla="*/ 116890 h 260723"/>
                    <a:gd name="connsiteX3" fmla="*/ 22175 w 56148"/>
                    <a:gd name="connsiteY3" fmla="*/ 167335 h 260723"/>
                    <a:gd name="connsiteX4" fmla="*/ 11145 w 56148"/>
                    <a:gd name="connsiteY4" fmla="*/ 213322 h 260723"/>
                    <a:gd name="connsiteX5" fmla="*/ 2610 w 56148"/>
                    <a:gd name="connsiteY5" fmla="*/ 247221 h 260723"/>
                    <a:gd name="connsiteX6" fmla="*/ 191 w 56148"/>
                    <a:gd name="connsiteY6" fmla="*/ 260718 h 260723"/>
                    <a:gd name="connsiteX7" fmla="*/ 5487 w 56148"/>
                    <a:gd name="connsiteY7" fmla="*/ 247469 h 260723"/>
                    <a:gd name="connsiteX8" fmla="*/ 10240 w 56148"/>
                    <a:gd name="connsiteY8" fmla="*/ 232143 h 260723"/>
                    <a:gd name="connsiteX9" fmla="*/ 15260 w 56148"/>
                    <a:gd name="connsiteY9" fmla="*/ 212550 h 260723"/>
                    <a:gd name="connsiteX10" fmla="*/ 26585 w 56148"/>
                    <a:gd name="connsiteY10" fmla="*/ 165468 h 260723"/>
                    <a:gd name="connsiteX11" fmla="*/ 33224 w 56148"/>
                    <a:gd name="connsiteY11" fmla="*/ 140370 h 260723"/>
                    <a:gd name="connsiteX12" fmla="*/ 36081 w 56148"/>
                    <a:gd name="connsiteY12" fmla="*/ 127244 h 260723"/>
                    <a:gd name="connsiteX13" fmla="*/ 38291 w 56148"/>
                    <a:gd name="connsiteY13" fmla="*/ 113976 h 260723"/>
                    <a:gd name="connsiteX14" fmla="*/ 48216 w 56148"/>
                    <a:gd name="connsiteY14" fmla="*/ 31032 h 260723"/>
                    <a:gd name="connsiteX15" fmla="*/ 55912 w 56148"/>
                    <a:gd name="connsiteY15" fmla="*/ 19 h 26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6148" h="260723">
                      <a:moveTo>
                        <a:pt x="55912" y="19"/>
                      </a:moveTo>
                      <a:cubicBezTo>
                        <a:pt x="54922" y="-524"/>
                        <a:pt x="48416" y="10782"/>
                        <a:pt x="44187" y="31823"/>
                      </a:cubicBezTo>
                      <a:cubicBezTo>
                        <a:pt x="39577" y="52797"/>
                        <a:pt x="38729" y="82915"/>
                        <a:pt x="34262" y="116890"/>
                      </a:cubicBezTo>
                      <a:cubicBezTo>
                        <a:pt x="31681" y="134578"/>
                        <a:pt x="26375" y="150904"/>
                        <a:pt x="22175" y="167335"/>
                      </a:cubicBezTo>
                      <a:cubicBezTo>
                        <a:pt x="18231" y="183785"/>
                        <a:pt x="14431" y="199577"/>
                        <a:pt x="11145" y="213322"/>
                      </a:cubicBezTo>
                      <a:cubicBezTo>
                        <a:pt x="8030" y="227142"/>
                        <a:pt x="4763" y="238877"/>
                        <a:pt x="2610" y="247221"/>
                      </a:cubicBezTo>
                      <a:cubicBezTo>
                        <a:pt x="515" y="255555"/>
                        <a:pt x="-438" y="260518"/>
                        <a:pt x="191" y="260718"/>
                      </a:cubicBezTo>
                      <a:cubicBezTo>
                        <a:pt x="829" y="260918"/>
                        <a:pt x="2734" y="256003"/>
                        <a:pt x="5487" y="247469"/>
                      </a:cubicBezTo>
                      <a:cubicBezTo>
                        <a:pt x="6820" y="243173"/>
                        <a:pt x="8421" y="238001"/>
                        <a:pt x="10240" y="232143"/>
                      </a:cubicBezTo>
                      <a:cubicBezTo>
                        <a:pt x="11916" y="226256"/>
                        <a:pt x="13469" y="219665"/>
                        <a:pt x="15260" y="212550"/>
                      </a:cubicBezTo>
                      <a:cubicBezTo>
                        <a:pt x="18660" y="198396"/>
                        <a:pt x="22575" y="182194"/>
                        <a:pt x="26585" y="165468"/>
                      </a:cubicBezTo>
                      <a:cubicBezTo>
                        <a:pt x="28766" y="157172"/>
                        <a:pt x="31014" y="148752"/>
                        <a:pt x="33224" y="140370"/>
                      </a:cubicBezTo>
                      <a:cubicBezTo>
                        <a:pt x="34433" y="136312"/>
                        <a:pt x="35300" y="131807"/>
                        <a:pt x="36081" y="127244"/>
                      </a:cubicBezTo>
                      <a:cubicBezTo>
                        <a:pt x="36834" y="122786"/>
                        <a:pt x="37901" y="118176"/>
                        <a:pt x="38291" y="113976"/>
                      </a:cubicBezTo>
                      <a:cubicBezTo>
                        <a:pt x="42568" y="79724"/>
                        <a:pt x="43911" y="50777"/>
                        <a:pt x="48216" y="31032"/>
                      </a:cubicBezTo>
                      <a:cubicBezTo>
                        <a:pt x="52207" y="11277"/>
                        <a:pt x="57313" y="752"/>
                        <a:pt x="55912" y="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" name="图形 3">
                <a:extLst>
                  <a:ext uri="{FF2B5EF4-FFF2-40B4-BE49-F238E27FC236}">
                    <a16:creationId xmlns:a16="http://schemas.microsoft.com/office/drawing/2014/main" id="{75CA1D0F-596D-D592-CD46-81DAD0295930}"/>
                  </a:ext>
                </a:extLst>
              </p:cNvPr>
              <p:cNvGrpSpPr/>
              <p:nvPr/>
            </p:nvGrpSpPr>
            <p:grpSpPr>
              <a:xfrm>
                <a:off x="8887900" y="1884823"/>
                <a:ext cx="279094" cy="97221"/>
                <a:chOff x="8887900" y="1884823"/>
                <a:chExt cx="279094" cy="97221"/>
              </a:xfrm>
            </p:grpSpPr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F45AFA31-C9FD-9629-4F25-E9A23D826EDC}"/>
                    </a:ext>
                  </a:extLst>
                </p:cNvPr>
                <p:cNvSpPr/>
                <p:nvPr/>
              </p:nvSpPr>
              <p:spPr>
                <a:xfrm>
                  <a:off x="8887900" y="1884823"/>
                  <a:ext cx="278991" cy="97221"/>
                </a:xfrm>
                <a:custGeom>
                  <a:avLst/>
                  <a:gdLst>
                    <a:gd name="connsiteX0" fmla="*/ 277939 w 278991"/>
                    <a:gd name="connsiteY0" fmla="*/ 57739 h 97221"/>
                    <a:gd name="connsiteX1" fmla="*/ 259699 w 278991"/>
                    <a:gd name="connsiteY1" fmla="*/ 66236 h 97221"/>
                    <a:gd name="connsiteX2" fmla="*/ 243840 w 278991"/>
                    <a:gd name="connsiteY2" fmla="*/ 69141 h 97221"/>
                    <a:gd name="connsiteX3" fmla="*/ 224294 w 278991"/>
                    <a:gd name="connsiteY3" fmla="*/ 72627 h 97221"/>
                    <a:gd name="connsiteX4" fmla="*/ 120158 w 278991"/>
                    <a:gd name="connsiteY4" fmla="*/ 92486 h 97221"/>
                    <a:gd name="connsiteX5" fmla="*/ 33347 w 278991"/>
                    <a:gd name="connsiteY5" fmla="*/ 97097 h 97221"/>
                    <a:gd name="connsiteX6" fmla="*/ 2867 w 278991"/>
                    <a:gd name="connsiteY6" fmla="*/ 80314 h 97221"/>
                    <a:gd name="connsiteX7" fmla="*/ 19154 w 278991"/>
                    <a:gd name="connsiteY7" fmla="*/ 44604 h 97221"/>
                    <a:gd name="connsiteX8" fmla="*/ 130121 w 278991"/>
                    <a:gd name="connsiteY8" fmla="*/ 2294 h 97221"/>
                    <a:gd name="connsiteX9" fmla="*/ 194453 w 278991"/>
                    <a:gd name="connsiteY9" fmla="*/ 1961 h 97221"/>
                    <a:gd name="connsiteX10" fmla="*/ 245059 w 278991"/>
                    <a:gd name="connsiteY10" fmla="*/ 17029 h 97221"/>
                    <a:gd name="connsiteX11" fmla="*/ 254508 w 278991"/>
                    <a:gd name="connsiteY11" fmla="*/ 22221 h 97221"/>
                    <a:gd name="connsiteX12" fmla="*/ 262528 w 278991"/>
                    <a:gd name="connsiteY12" fmla="*/ 28164 h 97221"/>
                    <a:gd name="connsiteX13" fmla="*/ 273710 w 278991"/>
                    <a:gd name="connsiteY13" fmla="*/ 39718 h 97221"/>
                    <a:gd name="connsiteX14" fmla="*/ 277939 w 278991"/>
                    <a:gd name="connsiteY14" fmla="*/ 57739 h 9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8991" h="97221">
                      <a:moveTo>
                        <a:pt x="277939" y="57739"/>
                      </a:moveTo>
                      <a:cubicBezTo>
                        <a:pt x="275777" y="62026"/>
                        <a:pt x="268700" y="64664"/>
                        <a:pt x="259699" y="66236"/>
                      </a:cubicBezTo>
                      <a:cubicBezTo>
                        <a:pt x="255041" y="67283"/>
                        <a:pt x="249555" y="68436"/>
                        <a:pt x="243840" y="69141"/>
                      </a:cubicBezTo>
                      <a:cubicBezTo>
                        <a:pt x="237715" y="70503"/>
                        <a:pt x="231419" y="71208"/>
                        <a:pt x="224294" y="72627"/>
                      </a:cubicBezTo>
                      <a:cubicBezTo>
                        <a:pt x="196158" y="77513"/>
                        <a:pt x="159143" y="85428"/>
                        <a:pt x="120158" y="92486"/>
                      </a:cubicBezTo>
                      <a:cubicBezTo>
                        <a:pt x="84029" y="98840"/>
                        <a:pt x="53883" y="96220"/>
                        <a:pt x="33347" y="97097"/>
                      </a:cubicBezTo>
                      <a:cubicBezTo>
                        <a:pt x="10039" y="98344"/>
                        <a:pt x="6515" y="90039"/>
                        <a:pt x="2867" y="80314"/>
                      </a:cubicBezTo>
                      <a:cubicBezTo>
                        <a:pt x="-2524" y="66121"/>
                        <a:pt x="-1953" y="56558"/>
                        <a:pt x="19154" y="44604"/>
                      </a:cubicBezTo>
                      <a:cubicBezTo>
                        <a:pt x="48129" y="28298"/>
                        <a:pt x="87411" y="8028"/>
                        <a:pt x="130121" y="2294"/>
                      </a:cubicBezTo>
                      <a:cubicBezTo>
                        <a:pt x="153019" y="-687"/>
                        <a:pt x="174821" y="-725"/>
                        <a:pt x="194453" y="1961"/>
                      </a:cubicBezTo>
                      <a:cubicBezTo>
                        <a:pt x="214141" y="4876"/>
                        <a:pt x="231381" y="9838"/>
                        <a:pt x="245059" y="17029"/>
                      </a:cubicBezTo>
                      <a:cubicBezTo>
                        <a:pt x="248459" y="18763"/>
                        <a:pt x="251612" y="20497"/>
                        <a:pt x="254508" y="22221"/>
                      </a:cubicBezTo>
                      <a:cubicBezTo>
                        <a:pt x="257451" y="24221"/>
                        <a:pt x="260118" y="26212"/>
                        <a:pt x="262528" y="28164"/>
                      </a:cubicBezTo>
                      <a:cubicBezTo>
                        <a:pt x="267328" y="31993"/>
                        <a:pt x="271072" y="35698"/>
                        <a:pt x="273710" y="39718"/>
                      </a:cubicBezTo>
                      <a:cubicBezTo>
                        <a:pt x="279025" y="47386"/>
                        <a:pt x="280111" y="53453"/>
                        <a:pt x="277939" y="577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CA485FF9-01E8-5982-66F8-F36B21A8A463}"/>
                    </a:ext>
                  </a:extLst>
                </p:cNvPr>
                <p:cNvSpPr/>
                <p:nvPr/>
              </p:nvSpPr>
              <p:spPr>
                <a:xfrm>
                  <a:off x="8890768" y="1914380"/>
                  <a:ext cx="276227" cy="50887"/>
                </a:xfrm>
                <a:custGeom>
                  <a:avLst/>
                  <a:gdLst>
                    <a:gd name="connsiteX0" fmla="*/ 276205 w 276227"/>
                    <a:gd name="connsiteY0" fmla="*/ 25935 h 50887"/>
                    <a:gd name="connsiteX1" fmla="*/ 240315 w 276227"/>
                    <a:gd name="connsiteY1" fmla="*/ 12924 h 50887"/>
                    <a:gd name="connsiteX2" fmla="*/ 149370 w 276227"/>
                    <a:gd name="connsiteY2" fmla="*/ 7161 h 50887"/>
                    <a:gd name="connsiteX3" fmla="*/ 47843 w 276227"/>
                    <a:gd name="connsiteY3" fmla="*/ 31983 h 50887"/>
                    <a:gd name="connsiteX4" fmla="*/ 9 w 276227"/>
                    <a:gd name="connsiteY4" fmla="*/ 50748 h 50887"/>
                    <a:gd name="connsiteX5" fmla="*/ 47529 w 276227"/>
                    <a:gd name="connsiteY5" fmla="*/ 27049 h 50887"/>
                    <a:gd name="connsiteX6" fmla="*/ 96554 w 276227"/>
                    <a:gd name="connsiteY6" fmla="*/ 11181 h 50887"/>
                    <a:gd name="connsiteX7" fmla="*/ 150875 w 276227"/>
                    <a:gd name="connsiteY7" fmla="*/ 1427 h 50887"/>
                    <a:gd name="connsiteX8" fmla="*/ 242325 w 276227"/>
                    <a:gd name="connsiteY8" fmla="*/ 8371 h 50887"/>
                    <a:gd name="connsiteX9" fmla="*/ 276205 w 276227"/>
                    <a:gd name="connsiteY9" fmla="*/ 25935 h 5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227" h="50887">
                      <a:moveTo>
                        <a:pt x="276205" y="25935"/>
                      </a:moveTo>
                      <a:cubicBezTo>
                        <a:pt x="275453" y="27554"/>
                        <a:pt x="263242" y="19067"/>
                        <a:pt x="240315" y="12924"/>
                      </a:cubicBezTo>
                      <a:cubicBezTo>
                        <a:pt x="217579" y="6761"/>
                        <a:pt x="184660" y="3313"/>
                        <a:pt x="149370" y="7161"/>
                      </a:cubicBezTo>
                      <a:cubicBezTo>
                        <a:pt x="113975" y="10533"/>
                        <a:pt x="76123" y="21525"/>
                        <a:pt x="47843" y="31983"/>
                      </a:cubicBezTo>
                      <a:cubicBezTo>
                        <a:pt x="19421" y="42261"/>
                        <a:pt x="552" y="52186"/>
                        <a:pt x="9" y="50748"/>
                      </a:cubicBezTo>
                      <a:cubicBezTo>
                        <a:pt x="-467" y="49595"/>
                        <a:pt x="18564" y="38136"/>
                        <a:pt x="47529" y="27049"/>
                      </a:cubicBezTo>
                      <a:cubicBezTo>
                        <a:pt x="61940" y="21325"/>
                        <a:pt x="78838" y="15934"/>
                        <a:pt x="96554" y="11181"/>
                      </a:cubicBezTo>
                      <a:cubicBezTo>
                        <a:pt x="114337" y="6761"/>
                        <a:pt x="132987" y="3046"/>
                        <a:pt x="150875" y="1427"/>
                      </a:cubicBezTo>
                      <a:cubicBezTo>
                        <a:pt x="186575" y="-2164"/>
                        <a:pt x="219627" y="1341"/>
                        <a:pt x="242325" y="8371"/>
                      </a:cubicBezTo>
                      <a:cubicBezTo>
                        <a:pt x="265204" y="15381"/>
                        <a:pt x="276805" y="25125"/>
                        <a:pt x="276205" y="259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8A9CE676-8B8A-3A67-71FB-B70F45C25BB9}"/>
                    </a:ext>
                  </a:extLst>
                </p:cNvPr>
                <p:cNvSpPr/>
                <p:nvPr/>
              </p:nvSpPr>
              <p:spPr>
                <a:xfrm>
                  <a:off x="8892988" y="1932955"/>
                  <a:ext cx="266546" cy="38212"/>
                </a:xfrm>
                <a:custGeom>
                  <a:avLst/>
                  <a:gdLst>
                    <a:gd name="connsiteX0" fmla="*/ 266528 w 266546"/>
                    <a:gd name="connsiteY0" fmla="*/ 14751 h 38212"/>
                    <a:gd name="connsiteX1" fmla="*/ 258393 w 266546"/>
                    <a:gd name="connsiteY1" fmla="*/ 9950 h 38212"/>
                    <a:gd name="connsiteX2" fmla="*/ 247792 w 266546"/>
                    <a:gd name="connsiteY2" fmla="*/ 6531 h 38212"/>
                    <a:gd name="connsiteX3" fmla="*/ 233295 w 266546"/>
                    <a:gd name="connsiteY3" fmla="*/ 3293 h 38212"/>
                    <a:gd name="connsiteX4" fmla="*/ 146055 w 266546"/>
                    <a:gd name="connsiteY4" fmla="*/ 2607 h 38212"/>
                    <a:gd name="connsiteX5" fmla="*/ 46567 w 266546"/>
                    <a:gd name="connsiteY5" fmla="*/ 21409 h 38212"/>
                    <a:gd name="connsiteX6" fmla="*/ 8 w 266546"/>
                    <a:gd name="connsiteY6" fmla="*/ 38030 h 38212"/>
                    <a:gd name="connsiteX7" fmla="*/ 49300 w 266546"/>
                    <a:gd name="connsiteY7" fmla="*/ 24790 h 38212"/>
                    <a:gd name="connsiteX8" fmla="*/ 97611 w 266546"/>
                    <a:gd name="connsiteY8" fmla="*/ 13675 h 38212"/>
                    <a:gd name="connsiteX9" fmla="*/ 149875 w 266546"/>
                    <a:gd name="connsiteY9" fmla="*/ 6007 h 38212"/>
                    <a:gd name="connsiteX10" fmla="*/ 234209 w 266546"/>
                    <a:gd name="connsiteY10" fmla="*/ 7512 h 38212"/>
                    <a:gd name="connsiteX11" fmla="*/ 241524 w 266546"/>
                    <a:gd name="connsiteY11" fmla="*/ 8712 h 38212"/>
                    <a:gd name="connsiteX12" fmla="*/ 247820 w 266546"/>
                    <a:gd name="connsiteY12" fmla="*/ 10322 h 38212"/>
                    <a:gd name="connsiteX13" fmla="*/ 257869 w 266546"/>
                    <a:gd name="connsiteY13" fmla="*/ 12903 h 38212"/>
                    <a:gd name="connsiteX14" fmla="*/ 266528 w 266546"/>
                    <a:gd name="connsiteY14" fmla="*/ 14751 h 38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546" h="38212">
                      <a:moveTo>
                        <a:pt x="266528" y="14751"/>
                      </a:moveTo>
                      <a:cubicBezTo>
                        <a:pt x="266813" y="14113"/>
                        <a:pt x="263918" y="12494"/>
                        <a:pt x="258393" y="9950"/>
                      </a:cubicBezTo>
                      <a:cubicBezTo>
                        <a:pt x="255641" y="8646"/>
                        <a:pt x="251935" y="7845"/>
                        <a:pt x="247792" y="6531"/>
                      </a:cubicBezTo>
                      <a:cubicBezTo>
                        <a:pt x="243668" y="5131"/>
                        <a:pt x="238762" y="4207"/>
                        <a:pt x="233295" y="3293"/>
                      </a:cubicBezTo>
                      <a:cubicBezTo>
                        <a:pt x="211511" y="-641"/>
                        <a:pt x="180307" y="-1270"/>
                        <a:pt x="146055" y="2607"/>
                      </a:cubicBezTo>
                      <a:cubicBezTo>
                        <a:pt x="111737" y="5998"/>
                        <a:pt x="74637" y="13703"/>
                        <a:pt x="46567" y="21409"/>
                      </a:cubicBezTo>
                      <a:cubicBezTo>
                        <a:pt x="18420" y="29029"/>
                        <a:pt x="-458" y="36868"/>
                        <a:pt x="8" y="38030"/>
                      </a:cubicBezTo>
                      <a:cubicBezTo>
                        <a:pt x="551" y="39459"/>
                        <a:pt x="20402" y="32229"/>
                        <a:pt x="49300" y="24790"/>
                      </a:cubicBezTo>
                      <a:cubicBezTo>
                        <a:pt x="63693" y="20933"/>
                        <a:pt x="80342" y="17151"/>
                        <a:pt x="97611" y="13675"/>
                      </a:cubicBezTo>
                      <a:cubicBezTo>
                        <a:pt x="114909" y="10512"/>
                        <a:pt x="132854" y="7522"/>
                        <a:pt x="149875" y="6007"/>
                      </a:cubicBezTo>
                      <a:cubicBezTo>
                        <a:pt x="183898" y="2445"/>
                        <a:pt x="213740" y="3969"/>
                        <a:pt x="234209" y="7512"/>
                      </a:cubicBezTo>
                      <a:cubicBezTo>
                        <a:pt x="236781" y="7941"/>
                        <a:pt x="239219" y="8331"/>
                        <a:pt x="241524" y="8712"/>
                      </a:cubicBezTo>
                      <a:cubicBezTo>
                        <a:pt x="243763" y="9293"/>
                        <a:pt x="245858" y="9827"/>
                        <a:pt x="247820" y="10322"/>
                      </a:cubicBezTo>
                      <a:cubicBezTo>
                        <a:pt x="251707" y="11398"/>
                        <a:pt x="255288" y="11846"/>
                        <a:pt x="257869" y="12903"/>
                      </a:cubicBezTo>
                      <a:cubicBezTo>
                        <a:pt x="263146" y="14694"/>
                        <a:pt x="266223" y="15380"/>
                        <a:pt x="266528" y="147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" name="图形 3">
                <a:extLst>
                  <a:ext uri="{FF2B5EF4-FFF2-40B4-BE49-F238E27FC236}">
                    <a16:creationId xmlns:a16="http://schemas.microsoft.com/office/drawing/2014/main" id="{36293357-3B37-413B-6FC8-C907D268A586}"/>
                  </a:ext>
                </a:extLst>
              </p:cNvPr>
              <p:cNvGrpSpPr/>
              <p:nvPr/>
            </p:nvGrpSpPr>
            <p:grpSpPr>
              <a:xfrm>
                <a:off x="8875450" y="1959238"/>
                <a:ext cx="78632" cy="220178"/>
                <a:chOff x="8875450" y="1959238"/>
                <a:chExt cx="78632" cy="220178"/>
              </a:xfrm>
            </p:grpSpPr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3B9A0A2B-E15B-6FE3-E8F9-E876B7C77EA8}"/>
                    </a:ext>
                  </a:extLst>
                </p:cNvPr>
                <p:cNvSpPr/>
                <p:nvPr/>
              </p:nvSpPr>
              <p:spPr>
                <a:xfrm>
                  <a:off x="8875450" y="1959238"/>
                  <a:ext cx="78632" cy="220098"/>
                </a:xfrm>
                <a:custGeom>
                  <a:avLst/>
                  <a:gdLst>
                    <a:gd name="connsiteX0" fmla="*/ 33291 w 78632"/>
                    <a:gd name="connsiteY0" fmla="*/ 219287 h 220098"/>
                    <a:gd name="connsiteX1" fmla="*/ 26566 w 78632"/>
                    <a:gd name="connsiteY1" fmla="*/ 204790 h 220098"/>
                    <a:gd name="connsiteX2" fmla="*/ 24328 w 78632"/>
                    <a:gd name="connsiteY2" fmla="*/ 192189 h 220098"/>
                    <a:gd name="connsiteX3" fmla="*/ 21718 w 78632"/>
                    <a:gd name="connsiteY3" fmla="*/ 176901 h 220098"/>
                    <a:gd name="connsiteX4" fmla="*/ 14203 w 78632"/>
                    <a:gd name="connsiteY4" fmla="*/ 139458 h 220098"/>
                    <a:gd name="connsiteX5" fmla="*/ 4745 w 78632"/>
                    <a:gd name="connsiteY5" fmla="*/ 95424 h 220098"/>
                    <a:gd name="connsiteX6" fmla="*/ 68 w 78632"/>
                    <a:gd name="connsiteY6" fmla="*/ 25882 h 220098"/>
                    <a:gd name="connsiteX7" fmla="*/ 13889 w 78632"/>
                    <a:gd name="connsiteY7" fmla="*/ 1850 h 220098"/>
                    <a:gd name="connsiteX8" fmla="*/ 41721 w 78632"/>
                    <a:gd name="connsiteY8" fmla="*/ 15157 h 220098"/>
                    <a:gd name="connsiteX9" fmla="*/ 76268 w 78632"/>
                    <a:gd name="connsiteY9" fmla="*/ 101692 h 220098"/>
                    <a:gd name="connsiteX10" fmla="*/ 77478 w 78632"/>
                    <a:gd name="connsiteY10" fmla="*/ 152926 h 220098"/>
                    <a:gd name="connsiteX11" fmla="*/ 72848 w 78632"/>
                    <a:gd name="connsiteY11" fmla="*/ 175025 h 220098"/>
                    <a:gd name="connsiteX12" fmla="*/ 69658 w 78632"/>
                    <a:gd name="connsiteY12" fmla="*/ 184711 h 220098"/>
                    <a:gd name="connsiteX13" fmla="*/ 65619 w 78632"/>
                    <a:gd name="connsiteY13" fmla="*/ 193408 h 220098"/>
                    <a:gd name="connsiteX14" fmla="*/ 56713 w 78632"/>
                    <a:gd name="connsiteY14" fmla="*/ 207219 h 220098"/>
                    <a:gd name="connsiteX15" fmla="*/ 52246 w 78632"/>
                    <a:gd name="connsiteY15" fmla="*/ 212248 h 220098"/>
                    <a:gd name="connsiteX16" fmla="*/ 47512 w 78632"/>
                    <a:gd name="connsiteY16" fmla="*/ 215963 h 220098"/>
                    <a:gd name="connsiteX17" fmla="*/ 33291 w 78632"/>
                    <a:gd name="connsiteY17" fmla="*/ 219287 h 2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632" h="220098">
                      <a:moveTo>
                        <a:pt x="33291" y="219287"/>
                      </a:moveTo>
                      <a:cubicBezTo>
                        <a:pt x="29900" y="217582"/>
                        <a:pt x="27795" y="212010"/>
                        <a:pt x="26566" y="204790"/>
                      </a:cubicBezTo>
                      <a:cubicBezTo>
                        <a:pt x="25928" y="201161"/>
                        <a:pt x="24852" y="196723"/>
                        <a:pt x="24328" y="192189"/>
                      </a:cubicBezTo>
                      <a:cubicBezTo>
                        <a:pt x="23499" y="187331"/>
                        <a:pt x="22623" y="182216"/>
                        <a:pt x="21718" y="176901"/>
                      </a:cubicBezTo>
                      <a:cubicBezTo>
                        <a:pt x="19670" y="165833"/>
                        <a:pt x="17070" y="153203"/>
                        <a:pt x="14203" y="139458"/>
                      </a:cubicBezTo>
                      <a:cubicBezTo>
                        <a:pt x="11174" y="125666"/>
                        <a:pt x="7764" y="110788"/>
                        <a:pt x="4745" y="95424"/>
                      </a:cubicBezTo>
                      <a:cubicBezTo>
                        <a:pt x="-1008" y="66897"/>
                        <a:pt x="668" y="42532"/>
                        <a:pt x="68" y="25882"/>
                      </a:cubicBezTo>
                      <a:cubicBezTo>
                        <a:pt x="-761" y="6832"/>
                        <a:pt x="6116" y="4337"/>
                        <a:pt x="13889" y="1850"/>
                      </a:cubicBezTo>
                      <a:cubicBezTo>
                        <a:pt x="25395" y="-1874"/>
                        <a:pt x="32653" y="-1150"/>
                        <a:pt x="41721" y="15157"/>
                      </a:cubicBezTo>
                      <a:cubicBezTo>
                        <a:pt x="54179" y="37617"/>
                        <a:pt x="70896" y="67925"/>
                        <a:pt x="76268" y="101692"/>
                      </a:cubicBezTo>
                      <a:cubicBezTo>
                        <a:pt x="79059" y="119780"/>
                        <a:pt x="79268" y="137277"/>
                        <a:pt x="77478" y="152926"/>
                      </a:cubicBezTo>
                      <a:cubicBezTo>
                        <a:pt x="76182" y="160899"/>
                        <a:pt x="75125" y="168138"/>
                        <a:pt x="72848" y="175025"/>
                      </a:cubicBezTo>
                      <a:cubicBezTo>
                        <a:pt x="71829" y="178425"/>
                        <a:pt x="70753" y="181663"/>
                        <a:pt x="69658" y="184711"/>
                      </a:cubicBezTo>
                      <a:cubicBezTo>
                        <a:pt x="68324" y="187807"/>
                        <a:pt x="66972" y="190703"/>
                        <a:pt x="65619" y="193408"/>
                      </a:cubicBezTo>
                      <a:cubicBezTo>
                        <a:pt x="63095" y="198799"/>
                        <a:pt x="59790" y="203447"/>
                        <a:pt x="56713" y="207219"/>
                      </a:cubicBezTo>
                      <a:cubicBezTo>
                        <a:pt x="55189" y="209105"/>
                        <a:pt x="53694" y="210791"/>
                        <a:pt x="52246" y="212248"/>
                      </a:cubicBezTo>
                      <a:cubicBezTo>
                        <a:pt x="50608" y="213696"/>
                        <a:pt x="49017" y="214934"/>
                        <a:pt x="47512" y="215963"/>
                      </a:cubicBezTo>
                      <a:cubicBezTo>
                        <a:pt x="41492" y="220087"/>
                        <a:pt x="36692" y="220983"/>
                        <a:pt x="33291" y="21928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" name="任意多边形: 形状 157">
                  <a:extLst>
                    <a:ext uri="{FF2B5EF4-FFF2-40B4-BE49-F238E27FC236}">
                      <a16:creationId xmlns:a16="http://schemas.microsoft.com/office/drawing/2014/main" id="{E7BA2449-56D4-D2B9-3735-872A9CFCE48E}"/>
                    </a:ext>
                  </a:extLst>
                </p:cNvPr>
                <p:cNvSpPr/>
                <p:nvPr/>
              </p:nvSpPr>
              <p:spPr>
                <a:xfrm>
                  <a:off x="8889201" y="1961075"/>
                  <a:ext cx="41711" cy="218342"/>
                </a:xfrm>
                <a:custGeom>
                  <a:avLst/>
                  <a:gdLst>
                    <a:gd name="connsiteX0" fmla="*/ 21321 w 41711"/>
                    <a:gd name="connsiteY0" fmla="*/ 218327 h 218342"/>
                    <a:gd name="connsiteX1" fmla="*/ 31731 w 41711"/>
                    <a:gd name="connsiteY1" fmla="*/ 190000 h 218342"/>
                    <a:gd name="connsiteX2" fmla="*/ 35646 w 41711"/>
                    <a:gd name="connsiteY2" fmla="*/ 117962 h 218342"/>
                    <a:gd name="connsiteX3" fmla="*/ 14444 w 41711"/>
                    <a:gd name="connsiteY3" fmla="*/ 38057 h 218342"/>
                    <a:gd name="connsiteX4" fmla="*/ 118 w 41711"/>
                    <a:gd name="connsiteY4" fmla="*/ 5 h 218342"/>
                    <a:gd name="connsiteX5" fmla="*/ 18358 w 41711"/>
                    <a:gd name="connsiteY5" fmla="*/ 37771 h 218342"/>
                    <a:gd name="connsiteX6" fmla="*/ 40218 w 41711"/>
                    <a:gd name="connsiteY6" fmla="*/ 119048 h 218342"/>
                    <a:gd name="connsiteX7" fmla="*/ 35332 w 41711"/>
                    <a:gd name="connsiteY7" fmla="*/ 191600 h 218342"/>
                    <a:gd name="connsiteX8" fmla="*/ 21321 w 41711"/>
                    <a:gd name="connsiteY8" fmla="*/ 218327 h 21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711" h="218342">
                      <a:moveTo>
                        <a:pt x="21321" y="218327"/>
                      </a:moveTo>
                      <a:cubicBezTo>
                        <a:pt x="20006" y="217727"/>
                        <a:pt x="26693" y="208078"/>
                        <a:pt x="31731" y="190000"/>
                      </a:cubicBezTo>
                      <a:cubicBezTo>
                        <a:pt x="36770" y="172026"/>
                        <a:pt x="39151" y="145851"/>
                        <a:pt x="35646" y="117962"/>
                      </a:cubicBezTo>
                      <a:cubicBezTo>
                        <a:pt x="32332" y="89997"/>
                        <a:pt x="22902" y="60327"/>
                        <a:pt x="14444" y="38057"/>
                      </a:cubicBezTo>
                      <a:cubicBezTo>
                        <a:pt x="6062" y="15721"/>
                        <a:pt x="-1006" y="376"/>
                        <a:pt x="118" y="5"/>
                      </a:cubicBezTo>
                      <a:cubicBezTo>
                        <a:pt x="1090" y="-310"/>
                        <a:pt x="9310" y="15083"/>
                        <a:pt x="18358" y="37771"/>
                      </a:cubicBezTo>
                      <a:cubicBezTo>
                        <a:pt x="27483" y="60393"/>
                        <a:pt x="36913" y="90730"/>
                        <a:pt x="40218" y="119048"/>
                      </a:cubicBezTo>
                      <a:cubicBezTo>
                        <a:pt x="43533" y="147318"/>
                        <a:pt x="41076" y="173645"/>
                        <a:pt x="35332" y="191600"/>
                      </a:cubicBezTo>
                      <a:cubicBezTo>
                        <a:pt x="29607" y="209679"/>
                        <a:pt x="21940" y="218765"/>
                        <a:pt x="21321" y="218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" name="任意多边形: 形状 158">
                  <a:extLst>
                    <a:ext uri="{FF2B5EF4-FFF2-40B4-BE49-F238E27FC236}">
                      <a16:creationId xmlns:a16="http://schemas.microsoft.com/office/drawing/2014/main" id="{0D29B64E-0217-EA76-400A-C3EC6032A494}"/>
                    </a:ext>
                  </a:extLst>
                </p:cNvPr>
                <p:cNvSpPr/>
                <p:nvPr/>
              </p:nvSpPr>
              <p:spPr>
                <a:xfrm>
                  <a:off x="8884426" y="1962599"/>
                  <a:ext cx="31934" cy="210942"/>
                </a:xfrm>
                <a:custGeom>
                  <a:avLst/>
                  <a:gdLst>
                    <a:gd name="connsiteX0" fmla="*/ 20238 w 31934"/>
                    <a:gd name="connsiteY0" fmla="*/ 210926 h 210942"/>
                    <a:gd name="connsiteX1" fmla="*/ 29439 w 31934"/>
                    <a:gd name="connsiteY1" fmla="*/ 184637 h 210942"/>
                    <a:gd name="connsiteX2" fmla="*/ 29306 w 31934"/>
                    <a:gd name="connsiteY2" fmla="*/ 115800 h 210942"/>
                    <a:gd name="connsiteX3" fmla="*/ 12904 w 31934"/>
                    <a:gd name="connsiteY3" fmla="*/ 37305 h 210942"/>
                    <a:gd name="connsiteX4" fmla="*/ 178 w 31934"/>
                    <a:gd name="connsiteY4" fmla="*/ 5 h 210942"/>
                    <a:gd name="connsiteX5" fmla="*/ 26696 w 31934"/>
                    <a:gd name="connsiteY5" fmla="*/ 118867 h 210942"/>
                    <a:gd name="connsiteX6" fmla="*/ 26096 w 31934"/>
                    <a:gd name="connsiteY6" fmla="*/ 185342 h 210942"/>
                    <a:gd name="connsiteX7" fmla="*/ 20238 w 31934"/>
                    <a:gd name="connsiteY7" fmla="*/ 210926 h 210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34" h="210942">
                      <a:moveTo>
                        <a:pt x="20238" y="210926"/>
                      </a:moveTo>
                      <a:cubicBezTo>
                        <a:pt x="21048" y="211384"/>
                        <a:pt x="26382" y="201925"/>
                        <a:pt x="29439" y="184637"/>
                      </a:cubicBezTo>
                      <a:cubicBezTo>
                        <a:pt x="32563" y="167445"/>
                        <a:pt x="33011" y="142813"/>
                        <a:pt x="29306" y="115800"/>
                      </a:cubicBezTo>
                      <a:cubicBezTo>
                        <a:pt x="25991" y="88749"/>
                        <a:pt x="19190" y="59536"/>
                        <a:pt x="12904" y="37305"/>
                      </a:cubicBezTo>
                      <a:cubicBezTo>
                        <a:pt x="6627" y="15064"/>
                        <a:pt x="1159" y="-310"/>
                        <a:pt x="178" y="5"/>
                      </a:cubicBezTo>
                      <a:cubicBezTo>
                        <a:pt x="-2241" y="719"/>
                        <a:pt x="20648" y="65013"/>
                        <a:pt x="26696" y="118867"/>
                      </a:cubicBezTo>
                      <a:cubicBezTo>
                        <a:pt x="29925" y="145680"/>
                        <a:pt x="29039" y="169216"/>
                        <a:pt x="26096" y="185342"/>
                      </a:cubicBezTo>
                      <a:cubicBezTo>
                        <a:pt x="23238" y="201516"/>
                        <a:pt x="19085" y="210374"/>
                        <a:pt x="20238" y="2109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图形 3">
                <a:extLst>
                  <a:ext uri="{FF2B5EF4-FFF2-40B4-BE49-F238E27FC236}">
                    <a16:creationId xmlns:a16="http://schemas.microsoft.com/office/drawing/2014/main" id="{13D326A0-8F42-986B-6B51-32E2408BA6E2}"/>
                  </a:ext>
                </a:extLst>
              </p:cNvPr>
              <p:cNvGrpSpPr/>
              <p:nvPr/>
            </p:nvGrpSpPr>
            <p:grpSpPr>
              <a:xfrm>
                <a:off x="8667330" y="1910435"/>
                <a:ext cx="216612" cy="66937"/>
                <a:chOff x="8667330" y="1910435"/>
                <a:chExt cx="216612" cy="66937"/>
              </a:xfrm>
            </p:grpSpPr>
            <p:sp>
              <p:nvSpPr>
                <p:cNvPr id="161" name="任意多边形: 形状 160">
                  <a:extLst>
                    <a:ext uri="{FF2B5EF4-FFF2-40B4-BE49-F238E27FC236}">
                      <a16:creationId xmlns:a16="http://schemas.microsoft.com/office/drawing/2014/main" id="{0BD8DED2-ADE3-BA01-FB4C-AB2A9FEEFAA9}"/>
                    </a:ext>
                  </a:extLst>
                </p:cNvPr>
                <p:cNvSpPr/>
                <p:nvPr/>
              </p:nvSpPr>
              <p:spPr>
                <a:xfrm>
                  <a:off x="8667375" y="1910435"/>
                  <a:ext cx="216567" cy="66937"/>
                </a:xfrm>
                <a:custGeom>
                  <a:avLst/>
                  <a:gdLst>
                    <a:gd name="connsiteX0" fmla="*/ 3 w 216567"/>
                    <a:gd name="connsiteY0" fmla="*/ 29508 h 66937"/>
                    <a:gd name="connsiteX1" fmla="*/ 40332 w 216567"/>
                    <a:gd name="connsiteY1" fmla="*/ 8039 h 66937"/>
                    <a:gd name="connsiteX2" fmla="*/ 131505 w 216567"/>
                    <a:gd name="connsiteY2" fmla="*/ 1057 h 66937"/>
                    <a:gd name="connsiteX3" fmla="*/ 153774 w 216567"/>
                    <a:gd name="connsiteY3" fmla="*/ 4810 h 66937"/>
                    <a:gd name="connsiteX4" fmla="*/ 172910 w 216567"/>
                    <a:gd name="connsiteY4" fmla="*/ 10801 h 66937"/>
                    <a:gd name="connsiteX5" fmla="*/ 188988 w 216567"/>
                    <a:gd name="connsiteY5" fmla="*/ 18078 h 66937"/>
                    <a:gd name="connsiteX6" fmla="*/ 202056 w 216567"/>
                    <a:gd name="connsiteY6" fmla="*/ 24898 h 66937"/>
                    <a:gd name="connsiteX7" fmla="*/ 214753 w 216567"/>
                    <a:gd name="connsiteY7" fmla="*/ 49101 h 66937"/>
                    <a:gd name="connsiteX8" fmla="*/ 189903 w 216567"/>
                    <a:gd name="connsiteY8" fmla="*/ 64636 h 66937"/>
                    <a:gd name="connsiteX9" fmla="*/ 108340 w 216567"/>
                    <a:gd name="connsiteY9" fmla="*/ 66427 h 66937"/>
                    <a:gd name="connsiteX10" fmla="*/ 30387 w 216567"/>
                    <a:gd name="connsiteY10" fmla="*/ 52406 h 66937"/>
                    <a:gd name="connsiteX11" fmla="*/ 3 w 216567"/>
                    <a:gd name="connsiteY11" fmla="*/ 29508 h 6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567" h="66937">
                      <a:moveTo>
                        <a:pt x="3" y="29508"/>
                      </a:moveTo>
                      <a:cubicBezTo>
                        <a:pt x="250" y="22155"/>
                        <a:pt x="16081" y="14078"/>
                        <a:pt x="40332" y="8039"/>
                      </a:cubicBezTo>
                      <a:cubicBezTo>
                        <a:pt x="64544" y="2048"/>
                        <a:pt x="97424" y="-2029"/>
                        <a:pt x="131505" y="1057"/>
                      </a:cubicBezTo>
                      <a:cubicBezTo>
                        <a:pt x="139363" y="1581"/>
                        <a:pt x="146831" y="3019"/>
                        <a:pt x="153774" y="4810"/>
                      </a:cubicBezTo>
                      <a:cubicBezTo>
                        <a:pt x="160708" y="6620"/>
                        <a:pt x="167005" y="8382"/>
                        <a:pt x="172910" y="10801"/>
                      </a:cubicBezTo>
                      <a:cubicBezTo>
                        <a:pt x="178835" y="13259"/>
                        <a:pt x="184188" y="15754"/>
                        <a:pt x="188988" y="18078"/>
                      </a:cubicBezTo>
                      <a:cubicBezTo>
                        <a:pt x="193789" y="20307"/>
                        <a:pt x="198113" y="22565"/>
                        <a:pt x="202056" y="24898"/>
                      </a:cubicBezTo>
                      <a:cubicBezTo>
                        <a:pt x="219954" y="34938"/>
                        <a:pt x="217268" y="41662"/>
                        <a:pt x="214753" y="49101"/>
                      </a:cubicBezTo>
                      <a:cubicBezTo>
                        <a:pt x="210877" y="60160"/>
                        <a:pt x="205857" y="65379"/>
                        <a:pt x="189903" y="64636"/>
                      </a:cubicBezTo>
                      <a:cubicBezTo>
                        <a:pt x="167071" y="64427"/>
                        <a:pt x="137496" y="68294"/>
                        <a:pt x="108340" y="66427"/>
                      </a:cubicBezTo>
                      <a:cubicBezTo>
                        <a:pt x="76888" y="64560"/>
                        <a:pt x="49723" y="59322"/>
                        <a:pt x="30387" y="52406"/>
                      </a:cubicBezTo>
                      <a:cubicBezTo>
                        <a:pt x="11023" y="45472"/>
                        <a:pt x="-197" y="36871"/>
                        <a:pt x="3" y="2950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861193DC-EE5B-7487-2FDF-89B7FE3FC083}"/>
                    </a:ext>
                  </a:extLst>
                </p:cNvPr>
                <p:cNvSpPr/>
                <p:nvPr/>
              </p:nvSpPr>
              <p:spPr>
                <a:xfrm>
                  <a:off x="8667330" y="1941439"/>
                  <a:ext cx="214794" cy="18348"/>
                </a:xfrm>
                <a:custGeom>
                  <a:avLst/>
                  <a:gdLst>
                    <a:gd name="connsiteX0" fmla="*/ 0 w 214794"/>
                    <a:gd name="connsiteY0" fmla="*/ 428 h 18348"/>
                    <a:gd name="connsiteX1" fmla="*/ 28670 w 214794"/>
                    <a:gd name="connsiteY1" fmla="*/ 1943 h 18348"/>
                    <a:gd name="connsiteX2" fmla="*/ 97184 w 214794"/>
                    <a:gd name="connsiteY2" fmla="*/ 6667 h 18348"/>
                    <a:gd name="connsiteX3" fmla="*/ 138065 w 214794"/>
                    <a:gd name="connsiteY3" fmla="*/ 8315 h 18348"/>
                    <a:gd name="connsiteX4" fmla="*/ 176108 w 214794"/>
                    <a:gd name="connsiteY4" fmla="*/ 11029 h 18348"/>
                    <a:gd name="connsiteX5" fmla="*/ 191891 w 214794"/>
                    <a:gd name="connsiteY5" fmla="*/ 12715 h 18348"/>
                    <a:gd name="connsiteX6" fmla="*/ 204111 w 214794"/>
                    <a:gd name="connsiteY6" fmla="*/ 15163 h 18348"/>
                    <a:gd name="connsiteX7" fmla="*/ 214789 w 214794"/>
                    <a:gd name="connsiteY7" fmla="*/ 18097 h 18348"/>
                    <a:gd name="connsiteX8" fmla="*/ 203178 w 214794"/>
                    <a:gd name="connsiteY8" fmla="*/ 17459 h 18348"/>
                    <a:gd name="connsiteX9" fmla="*/ 190681 w 214794"/>
                    <a:gd name="connsiteY9" fmla="*/ 15716 h 18348"/>
                    <a:gd name="connsiteX10" fmla="*/ 174670 w 214794"/>
                    <a:gd name="connsiteY10" fmla="*/ 14544 h 18348"/>
                    <a:gd name="connsiteX11" fmla="*/ 136350 w 214794"/>
                    <a:gd name="connsiteY11" fmla="*/ 12363 h 18348"/>
                    <a:gd name="connsiteX12" fmla="*/ 95422 w 214794"/>
                    <a:gd name="connsiteY12" fmla="*/ 10820 h 18348"/>
                    <a:gd name="connsiteX13" fmla="*/ 27794 w 214794"/>
                    <a:gd name="connsiteY13" fmla="*/ 5638 h 18348"/>
                    <a:gd name="connsiteX14" fmla="*/ 0 w 214794"/>
                    <a:gd name="connsiteY14" fmla="*/ 428 h 18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794" h="18348">
                      <a:moveTo>
                        <a:pt x="0" y="428"/>
                      </a:moveTo>
                      <a:cubicBezTo>
                        <a:pt x="29" y="-639"/>
                        <a:pt x="11002" y="447"/>
                        <a:pt x="28670" y="1943"/>
                      </a:cubicBezTo>
                      <a:cubicBezTo>
                        <a:pt x="46311" y="3495"/>
                        <a:pt x="70618" y="5162"/>
                        <a:pt x="97184" y="6667"/>
                      </a:cubicBezTo>
                      <a:cubicBezTo>
                        <a:pt x="110509" y="7153"/>
                        <a:pt x="124463" y="8058"/>
                        <a:pt x="138065" y="8315"/>
                      </a:cubicBezTo>
                      <a:cubicBezTo>
                        <a:pt x="151533" y="9382"/>
                        <a:pt x="164773" y="9458"/>
                        <a:pt x="176108" y="11029"/>
                      </a:cubicBezTo>
                      <a:cubicBezTo>
                        <a:pt x="181842" y="11639"/>
                        <a:pt x="187147" y="12210"/>
                        <a:pt x="191891" y="12715"/>
                      </a:cubicBezTo>
                      <a:cubicBezTo>
                        <a:pt x="196587" y="13649"/>
                        <a:pt x="200711" y="14487"/>
                        <a:pt x="204111" y="15163"/>
                      </a:cubicBezTo>
                      <a:cubicBezTo>
                        <a:pt x="210969" y="16592"/>
                        <a:pt x="214970" y="17592"/>
                        <a:pt x="214789" y="18097"/>
                      </a:cubicBezTo>
                      <a:cubicBezTo>
                        <a:pt x="214598" y="18602"/>
                        <a:pt x="210255" y="18326"/>
                        <a:pt x="203178" y="17459"/>
                      </a:cubicBezTo>
                      <a:cubicBezTo>
                        <a:pt x="199635" y="16963"/>
                        <a:pt x="195434" y="16373"/>
                        <a:pt x="190681" y="15716"/>
                      </a:cubicBezTo>
                      <a:cubicBezTo>
                        <a:pt x="185823" y="15354"/>
                        <a:pt x="180432" y="14963"/>
                        <a:pt x="174670" y="14544"/>
                      </a:cubicBezTo>
                      <a:cubicBezTo>
                        <a:pt x="163240" y="13220"/>
                        <a:pt x="149866" y="13334"/>
                        <a:pt x="136350" y="12363"/>
                      </a:cubicBezTo>
                      <a:cubicBezTo>
                        <a:pt x="122663" y="12144"/>
                        <a:pt x="108709" y="11306"/>
                        <a:pt x="95422" y="10820"/>
                      </a:cubicBezTo>
                      <a:cubicBezTo>
                        <a:pt x="68952" y="9382"/>
                        <a:pt x="45044" y="7696"/>
                        <a:pt x="27794" y="5638"/>
                      </a:cubicBezTo>
                      <a:cubicBezTo>
                        <a:pt x="10554" y="3628"/>
                        <a:pt x="-28" y="1495"/>
                        <a:pt x="0" y="4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23D33FA-E44E-7755-DB78-51D71A0D826C}"/>
                    </a:ext>
                  </a:extLst>
                </p:cNvPr>
                <p:cNvSpPr/>
                <p:nvPr/>
              </p:nvSpPr>
              <p:spPr>
                <a:xfrm>
                  <a:off x="8670225" y="1932952"/>
                  <a:ext cx="213489" cy="22206"/>
                </a:xfrm>
                <a:custGeom>
                  <a:avLst/>
                  <a:gdLst>
                    <a:gd name="connsiteX0" fmla="*/ 0 w 213489"/>
                    <a:gd name="connsiteY0" fmla="*/ 1524 h 22206"/>
                    <a:gd name="connsiteX1" fmla="*/ 96793 w 213489"/>
                    <a:gd name="connsiteY1" fmla="*/ 4686 h 22206"/>
                    <a:gd name="connsiteX2" fmla="*/ 137722 w 213489"/>
                    <a:gd name="connsiteY2" fmla="*/ 7972 h 22206"/>
                    <a:gd name="connsiteX3" fmla="*/ 175279 w 213489"/>
                    <a:gd name="connsiteY3" fmla="*/ 13706 h 22206"/>
                    <a:gd name="connsiteX4" fmla="*/ 190672 w 213489"/>
                    <a:gd name="connsiteY4" fmla="*/ 16745 h 22206"/>
                    <a:gd name="connsiteX5" fmla="*/ 202606 w 213489"/>
                    <a:gd name="connsiteY5" fmla="*/ 19993 h 22206"/>
                    <a:gd name="connsiteX6" fmla="*/ 213484 w 213489"/>
                    <a:gd name="connsiteY6" fmla="*/ 22060 h 22206"/>
                    <a:gd name="connsiteX7" fmla="*/ 202844 w 213489"/>
                    <a:gd name="connsiteY7" fmla="*/ 17717 h 22206"/>
                    <a:gd name="connsiteX8" fmla="*/ 190472 w 213489"/>
                    <a:gd name="connsiteY8" fmla="*/ 13783 h 22206"/>
                    <a:gd name="connsiteX9" fmla="*/ 174489 w 213489"/>
                    <a:gd name="connsiteY9" fmla="*/ 10458 h 22206"/>
                    <a:gd name="connsiteX10" fmla="*/ 135741 w 213489"/>
                    <a:gd name="connsiteY10" fmla="*/ 4677 h 22206"/>
                    <a:gd name="connsiteX11" fmla="*/ 94241 w 213489"/>
                    <a:gd name="connsiteY11" fmla="*/ 1657 h 22206"/>
                    <a:gd name="connsiteX12" fmla="*/ 26946 w 213489"/>
                    <a:gd name="connsiteY12" fmla="*/ 0 h 22206"/>
                    <a:gd name="connsiteX13" fmla="*/ 0 w 213489"/>
                    <a:gd name="connsiteY13" fmla="*/ 1524 h 2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3489" h="22206">
                      <a:moveTo>
                        <a:pt x="0" y="1524"/>
                      </a:moveTo>
                      <a:cubicBezTo>
                        <a:pt x="-47" y="3905"/>
                        <a:pt x="43063" y="2076"/>
                        <a:pt x="96793" y="4686"/>
                      </a:cubicBezTo>
                      <a:cubicBezTo>
                        <a:pt x="110204" y="5191"/>
                        <a:pt x="124244" y="6744"/>
                        <a:pt x="137722" y="7972"/>
                      </a:cubicBezTo>
                      <a:cubicBezTo>
                        <a:pt x="151181" y="9849"/>
                        <a:pt x="164116" y="11182"/>
                        <a:pt x="175279" y="13706"/>
                      </a:cubicBezTo>
                      <a:cubicBezTo>
                        <a:pt x="180870" y="14840"/>
                        <a:pt x="186081" y="15697"/>
                        <a:pt x="190672" y="16745"/>
                      </a:cubicBezTo>
                      <a:cubicBezTo>
                        <a:pt x="195253" y="17993"/>
                        <a:pt x="199282" y="19088"/>
                        <a:pt x="202606" y="19993"/>
                      </a:cubicBezTo>
                      <a:cubicBezTo>
                        <a:pt x="209302" y="21736"/>
                        <a:pt x="213303" y="22565"/>
                        <a:pt x="213484" y="22060"/>
                      </a:cubicBezTo>
                      <a:cubicBezTo>
                        <a:pt x="213665" y="21565"/>
                        <a:pt x="209712" y="20012"/>
                        <a:pt x="202844" y="17717"/>
                      </a:cubicBezTo>
                      <a:cubicBezTo>
                        <a:pt x="199368" y="16612"/>
                        <a:pt x="195186" y="15288"/>
                        <a:pt x="190472" y="13783"/>
                      </a:cubicBezTo>
                      <a:cubicBezTo>
                        <a:pt x="185652" y="12783"/>
                        <a:pt x="180289" y="11668"/>
                        <a:pt x="174489" y="10458"/>
                      </a:cubicBezTo>
                      <a:cubicBezTo>
                        <a:pt x="162887" y="7734"/>
                        <a:pt x="149533" y="6591"/>
                        <a:pt x="135741" y="4677"/>
                      </a:cubicBezTo>
                      <a:cubicBezTo>
                        <a:pt x="121949" y="3581"/>
                        <a:pt x="107690" y="2143"/>
                        <a:pt x="94241" y="1657"/>
                      </a:cubicBezTo>
                      <a:cubicBezTo>
                        <a:pt x="67313" y="181"/>
                        <a:pt x="43767" y="10"/>
                        <a:pt x="26946" y="0"/>
                      </a:cubicBezTo>
                      <a:cubicBezTo>
                        <a:pt x="10125" y="29"/>
                        <a:pt x="38" y="467"/>
                        <a:pt x="0" y="15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4" name="图形 3">
                <a:extLst>
                  <a:ext uri="{FF2B5EF4-FFF2-40B4-BE49-F238E27FC236}">
                    <a16:creationId xmlns:a16="http://schemas.microsoft.com/office/drawing/2014/main" id="{9E14A31B-538E-2728-AE8C-BF88A8E3CA60}"/>
                  </a:ext>
                </a:extLst>
              </p:cNvPr>
              <p:cNvGrpSpPr/>
              <p:nvPr/>
            </p:nvGrpSpPr>
            <p:grpSpPr>
              <a:xfrm>
                <a:off x="8871060" y="1926899"/>
                <a:ext cx="53878" cy="50868"/>
                <a:chOff x="8871060" y="1926899"/>
                <a:chExt cx="53878" cy="50868"/>
              </a:xfrm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776B4D00-83FC-9195-267D-2A8B1786F6E2}"/>
                    </a:ext>
                  </a:extLst>
                </p:cNvPr>
                <p:cNvSpPr/>
                <p:nvPr/>
              </p:nvSpPr>
              <p:spPr>
                <a:xfrm>
                  <a:off x="8871060" y="1926899"/>
                  <a:ext cx="53878" cy="49811"/>
                </a:xfrm>
                <a:custGeom>
                  <a:avLst/>
                  <a:gdLst>
                    <a:gd name="connsiteX0" fmla="*/ 47825 w 53878"/>
                    <a:gd name="connsiteY0" fmla="*/ 25398 h 49811"/>
                    <a:gd name="connsiteX1" fmla="*/ 26489 w 53878"/>
                    <a:gd name="connsiteY1" fmla="*/ 44172 h 49811"/>
                    <a:gd name="connsiteX2" fmla="*/ 6048 w 53878"/>
                    <a:gd name="connsiteY2" fmla="*/ 24408 h 49811"/>
                    <a:gd name="connsiteX3" fmla="*/ 27403 w 53878"/>
                    <a:gd name="connsiteY3" fmla="*/ 5644 h 49811"/>
                    <a:gd name="connsiteX4" fmla="*/ 47825 w 53878"/>
                    <a:gd name="connsiteY4" fmla="*/ 25398 h 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78" h="49811">
                      <a:moveTo>
                        <a:pt x="47825" y="25398"/>
                      </a:moveTo>
                      <a:cubicBezTo>
                        <a:pt x="62074" y="43877"/>
                        <a:pt x="45805" y="58184"/>
                        <a:pt x="26489" y="44172"/>
                      </a:cubicBezTo>
                      <a:cubicBezTo>
                        <a:pt x="6505" y="57260"/>
                        <a:pt x="-9049" y="42181"/>
                        <a:pt x="6048" y="24408"/>
                      </a:cubicBezTo>
                      <a:cubicBezTo>
                        <a:pt x="-8201" y="5939"/>
                        <a:pt x="8077" y="-8377"/>
                        <a:pt x="27403" y="5644"/>
                      </a:cubicBezTo>
                      <a:cubicBezTo>
                        <a:pt x="47377" y="-7453"/>
                        <a:pt x="62931" y="7625"/>
                        <a:pt x="47825" y="2539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2A94BBC6-9563-0347-F072-1CBB054F3B9C}"/>
                    </a:ext>
                  </a:extLst>
                </p:cNvPr>
                <p:cNvSpPr/>
                <p:nvPr/>
              </p:nvSpPr>
              <p:spPr>
                <a:xfrm>
                  <a:off x="8873308" y="1928351"/>
                  <a:ext cx="48910" cy="49415"/>
                </a:xfrm>
                <a:custGeom>
                  <a:avLst/>
                  <a:gdLst>
                    <a:gd name="connsiteX0" fmla="*/ 24946 w 48910"/>
                    <a:gd name="connsiteY0" fmla="*/ 19126 h 49415"/>
                    <a:gd name="connsiteX1" fmla="*/ 29394 w 48910"/>
                    <a:gd name="connsiteY1" fmla="*/ 448 h 49415"/>
                    <a:gd name="connsiteX2" fmla="*/ 26318 w 48910"/>
                    <a:gd name="connsiteY2" fmla="*/ 19402 h 49415"/>
                    <a:gd name="connsiteX3" fmla="*/ 35224 w 48910"/>
                    <a:gd name="connsiteY3" fmla="*/ 2419 h 49415"/>
                    <a:gd name="connsiteX4" fmla="*/ 27565 w 48910"/>
                    <a:gd name="connsiteY4" fmla="*/ 20012 h 49415"/>
                    <a:gd name="connsiteX5" fmla="*/ 40386 w 48910"/>
                    <a:gd name="connsiteY5" fmla="*/ 5801 h 49415"/>
                    <a:gd name="connsiteX6" fmla="*/ 28632 w 48910"/>
                    <a:gd name="connsiteY6" fmla="*/ 20917 h 49415"/>
                    <a:gd name="connsiteX7" fmla="*/ 44539 w 48910"/>
                    <a:gd name="connsiteY7" fmla="*/ 10363 h 49415"/>
                    <a:gd name="connsiteX8" fmla="*/ 29442 w 48910"/>
                    <a:gd name="connsiteY8" fmla="*/ 22060 h 49415"/>
                    <a:gd name="connsiteX9" fmla="*/ 47435 w 48910"/>
                    <a:gd name="connsiteY9" fmla="*/ 15831 h 49415"/>
                    <a:gd name="connsiteX10" fmla="*/ 29937 w 48910"/>
                    <a:gd name="connsiteY10" fmla="*/ 23374 h 49415"/>
                    <a:gd name="connsiteX11" fmla="*/ 48911 w 48910"/>
                    <a:gd name="connsiteY11" fmla="*/ 21860 h 49415"/>
                    <a:gd name="connsiteX12" fmla="*/ 30099 w 48910"/>
                    <a:gd name="connsiteY12" fmla="*/ 24775 h 49415"/>
                    <a:gd name="connsiteX13" fmla="*/ 48835 w 48910"/>
                    <a:gd name="connsiteY13" fmla="*/ 28070 h 49415"/>
                    <a:gd name="connsiteX14" fmla="*/ 29918 w 48910"/>
                    <a:gd name="connsiteY14" fmla="*/ 26165 h 49415"/>
                    <a:gd name="connsiteX15" fmla="*/ 47244 w 48910"/>
                    <a:gd name="connsiteY15" fmla="*/ 34061 h 49415"/>
                    <a:gd name="connsiteX16" fmla="*/ 29375 w 48910"/>
                    <a:gd name="connsiteY16" fmla="*/ 27480 h 49415"/>
                    <a:gd name="connsiteX17" fmla="*/ 44225 w 48910"/>
                    <a:gd name="connsiteY17" fmla="*/ 39472 h 49415"/>
                    <a:gd name="connsiteX18" fmla="*/ 28547 w 48910"/>
                    <a:gd name="connsiteY18" fmla="*/ 28604 h 49415"/>
                    <a:gd name="connsiteX19" fmla="*/ 39967 w 48910"/>
                    <a:gd name="connsiteY19" fmla="*/ 43958 h 49415"/>
                    <a:gd name="connsiteX20" fmla="*/ 27461 w 48910"/>
                    <a:gd name="connsiteY20" fmla="*/ 29489 h 49415"/>
                    <a:gd name="connsiteX21" fmla="*/ 34728 w 48910"/>
                    <a:gd name="connsiteY21" fmla="*/ 47225 h 49415"/>
                    <a:gd name="connsiteX22" fmla="*/ 26194 w 48910"/>
                    <a:gd name="connsiteY22" fmla="*/ 30080 h 49415"/>
                    <a:gd name="connsiteX23" fmla="*/ 28870 w 48910"/>
                    <a:gd name="connsiteY23" fmla="*/ 49092 h 49415"/>
                    <a:gd name="connsiteX24" fmla="*/ 24822 w 48910"/>
                    <a:gd name="connsiteY24" fmla="*/ 30328 h 49415"/>
                    <a:gd name="connsiteX25" fmla="*/ 22717 w 48910"/>
                    <a:gd name="connsiteY25" fmla="*/ 49416 h 49415"/>
                    <a:gd name="connsiteX26" fmla="*/ 23422 w 48910"/>
                    <a:gd name="connsiteY26" fmla="*/ 30232 h 49415"/>
                    <a:gd name="connsiteX27" fmla="*/ 16697 w 48910"/>
                    <a:gd name="connsiteY27" fmla="*/ 48206 h 49415"/>
                    <a:gd name="connsiteX28" fmla="*/ 22108 w 48910"/>
                    <a:gd name="connsiteY28" fmla="*/ 29785 h 49415"/>
                    <a:gd name="connsiteX29" fmla="*/ 11163 w 48910"/>
                    <a:gd name="connsiteY29" fmla="*/ 45501 h 49415"/>
                    <a:gd name="connsiteX30" fmla="*/ 20946 w 48910"/>
                    <a:gd name="connsiteY30" fmla="*/ 29013 h 49415"/>
                    <a:gd name="connsiteX31" fmla="*/ 6458 w 48910"/>
                    <a:gd name="connsiteY31" fmla="*/ 41500 h 49415"/>
                    <a:gd name="connsiteX32" fmla="*/ 19993 w 48910"/>
                    <a:gd name="connsiteY32" fmla="*/ 27975 h 49415"/>
                    <a:gd name="connsiteX33" fmla="*/ 2905 w 48910"/>
                    <a:gd name="connsiteY33" fmla="*/ 36452 h 49415"/>
                    <a:gd name="connsiteX34" fmla="*/ 19336 w 48910"/>
                    <a:gd name="connsiteY34" fmla="*/ 26746 h 49415"/>
                    <a:gd name="connsiteX35" fmla="*/ 705 w 48910"/>
                    <a:gd name="connsiteY35" fmla="*/ 30642 h 49415"/>
                    <a:gd name="connsiteX36" fmla="*/ 19002 w 48910"/>
                    <a:gd name="connsiteY36" fmla="*/ 25375 h 49415"/>
                    <a:gd name="connsiteX37" fmla="*/ 0 w 48910"/>
                    <a:gd name="connsiteY37" fmla="*/ 24479 h 49415"/>
                    <a:gd name="connsiteX38" fmla="*/ 19022 w 48910"/>
                    <a:gd name="connsiteY38" fmla="*/ 23965 h 49415"/>
                    <a:gd name="connsiteX39" fmla="*/ 829 w 48910"/>
                    <a:gd name="connsiteY39" fmla="*/ 18336 h 49415"/>
                    <a:gd name="connsiteX40" fmla="*/ 19383 w 48910"/>
                    <a:gd name="connsiteY40" fmla="*/ 22603 h 49415"/>
                    <a:gd name="connsiteX41" fmla="*/ 3162 w 48910"/>
                    <a:gd name="connsiteY41" fmla="*/ 12583 h 49415"/>
                    <a:gd name="connsiteX42" fmla="*/ 20069 w 48910"/>
                    <a:gd name="connsiteY42" fmla="*/ 21374 h 49415"/>
                    <a:gd name="connsiteX43" fmla="*/ 6839 w 48910"/>
                    <a:gd name="connsiteY43" fmla="*/ 7601 h 49415"/>
                    <a:gd name="connsiteX44" fmla="*/ 21031 w 48910"/>
                    <a:gd name="connsiteY44" fmla="*/ 20364 h 49415"/>
                    <a:gd name="connsiteX45" fmla="*/ 11621 w 48910"/>
                    <a:gd name="connsiteY45" fmla="*/ 3686 h 49415"/>
                    <a:gd name="connsiteX46" fmla="*/ 22222 w 48910"/>
                    <a:gd name="connsiteY46" fmla="*/ 19621 h 49415"/>
                    <a:gd name="connsiteX47" fmla="*/ 17212 w 48910"/>
                    <a:gd name="connsiteY47" fmla="*/ 1095 h 49415"/>
                    <a:gd name="connsiteX48" fmla="*/ 23555 w 48910"/>
                    <a:gd name="connsiteY48" fmla="*/ 19193 h 49415"/>
                    <a:gd name="connsiteX49" fmla="*/ 23260 w 48910"/>
                    <a:gd name="connsiteY49" fmla="*/ 0 h 4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8910" h="49415">
                      <a:moveTo>
                        <a:pt x="24946" y="19126"/>
                      </a:moveTo>
                      <a:lnTo>
                        <a:pt x="29394" y="448"/>
                      </a:lnTo>
                      <a:lnTo>
                        <a:pt x="26318" y="19402"/>
                      </a:lnTo>
                      <a:lnTo>
                        <a:pt x="35224" y="2419"/>
                      </a:lnTo>
                      <a:lnTo>
                        <a:pt x="27565" y="20012"/>
                      </a:lnTo>
                      <a:lnTo>
                        <a:pt x="40386" y="5801"/>
                      </a:lnTo>
                      <a:lnTo>
                        <a:pt x="28632" y="20917"/>
                      </a:lnTo>
                      <a:lnTo>
                        <a:pt x="44539" y="10363"/>
                      </a:lnTo>
                      <a:lnTo>
                        <a:pt x="29442" y="22060"/>
                      </a:lnTo>
                      <a:lnTo>
                        <a:pt x="47435" y="15831"/>
                      </a:lnTo>
                      <a:lnTo>
                        <a:pt x="29937" y="23374"/>
                      </a:lnTo>
                      <a:lnTo>
                        <a:pt x="48911" y="21860"/>
                      </a:lnTo>
                      <a:lnTo>
                        <a:pt x="30099" y="24775"/>
                      </a:lnTo>
                      <a:lnTo>
                        <a:pt x="48835" y="28070"/>
                      </a:lnTo>
                      <a:lnTo>
                        <a:pt x="29918" y="26165"/>
                      </a:lnTo>
                      <a:lnTo>
                        <a:pt x="47244" y="34061"/>
                      </a:lnTo>
                      <a:lnTo>
                        <a:pt x="29375" y="27480"/>
                      </a:lnTo>
                      <a:lnTo>
                        <a:pt x="44225" y="39472"/>
                      </a:lnTo>
                      <a:lnTo>
                        <a:pt x="28547" y="28604"/>
                      </a:lnTo>
                      <a:lnTo>
                        <a:pt x="39967" y="43958"/>
                      </a:lnTo>
                      <a:lnTo>
                        <a:pt x="27461" y="29489"/>
                      </a:lnTo>
                      <a:lnTo>
                        <a:pt x="34728" y="47225"/>
                      </a:lnTo>
                      <a:lnTo>
                        <a:pt x="26194" y="30080"/>
                      </a:lnTo>
                      <a:lnTo>
                        <a:pt x="28870" y="49092"/>
                      </a:lnTo>
                      <a:lnTo>
                        <a:pt x="24822" y="30328"/>
                      </a:lnTo>
                      <a:lnTo>
                        <a:pt x="22717" y="49416"/>
                      </a:lnTo>
                      <a:lnTo>
                        <a:pt x="23422" y="30232"/>
                      </a:lnTo>
                      <a:lnTo>
                        <a:pt x="16697" y="48206"/>
                      </a:lnTo>
                      <a:lnTo>
                        <a:pt x="22108" y="29785"/>
                      </a:lnTo>
                      <a:lnTo>
                        <a:pt x="11163" y="45501"/>
                      </a:lnTo>
                      <a:lnTo>
                        <a:pt x="20946" y="29013"/>
                      </a:lnTo>
                      <a:lnTo>
                        <a:pt x="6458" y="41500"/>
                      </a:lnTo>
                      <a:lnTo>
                        <a:pt x="19993" y="27975"/>
                      </a:lnTo>
                      <a:lnTo>
                        <a:pt x="2905" y="36452"/>
                      </a:lnTo>
                      <a:lnTo>
                        <a:pt x="19336" y="26746"/>
                      </a:lnTo>
                      <a:lnTo>
                        <a:pt x="705" y="30642"/>
                      </a:lnTo>
                      <a:lnTo>
                        <a:pt x="19002" y="25375"/>
                      </a:lnTo>
                      <a:lnTo>
                        <a:pt x="0" y="24479"/>
                      </a:lnTo>
                      <a:lnTo>
                        <a:pt x="19022" y="23965"/>
                      </a:lnTo>
                      <a:lnTo>
                        <a:pt x="829" y="18336"/>
                      </a:lnTo>
                      <a:lnTo>
                        <a:pt x="19383" y="22603"/>
                      </a:lnTo>
                      <a:lnTo>
                        <a:pt x="3162" y="12583"/>
                      </a:lnTo>
                      <a:lnTo>
                        <a:pt x="20069" y="21374"/>
                      </a:lnTo>
                      <a:lnTo>
                        <a:pt x="6839" y="7601"/>
                      </a:lnTo>
                      <a:lnTo>
                        <a:pt x="21031" y="20364"/>
                      </a:lnTo>
                      <a:lnTo>
                        <a:pt x="11621" y="3686"/>
                      </a:lnTo>
                      <a:lnTo>
                        <a:pt x="22222" y="19621"/>
                      </a:lnTo>
                      <a:lnTo>
                        <a:pt x="17212" y="1095"/>
                      </a:lnTo>
                      <a:lnTo>
                        <a:pt x="23555" y="19193"/>
                      </a:lnTo>
                      <a:lnTo>
                        <a:pt x="23260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BFF28ED2-A243-9927-E95E-5F81DDF94604}"/>
                    </a:ext>
                  </a:extLst>
                </p:cNvPr>
                <p:cNvSpPr/>
                <p:nvPr/>
              </p:nvSpPr>
              <p:spPr>
                <a:xfrm>
                  <a:off x="8892215" y="1947792"/>
                  <a:ext cx="21093" cy="18704"/>
                </a:xfrm>
                <a:custGeom>
                  <a:avLst/>
                  <a:gdLst>
                    <a:gd name="connsiteX0" fmla="*/ 10392 w 21093"/>
                    <a:gd name="connsiteY0" fmla="*/ 5277 h 18704"/>
                    <a:gd name="connsiteX1" fmla="*/ 8792 w 21093"/>
                    <a:gd name="connsiteY1" fmla="*/ 352 h 18704"/>
                    <a:gd name="connsiteX2" fmla="*/ 7030 w 21093"/>
                    <a:gd name="connsiteY2" fmla="*/ 1105 h 18704"/>
                    <a:gd name="connsiteX3" fmla="*/ 9516 w 21093"/>
                    <a:gd name="connsiteY3" fmla="*/ 5705 h 18704"/>
                    <a:gd name="connsiteX4" fmla="*/ 9125 w 21093"/>
                    <a:gd name="connsiteY4" fmla="*/ 5906 h 18704"/>
                    <a:gd name="connsiteX5" fmla="*/ 4839 w 21093"/>
                    <a:gd name="connsiteY5" fmla="*/ 0 h 18704"/>
                    <a:gd name="connsiteX6" fmla="*/ 3410 w 21093"/>
                    <a:gd name="connsiteY6" fmla="*/ 1257 h 18704"/>
                    <a:gd name="connsiteX7" fmla="*/ 8573 w 21093"/>
                    <a:gd name="connsiteY7" fmla="*/ 6201 h 18704"/>
                    <a:gd name="connsiteX8" fmla="*/ 7515 w 21093"/>
                    <a:gd name="connsiteY8" fmla="*/ 6753 h 18704"/>
                    <a:gd name="connsiteX9" fmla="*/ 1553 w 21093"/>
                    <a:gd name="connsiteY9" fmla="*/ 2486 h 18704"/>
                    <a:gd name="connsiteX10" fmla="*/ 552 w 21093"/>
                    <a:gd name="connsiteY10" fmla="*/ 4105 h 18704"/>
                    <a:gd name="connsiteX11" fmla="*/ 7001 w 21093"/>
                    <a:gd name="connsiteY11" fmla="*/ 7458 h 18704"/>
                    <a:gd name="connsiteX12" fmla="*/ 6982 w 21093"/>
                    <a:gd name="connsiteY12" fmla="*/ 8211 h 18704"/>
                    <a:gd name="connsiteX13" fmla="*/ 6944 w 21093"/>
                    <a:gd name="connsiteY13" fmla="*/ 8592 h 18704"/>
                    <a:gd name="connsiteX14" fmla="*/ 429 w 21093"/>
                    <a:gd name="connsiteY14" fmla="*/ 6391 h 18704"/>
                    <a:gd name="connsiteX15" fmla="*/ 0 w 21093"/>
                    <a:gd name="connsiteY15" fmla="*/ 8258 h 18704"/>
                    <a:gd name="connsiteX16" fmla="*/ 6896 w 21093"/>
                    <a:gd name="connsiteY16" fmla="*/ 9182 h 18704"/>
                    <a:gd name="connsiteX17" fmla="*/ 20974 w 21093"/>
                    <a:gd name="connsiteY17" fmla="*/ 18650 h 18704"/>
                    <a:gd name="connsiteX18" fmla="*/ 10392 w 21093"/>
                    <a:gd name="connsiteY18" fmla="*/ 5277 h 1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3" h="18704">
                      <a:moveTo>
                        <a:pt x="10392" y="5277"/>
                      </a:moveTo>
                      <a:lnTo>
                        <a:pt x="8792" y="352"/>
                      </a:lnTo>
                      <a:lnTo>
                        <a:pt x="7030" y="1105"/>
                      </a:lnTo>
                      <a:lnTo>
                        <a:pt x="9516" y="5705"/>
                      </a:lnTo>
                      <a:cubicBezTo>
                        <a:pt x="9392" y="5763"/>
                        <a:pt x="9249" y="5848"/>
                        <a:pt x="9125" y="5906"/>
                      </a:cubicBezTo>
                      <a:lnTo>
                        <a:pt x="4839" y="0"/>
                      </a:lnTo>
                      <a:lnTo>
                        <a:pt x="3410" y="1257"/>
                      </a:lnTo>
                      <a:lnTo>
                        <a:pt x="8573" y="6201"/>
                      </a:lnTo>
                      <a:cubicBezTo>
                        <a:pt x="8211" y="6401"/>
                        <a:pt x="7877" y="6515"/>
                        <a:pt x="7515" y="6753"/>
                      </a:cubicBezTo>
                      <a:lnTo>
                        <a:pt x="1553" y="2486"/>
                      </a:lnTo>
                      <a:lnTo>
                        <a:pt x="552" y="4105"/>
                      </a:lnTo>
                      <a:lnTo>
                        <a:pt x="7001" y="7458"/>
                      </a:lnTo>
                      <a:lnTo>
                        <a:pt x="6982" y="8211"/>
                      </a:lnTo>
                      <a:cubicBezTo>
                        <a:pt x="6934" y="8334"/>
                        <a:pt x="6982" y="8458"/>
                        <a:pt x="6944" y="8592"/>
                      </a:cubicBezTo>
                      <a:lnTo>
                        <a:pt x="429" y="6391"/>
                      </a:lnTo>
                      <a:lnTo>
                        <a:pt x="0" y="8258"/>
                      </a:lnTo>
                      <a:lnTo>
                        <a:pt x="6896" y="9182"/>
                      </a:lnTo>
                      <a:cubicBezTo>
                        <a:pt x="6401" y="14535"/>
                        <a:pt x="16050" y="19269"/>
                        <a:pt x="20974" y="18650"/>
                      </a:cubicBezTo>
                      <a:cubicBezTo>
                        <a:pt x="21860" y="10144"/>
                        <a:pt x="17764" y="2724"/>
                        <a:pt x="10392" y="52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95025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8" name="图形 3">
              <a:extLst>
                <a:ext uri="{FF2B5EF4-FFF2-40B4-BE49-F238E27FC236}">
                  <a16:creationId xmlns:a16="http://schemas.microsoft.com/office/drawing/2014/main" id="{0151C77A-AEE5-A5CA-267A-994737AEE752}"/>
                </a:ext>
              </a:extLst>
            </p:cNvPr>
            <p:cNvGrpSpPr/>
            <p:nvPr/>
          </p:nvGrpSpPr>
          <p:grpSpPr>
            <a:xfrm>
              <a:off x="8936370" y="2820344"/>
              <a:ext cx="377825" cy="398879"/>
              <a:chOff x="9301279" y="3061824"/>
              <a:chExt cx="349225" cy="368685"/>
            </a:xfrm>
          </p:grpSpPr>
          <p:grpSp>
            <p:nvGrpSpPr>
              <p:cNvPr id="169" name="图形 3">
                <a:extLst>
                  <a:ext uri="{FF2B5EF4-FFF2-40B4-BE49-F238E27FC236}">
                    <a16:creationId xmlns:a16="http://schemas.microsoft.com/office/drawing/2014/main" id="{1E5CDB95-52B9-3E0C-C895-9C835FCD1ABC}"/>
                  </a:ext>
                </a:extLst>
              </p:cNvPr>
              <p:cNvGrpSpPr/>
              <p:nvPr/>
            </p:nvGrpSpPr>
            <p:grpSpPr>
              <a:xfrm>
                <a:off x="9301279" y="3107380"/>
                <a:ext cx="183067" cy="173775"/>
                <a:chOff x="9301279" y="3107380"/>
                <a:chExt cx="183067" cy="173775"/>
              </a:xfrm>
            </p:grpSpPr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F18FB727-C89F-8AA3-7047-0D0519075D30}"/>
                    </a:ext>
                  </a:extLst>
                </p:cNvPr>
                <p:cNvSpPr/>
                <p:nvPr/>
              </p:nvSpPr>
              <p:spPr>
                <a:xfrm>
                  <a:off x="9301279" y="3107380"/>
                  <a:ext cx="183067" cy="173775"/>
                </a:xfrm>
                <a:custGeom>
                  <a:avLst/>
                  <a:gdLst>
                    <a:gd name="connsiteX0" fmla="*/ 4674 w 183067"/>
                    <a:gd name="connsiteY0" fmla="*/ 891 h 173775"/>
                    <a:gd name="connsiteX1" fmla="*/ 21142 w 183067"/>
                    <a:gd name="connsiteY1" fmla="*/ 3453 h 173775"/>
                    <a:gd name="connsiteX2" fmla="*/ 48765 w 183067"/>
                    <a:gd name="connsiteY2" fmla="*/ 16016 h 173775"/>
                    <a:gd name="connsiteX3" fmla="*/ 87989 w 183067"/>
                    <a:gd name="connsiteY3" fmla="*/ 36705 h 173775"/>
                    <a:gd name="connsiteX4" fmla="*/ 99381 w 183067"/>
                    <a:gd name="connsiteY4" fmla="*/ 44077 h 173775"/>
                    <a:gd name="connsiteX5" fmla="*/ 105210 w 183067"/>
                    <a:gd name="connsiteY5" fmla="*/ 48135 h 173775"/>
                    <a:gd name="connsiteX6" fmla="*/ 111544 w 183067"/>
                    <a:gd name="connsiteY6" fmla="*/ 53183 h 173775"/>
                    <a:gd name="connsiteX7" fmla="*/ 132537 w 183067"/>
                    <a:gd name="connsiteY7" fmla="*/ 73023 h 173775"/>
                    <a:gd name="connsiteX8" fmla="*/ 159750 w 183067"/>
                    <a:gd name="connsiteY8" fmla="*/ 107837 h 173775"/>
                    <a:gd name="connsiteX9" fmla="*/ 177095 w 183067"/>
                    <a:gd name="connsiteY9" fmla="*/ 137479 h 173775"/>
                    <a:gd name="connsiteX10" fmla="*/ 175943 w 183067"/>
                    <a:gd name="connsiteY10" fmla="*/ 166911 h 173775"/>
                    <a:gd name="connsiteX11" fmla="*/ 144386 w 183067"/>
                    <a:gd name="connsiteY11" fmla="*/ 166407 h 173775"/>
                    <a:gd name="connsiteX12" fmla="*/ 126917 w 183067"/>
                    <a:gd name="connsiteY12" fmla="*/ 154710 h 173775"/>
                    <a:gd name="connsiteX13" fmla="*/ 107496 w 183067"/>
                    <a:gd name="connsiteY13" fmla="*/ 141413 h 173775"/>
                    <a:gd name="connsiteX14" fmla="*/ 87551 w 183067"/>
                    <a:gd name="connsiteY14" fmla="*/ 125992 h 173775"/>
                    <a:gd name="connsiteX15" fmla="*/ 78054 w 183067"/>
                    <a:gd name="connsiteY15" fmla="*/ 117381 h 173775"/>
                    <a:gd name="connsiteX16" fmla="*/ 73463 w 183067"/>
                    <a:gd name="connsiteY16" fmla="*/ 112886 h 173775"/>
                    <a:gd name="connsiteX17" fmla="*/ 69310 w 183067"/>
                    <a:gd name="connsiteY17" fmla="*/ 108895 h 173775"/>
                    <a:gd name="connsiteX18" fmla="*/ 62081 w 183067"/>
                    <a:gd name="connsiteY18" fmla="*/ 102084 h 173775"/>
                    <a:gd name="connsiteX19" fmla="*/ 53584 w 183067"/>
                    <a:gd name="connsiteY19" fmla="*/ 94274 h 173775"/>
                    <a:gd name="connsiteX20" fmla="*/ 45050 w 183067"/>
                    <a:gd name="connsiteY20" fmla="*/ 86216 h 173775"/>
                    <a:gd name="connsiteX21" fmla="*/ 36840 w 183067"/>
                    <a:gd name="connsiteY21" fmla="*/ 77986 h 173775"/>
                    <a:gd name="connsiteX22" fmla="*/ 29115 w 183067"/>
                    <a:gd name="connsiteY22" fmla="*/ 69718 h 173775"/>
                    <a:gd name="connsiteX23" fmla="*/ 21971 w 183067"/>
                    <a:gd name="connsiteY23" fmla="*/ 61155 h 173775"/>
                    <a:gd name="connsiteX24" fmla="*/ 10389 w 183067"/>
                    <a:gd name="connsiteY24" fmla="*/ 44344 h 173775"/>
                    <a:gd name="connsiteX25" fmla="*/ 3007 w 183067"/>
                    <a:gd name="connsiteY25" fmla="*/ 28551 h 173775"/>
                    <a:gd name="connsiteX26" fmla="*/ 82 w 183067"/>
                    <a:gd name="connsiteY26" fmla="*/ 15292 h 173775"/>
                    <a:gd name="connsiteX27" fmla="*/ 4674 w 183067"/>
                    <a:gd name="connsiteY27" fmla="*/ 891 h 17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3067" h="173775">
                      <a:moveTo>
                        <a:pt x="4674" y="891"/>
                      </a:moveTo>
                      <a:cubicBezTo>
                        <a:pt x="8007" y="-1062"/>
                        <a:pt x="14094" y="376"/>
                        <a:pt x="21142" y="3453"/>
                      </a:cubicBezTo>
                      <a:cubicBezTo>
                        <a:pt x="28467" y="6453"/>
                        <a:pt x="37716" y="10711"/>
                        <a:pt x="48765" y="16016"/>
                      </a:cubicBezTo>
                      <a:cubicBezTo>
                        <a:pt x="60109" y="21427"/>
                        <a:pt x="72977" y="27694"/>
                        <a:pt x="87989" y="36705"/>
                      </a:cubicBezTo>
                      <a:cubicBezTo>
                        <a:pt x="91599" y="38800"/>
                        <a:pt x="95513" y="41439"/>
                        <a:pt x="99381" y="44077"/>
                      </a:cubicBezTo>
                      <a:lnTo>
                        <a:pt x="105210" y="48135"/>
                      </a:lnTo>
                      <a:cubicBezTo>
                        <a:pt x="107191" y="49573"/>
                        <a:pt x="109430" y="51478"/>
                        <a:pt x="111544" y="53183"/>
                      </a:cubicBezTo>
                      <a:cubicBezTo>
                        <a:pt x="121050" y="60812"/>
                        <a:pt x="126270" y="66499"/>
                        <a:pt x="132537" y="73023"/>
                      </a:cubicBezTo>
                      <a:cubicBezTo>
                        <a:pt x="143796" y="85215"/>
                        <a:pt x="152692" y="96607"/>
                        <a:pt x="159750" y="107837"/>
                      </a:cubicBezTo>
                      <a:cubicBezTo>
                        <a:pt x="167027" y="119239"/>
                        <a:pt x="172447" y="128964"/>
                        <a:pt x="177095" y="137479"/>
                      </a:cubicBezTo>
                      <a:cubicBezTo>
                        <a:pt x="187773" y="156434"/>
                        <a:pt x="182067" y="161378"/>
                        <a:pt x="175943" y="166911"/>
                      </a:cubicBezTo>
                      <a:cubicBezTo>
                        <a:pt x="166761" y="175112"/>
                        <a:pt x="159550" y="177151"/>
                        <a:pt x="144386" y="166407"/>
                      </a:cubicBezTo>
                      <a:cubicBezTo>
                        <a:pt x="139319" y="162682"/>
                        <a:pt x="133032" y="158834"/>
                        <a:pt x="126917" y="154710"/>
                      </a:cubicBezTo>
                      <a:cubicBezTo>
                        <a:pt x="120755" y="150643"/>
                        <a:pt x="114287" y="146290"/>
                        <a:pt x="107496" y="141413"/>
                      </a:cubicBezTo>
                      <a:cubicBezTo>
                        <a:pt x="100838" y="136555"/>
                        <a:pt x="93913" y="131650"/>
                        <a:pt x="87551" y="125992"/>
                      </a:cubicBezTo>
                      <a:cubicBezTo>
                        <a:pt x="84331" y="123201"/>
                        <a:pt x="81159" y="120325"/>
                        <a:pt x="78054" y="117381"/>
                      </a:cubicBezTo>
                      <a:lnTo>
                        <a:pt x="73463" y="112886"/>
                      </a:lnTo>
                      <a:cubicBezTo>
                        <a:pt x="71949" y="111371"/>
                        <a:pt x="70367" y="109695"/>
                        <a:pt x="69310" y="108895"/>
                      </a:cubicBezTo>
                      <a:cubicBezTo>
                        <a:pt x="66757" y="106666"/>
                        <a:pt x="64567" y="104494"/>
                        <a:pt x="62081" y="102084"/>
                      </a:cubicBezTo>
                      <a:cubicBezTo>
                        <a:pt x="59147" y="99494"/>
                        <a:pt x="56328" y="96884"/>
                        <a:pt x="53584" y="94274"/>
                      </a:cubicBezTo>
                      <a:cubicBezTo>
                        <a:pt x="50679" y="91531"/>
                        <a:pt x="47831" y="88854"/>
                        <a:pt x="45050" y="86216"/>
                      </a:cubicBezTo>
                      <a:cubicBezTo>
                        <a:pt x="42259" y="83415"/>
                        <a:pt x="39516" y="80672"/>
                        <a:pt x="36840" y="77986"/>
                      </a:cubicBezTo>
                      <a:cubicBezTo>
                        <a:pt x="34134" y="75195"/>
                        <a:pt x="31563" y="72442"/>
                        <a:pt x="29115" y="69718"/>
                      </a:cubicBezTo>
                      <a:cubicBezTo>
                        <a:pt x="26591" y="66804"/>
                        <a:pt x="24209" y="63946"/>
                        <a:pt x="21971" y="61155"/>
                      </a:cubicBezTo>
                      <a:cubicBezTo>
                        <a:pt x="17513" y="55793"/>
                        <a:pt x="13598" y="49621"/>
                        <a:pt x="10389" y="44344"/>
                      </a:cubicBezTo>
                      <a:cubicBezTo>
                        <a:pt x="7112" y="39191"/>
                        <a:pt x="4788" y="33199"/>
                        <a:pt x="3007" y="28551"/>
                      </a:cubicBezTo>
                      <a:cubicBezTo>
                        <a:pt x="1149" y="23893"/>
                        <a:pt x="349" y="19169"/>
                        <a:pt x="82" y="15292"/>
                      </a:cubicBezTo>
                      <a:cubicBezTo>
                        <a:pt x="-413" y="7539"/>
                        <a:pt x="1349" y="2853"/>
                        <a:pt x="4674" y="8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69BDC681-B51D-0894-B42A-D41486E80843}"/>
                    </a:ext>
                  </a:extLst>
                </p:cNvPr>
                <p:cNvSpPr/>
                <p:nvPr/>
              </p:nvSpPr>
              <p:spPr>
                <a:xfrm>
                  <a:off x="9304099" y="3109278"/>
                  <a:ext cx="173216" cy="165055"/>
                </a:xfrm>
                <a:custGeom>
                  <a:avLst/>
                  <a:gdLst>
                    <a:gd name="connsiteX0" fmla="*/ 120 w 173216"/>
                    <a:gd name="connsiteY0" fmla="*/ 21 h 165055"/>
                    <a:gd name="connsiteX1" fmla="*/ 5445 w 173216"/>
                    <a:gd name="connsiteY1" fmla="*/ 6945 h 165055"/>
                    <a:gd name="connsiteX2" fmla="*/ 19742 w 173216"/>
                    <a:gd name="connsiteY2" fmla="*/ 25824 h 165055"/>
                    <a:gd name="connsiteX3" fmla="*/ 76768 w 173216"/>
                    <a:gd name="connsiteY3" fmla="*/ 76487 h 165055"/>
                    <a:gd name="connsiteX4" fmla="*/ 84893 w 173216"/>
                    <a:gd name="connsiteY4" fmla="*/ 83622 h 165055"/>
                    <a:gd name="connsiteX5" fmla="*/ 89017 w 173216"/>
                    <a:gd name="connsiteY5" fmla="*/ 87212 h 165055"/>
                    <a:gd name="connsiteX6" fmla="*/ 93075 w 173216"/>
                    <a:gd name="connsiteY6" fmla="*/ 91270 h 165055"/>
                    <a:gd name="connsiteX7" fmla="*/ 109534 w 173216"/>
                    <a:gd name="connsiteY7" fmla="*/ 107234 h 165055"/>
                    <a:gd name="connsiteX8" fmla="*/ 141452 w 173216"/>
                    <a:gd name="connsiteY8" fmla="*/ 135218 h 165055"/>
                    <a:gd name="connsiteX9" fmla="*/ 164798 w 173216"/>
                    <a:gd name="connsiteY9" fmla="*/ 156107 h 165055"/>
                    <a:gd name="connsiteX10" fmla="*/ 173180 w 173216"/>
                    <a:gd name="connsiteY10" fmla="*/ 165022 h 165055"/>
                    <a:gd name="connsiteX11" fmla="*/ 162750 w 173216"/>
                    <a:gd name="connsiteY11" fmla="*/ 157678 h 165055"/>
                    <a:gd name="connsiteX12" fmla="*/ 151968 w 173216"/>
                    <a:gd name="connsiteY12" fmla="*/ 148696 h 165055"/>
                    <a:gd name="connsiteX13" fmla="*/ 138137 w 173216"/>
                    <a:gd name="connsiteY13" fmla="*/ 137419 h 165055"/>
                    <a:gd name="connsiteX14" fmla="*/ 105486 w 173216"/>
                    <a:gd name="connsiteY14" fmla="*/ 109330 h 165055"/>
                    <a:gd name="connsiteX15" fmla="*/ 88826 w 173216"/>
                    <a:gd name="connsiteY15" fmla="*/ 93223 h 165055"/>
                    <a:gd name="connsiteX16" fmla="*/ 80730 w 173216"/>
                    <a:gd name="connsiteY16" fmla="*/ 85851 h 165055"/>
                    <a:gd name="connsiteX17" fmla="*/ 72729 w 173216"/>
                    <a:gd name="connsiteY17" fmla="*/ 78935 h 165055"/>
                    <a:gd name="connsiteX18" fmla="*/ 16427 w 173216"/>
                    <a:gd name="connsiteY18" fmla="*/ 28062 h 165055"/>
                    <a:gd name="connsiteX19" fmla="*/ 3206 w 173216"/>
                    <a:gd name="connsiteY19" fmla="*/ 8222 h 165055"/>
                    <a:gd name="connsiteX20" fmla="*/ 120 w 173216"/>
                    <a:gd name="connsiteY20" fmla="*/ 21 h 1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3216" h="165055">
                      <a:moveTo>
                        <a:pt x="120" y="21"/>
                      </a:moveTo>
                      <a:cubicBezTo>
                        <a:pt x="606" y="-256"/>
                        <a:pt x="2406" y="2240"/>
                        <a:pt x="5445" y="6945"/>
                      </a:cubicBezTo>
                      <a:cubicBezTo>
                        <a:pt x="8207" y="11879"/>
                        <a:pt x="13312" y="18118"/>
                        <a:pt x="19742" y="25824"/>
                      </a:cubicBezTo>
                      <a:cubicBezTo>
                        <a:pt x="32896" y="40978"/>
                        <a:pt x="54460" y="58038"/>
                        <a:pt x="76768" y="76487"/>
                      </a:cubicBezTo>
                      <a:cubicBezTo>
                        <a:pt x="79597" y="78783"/>
                        <a:pt x="82121" y="81250"/>
                        <a:pt x="84893" y="83622"/>
                      </a:cubicBezTo>
                      <a:lnTo>
                        <a:pt x="89017" y="87212"/>
                      </a:lnTo>
                      <a:lnTo>
                        <a:pt x="93075" y="91270"/>
                      </a:lnTo>
                      <a:cubicBezTo>
                        <a:pt x="98513" y="96671"/>
                        <a:pt x="104047" y="102024"/>
                        <a:pt x="109534" y="107234"/>
                      </a:cubicBezTo>
                      <a:cubicBezTo>
                        <a:pt x="120764" y="117388"/>
                        <a:pt x="131841" y="126903"/>
                        <a:pt x="141452" y="135218"/>
                      </a:cubicBezTo>
                      <a:cubicBezTo>
                        <a:pt x="151196" y="143420"/>
                        <a:pt x="159226" y="150744"/>
                        <a:pt x="164798" y="156107"/>
                      </a:cubicBezTo>
                      <a:cubicBezTo>
                        <a:pt x="170408" y="161412"/>
                        <a:pt x="173599" y="164651"/>
                        <a:pt x="173180" y="165022"/>
                      </a:cubicBezTo>
                      <a:cubicBezTo>
                        <a:pt x="172770" y="165394"/>
                        <a:pt x="168894" y="162641"/>
                        <a:pt x="162750" y="157678"/>
                      </a:cubicBezTo>
                      <a:cubicBezTo>
                        <a:pt x="159664" y="155202"/>
                        <a:pt x="156025" y="152164"/>
                        <a:pt x="151968" y="148696"/>
                      </a:cubicBezTo>
                      <a:cubicBezTo>
                        <a:pt x="147786" y="145286"/>
                        <a:pt x="143129" y="141496"/>
                        <a:pt x="138137" y="137419"/>
                      </a:cubicBezTo>
                      <a:cubicBezTo>
                        <a:pt x="128260" y="129199"/>
                        <a:pt x="116820" y="119607"/>
                        <a:pt x="105486" y="109330"/>
                      </a:cubicBezTo>
                      <a:cubicBezTo>
                        <a:pt x="99914" y="104072"/>
                        <a:pt x="94303" y="98662"/>
                        <a:pt x="88826" y="93223"/>
                      </a:cubicBezTo>
                      <a:cubicBezTo>
                        <a:pt x="86074" y="90327"/>
                        <a:pt x="83378" y="88184"/>
                        <a:pt x="80730" y="85851"/>
                      </a:cubicBezTo>
                      <a:cubicBezTo>
                        <a:pt x="78054" y="83536"/>
                        <a:pt x="75625" y="81202"/>
                        <a:pt x="72729" y="78935"/>
                      </a:cubicBezTo>
                      <a:cubicBezTo>
                        <a:pt x="50641" y="60790"/>
                        <a:pt x="29152" y="43721"/>
                        <a:pt x="16427" y="28062"/>
                      </a:cubicBezTo>
                      <a:cubicBezTo>
                        <a:pt x="10217" y="20052"/>
                        <a:pt x="5473" y="13537"/>
                        <a:pt x="3206" y="8222"/>
                      </a:cubicBezTo>
                      <a:cubicBezTo>
                        <a:pt x="663" y="3154"/>
                        <a:pt x="-375" y="306"/>
                        <a:pt x="120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72FA8A4A-4C71-3264-EAA5-C76A903F0F12}"/>
                    </a:ext>
                  </a:extLst>
                </p:cNvPr>
                <p:cNvSpPr/>
                <p:nvPr/>
              </p:nvSpPr>
              <p:spPr>
                <a:xfrm>
                  <a:off x="9312496" y="3107606"/>
                  <a:ext cx="168556" cy="163362"/>
                </a:xfrm>
                <a:custGeom>
                  <a:avLst/>
                  <a:gdLst>
                    <a:gd name="connsiteX0" fmla="*/ 77 w 168556"/>
                    <a:gd name="connsiteY0" fmla="*/ 36 h 163362"/>
                    <a:gd name="connsiteX1" fmla="*/ 18546 w 168556"/>
                    <a:gd name="connsiteY1" fmla="*/ 23553 h 163362"/>
                    <a:gd name="connsiteX2" fmla="*/ 77001 w 168556"/>
                    <a:gd name="connsiteY2" fmla="*/ 70816 h 163362"/>
                    <a:gd name="connsiteX3" fmla="*/ 109033 w 168556"/>
                    <a:gd name="connsiteY3" fmla="*/ 103363 h 163362"/>
                    <a:gd name="connsiteX4" fmla="*/ 138227 w 168556"/>
                    <a:gd name="connsiteY4" fmla="*/ 133043 h 163362"/>
                    <a:gd name="connsiteX5" fmla="*/ 159592 w 168556"/>
                    <a:gd name="connsiteY5" fmla="*/ 155208 h 163362"/>
                    <a:gd name="connsiteX6" fmla="*/ 168517 w 168556"/>
                    <a:gd name="connsiteY6" fmla="*/ 163332 h 163362"/>
                    <a:gd name="connsiteX7" fmla="*/ 160992 w 168556"/>
                    <a:gd name="connsiteY7" fmla="*/ 153246 h 163362"/>
                    <a:gd name="connsiteX8" fmla="*/ 151696 w 168556"/>
                    <a:gd name="connsiteY8" fmla="*/ 142568 h 163362"/>
                    <a:gd name="connsiteX9" fmla="*/ 139389 w 168556"/>
                    <a:gd name="connsiteY9" fmla="*/ 129681 h 163362"/>
                    <a:gd name="connsiteX10" fmla="*/ 109509 w 168556"/>
                    <a:gd name="connsiteY10" fmla="*/ 99267 h 163362"/>
                    <a:gd name="connsiteX11" fmla="*/ 93831 w 168556"/>
                    <a:gd name="connsiteY11" fmla="*/ 82608 h 163362"/>
                    <a:gd name="connsiteX12" fmla="*/ 85363 w 168556"/>
                    <a:gd name="connsiteY12" fmla="*/ 74350 h 163362"/>
                    <a:gd name="connsiteX13" fmla="*/ 76534 w 168556"/>
                    <a:gd name="connsiteY13" fmla="*/ 66482 h 163362"/>
                    <a:gd name="connsiteX14" fmla="*/ 19651 w 168556"/>
                    <a:gd name="connsiteY14" fmla="*/ 20219 h 163362"/>
                    <a:gd name="connsiteX15" fmla="*/ 77 w 168556"/>
                    <a:gd name="connsiteY15" fmla="*/ 36 h 16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56" h="163362">
                      <a:moveTo>
                        <a:pt x="77" y="36"/>
                      </a:moveTo>
                      <a:cubicBezTo>
                        <a:pt x="-733" y="493"/>
                        <a:pt x="4830" y="10561"/>
                        <a:pt x="18546" y="23553"/>
                      </a:cubicBezTo>
                      <a:cubicBezTo>
                        <a:pt x="32033" y="36784"/>
                        <a:pt x="53864" y="51576"/>
                        <a:pt x="77001" y="70816"/>
                      </a:cubicBezTo>
                      <a:cubicBezTo>
                        <a:pt x="88926" y="81027"/>
                        <a:pt x="98708" y="92571"/>
                        <a:pt x="109033" y="103363"/>
                      </a:cubicBezTo>
                      <a:cubicBezTo>
                        <a:pt x="119482" y="113974"/>
                        <a:pt x="129493" y="124175"/>
                        <a:pt x="138227" y="133043"/>
                      </a:cubicBezTo>
                      <a:cubicBezTo>
                        <a:pt x="147105" y="141815"/>
                        <a:pt x="154344" y="149721"/>
                        <a:pt x="159592" y="155208"/>
                      </a:cubicBezTo>
                      <a:cubicBezTo>
                        <a:pt x="164840" y="160656"/>
                        <a:pt x="168098" y="163704"/>
                        <a:pt x="168517" y="163332"/>
                      </a:cubicBezTo>
                      <a:cubicBezTo>
                        <a:pt x="168926" y="162971"/>
                        <a:pt x="166117" y="159275"/>
                        <a:pt x="160992" y="153246"/>
                      </a:cubicBezTo>
                      <a:cubicBezTo>
                        <a:pt x="158392" y="150255"/>
                        <a:pt x="155248" y="146654"/>
                        <a:pt x="151696" y="142568"/>
                      </a:cubicBezTo>
                      <a:cubicBezTo>
                        <a:pt x="148067" y="138587"/>
                        <a:pt x="143885" y="134348"/>
                        <a:pt x="139389" y="129681"/>
                      </a:cubicBezTo>
                      <a:cubicBezTo>
                        <a:pt x="130417" y="120546"/>
                        <a:pt x="120139" y="110078"/>
                        <a:pt x="109509" y="99267"/>
                      </a:cubicBezTo>
                      <a:cubicBezTo>
                        <a:pt x="104328" y="93771"/>
                        <a:pt x="99070" y="88171"/>
                        <a:pt x="93831" y="82608"/>
                      </a:cubicBezTo>
                      <a:cubicBezTo>
                        <a:pt x="91345" y="79817"/>
                        <a:pt x="88402" y="77065"/>
                        <a:pt x="85363" y="74350"/>
                      </a:cubicBezTo>
                      <a:cubicBezTo>
                        <a:pt x="82392" y="71712"/>
                        <a:pt x="79458" y="68759"/>
                        <a:pt x="76534" y="66482"/>
                      </a:cubicBezTo>
                      <a:cubicBezTo>
                        <a:pt x="53121" y="47251"/>
                        <a:pt x="32366" y="32650"/>
                        <a:pt x="19651" y="20219"/>
                      </a:cubicBezTo>
                      <a:cubicBezTo>
                        <a:pt x="6811" y="8027"/>
                        <a:pt x="1210" y="-631"/>
                        <a:pt x="77" y="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" name="图形 3">
                <a:extLst>
                  <a:ext uri="{FF2B5EF4-FFF2-40B4-BE49-F238E27FC236}">
                    <a16:creationId xmlns:a16="http://schemas.microsoft.com/office/drawing/2014/main" id="{56A54E53-D400-E010-1A36-424FC12E8CBC}"/>
                  </a:ext>
                </a:extLst>
              </p:cNvPr>
              <p:cNvGrpSpPr/>
              <p:nvPr/>
            </p:nvGrpSpPr>
            <p:grpSpPr>
              <a:xfrm>
                <a:off x="9462685" y="3061824"/>
                <a:ext cx="120377" cy="217623"/>
                <a:chOff x="9462685" y="3061824"/>
                <a:chExt cx="120377" cy="217623"/>
              </a:xfrm>
            </p:grpSpPr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0F817350-4DB8-25F8-8A65-2D0D597743B1}"/>
                    </a:ext>
                  </a:extLst>
                </p:cNvPr>
                <p:cNvSpPr/>
                <p:nvPr/>
              </p:nvSpPr>
              <p:spPr>
                <a:xfrm>
                  <a:off x="9462685" y="3061824"/>
                  <a:ext cx="120377" cy="217561"/>
                </a:xfrm>
                <a:custGeom>
                  <a:avLst/>
                  <a:gdLst>
                    <a:gd name="connsiteX0" fmla="*/ 119169 w 120377"/>
                    <a:gd name="connsiteY0" fmla="*/ 5432 h 217561"/>
                    <a:gd name="connsiteX1" fmla="*/ 117712 w 120377"/>
                    <a:gd name="connsiteY1" fmla="*/ 22720 h 217561"/>
                    <a:gd name="connsiteX2" fmla="*/ 113140 w 120377"/>
                    <a:gd name="connsiteY2" fmla="*/ 35645 h 217561"/>
                    <a:gd name="connsiteX3" fmla="*/ 107434 w 120377"/>
                    <a:gd name="connsiteY3" fmla="*/ 51523 h 217561"/>
                    <a:gd name="connsiteX4" fmla="*/ 78002 w 120377"/>
                    <a:gd name="connsiteY4" fmla="*/ 136743 h 217561"/>
                    <a:gd name="connsiteX5" fmla="*/ 44664 w 120377"/>
                    <a:gd name="connsiteY5" fmla="*/ 202171 h 217561"/>
                    <a:gd name="connsiteX6" fmla="*/ 19404 w 120377"/>
                    <a:gd name="connsiteY6" fmla="*/ 216477 h 217561"/>
                    <a:gd name="connsiteX7" fmla="*/ 2 w 120377"/>
                    <a:gd name="connsiteY7" fmla="*/ 187807 h 217561"/>
                    <a:gd name="connsiteX8" fmla="*/ 15804 w 120377"/>
                    <a:gd name="connsiteY8" fmla="*/ 87032 h 217561"/>
                    <a:gd name="connsiteX9" fmla="*/ 42779 w 120377"/>
                    <a:gd name="connsiteY9" fmla="*/ 39998 h 217561"/>
                    <a:gd name="connsiteX10" fmla="*/ 75297 w 120377"/>
                    <a:gd name="connsiteY10" fmla="*/ 10204 h 217561"/>
                    <a:gd name="connsiteX11" fmla="*/ 83126 w 120377"/>
                    <a:gd name="connsiteY11" fmla="*/ 5765 h 217561"/>
                    <a:gd name="connsiteX12" fmla="*/ 90889 w 120377"/>
                    <a:gd name="connsiteY12" fmla="*/ 2727 h 217561"/>
                    <a:gd name="connsiteX13" fmla="*/ 104139 w 120377"/>
                    <a:gd name="connsiteY13" fmla="*/ 21 h 217561"/>
                    <a:gd name="connsiteX14" fmla="*/ 119169 w 120377"/>
                    <a:gd name="connsiteY14" fmla="*/ 5432 h 217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377" h="217561">
                      <a:moveTo>
                        <a:pt x="119169" y="5432"/>
                      </a:moveTo>
                      <a:cubicBezTo>
                        <a:pt x="121379" y="9023"/>
                        <a:pt x="120360" y="15423"/>
                        <a:pt x="117712" y="22720"/>
                      </a:cubicBezTo>
                      <a:cubicBezTo>
                        <a:pt x="116502" y="26615"/>
                        <a:pt x="115026" y="31159"/>
                        <a:pt x="113140" y="35645"/>
                      </a:cubicBezTo>
                      <a:cubicBezTo>
                        <a:pt x="111549" y="40741"/>
                        <a:pt x="109415" y="45656"/>
                        <a:pt x="107434" y="51523"/>
                      </a:cubicBezTo>
                      <a:cubicBezTo>
                        <a:pt x="99128" y="74326"/>
                        <a:pt x="89289" y="105025"/>
                        <a:pt x="78002" y="136743"/>
                      </a:cubicBezTo>
                      <a:cubicBezTo>
                        <a:pt x="67391" y="166071"/>
                        <a:pt x="52704" y="186797"/>
                        <a:pt x="44664" y="202171"/>
                      </a:cubicBezTo>
                      <a:cubicBezTo>
                        <a:pt x="35730" y="219744"/>
                        <a:pt x="28110" y="218411"/>
                        <a:pt x="19404" y="216477"/>
                      </a:cubicBezTo>
                      <a:cubicBezTo>
                        <a:pt x="6669" y="213734"/>
                        <a:pt x="-122" y="208809"/>
                        <a:pt x="2" y="187807"/>
                      </a:cubicBezTo>
                      <a:cubicBezTo>
                        <a:pt x="259" y="159013"/>
                        <a:pt x="1945" y="120856"/>
                        <a:pt x="15804" y="87032"/>
                      </a:cubicBezTo>
                      <a:cubicBezTo>
                        <a:pt x="23309" y="68963"/>
                        <a:pt x="32492" y="53028"/>
                        <a:pt x="42779" y="39998"/>
                      </a:cubicBezTo>
                      <a:cubicBezTo>
                        <a:pt x="53275" y="27025"/>
                        <a:pt x="64210" y="16795"/>
                        <a:pt x="75297" y="10204"/>
                      </a:cubicBezTo>
                      <a:cubicBezTo>
                        <a:pt x="78021" y="8546"/>
                        <a:pt x="80640" y="7060"/>
                        <a:pt x="83126" y="5765"/>
                      </a:cubicBezTo>
                      <a:cubicBezTo>
                        <a:pt x="85850" y="4565"/>
                        <a:pt x="88441" y="3555"/>
                        <a:pt x="90889" y="2727"/>
                      </a:cubicBezTo>
                      <a:cubicBezTo>
                        <a:pt x="95738" y="1031"/>
                        <a:pt x="100062" y="41"/>
                        <a:pt x="104139" y="21"/>
                      </a:cubicBezTo>
                      <a:cubicBezTo>
                        <a:pt x="111997" y="-236"/>
                        <a:pt x="116931" y="1831"/>
                        <a:pt x="119169" y="54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49821F14-C43E-47AA-4A28-09180BBB1EA2}"/>
                    </a:ext>
                  </a:extLst>
                </p:cNvPr>
                <p:cNvSpPr/>
                <p:nvPr/>
              </p:nvSpPr>
              <p:spPr>
                <a:xfrm>
                  <a:off x="9481369" y="3065266"/>
                  <a:ext cx="99358" cy="213038"/>
                </a:xfrm>
                <a:custGeom>
                  <a:avLst/>
                  <a:gdLst>
                    <a:gd name="connsiteX0" fmla="*/ 99313 w 99358"/>
                    <a:gd name="connsiteY0" fmla="*/ 104 h 213038"/>
                    <a:gd name="connsiteX1" fmla="*/ 74529 w 99358"/>
                    <a:gd name="connsiteY1" fmla="*/ 20135 h 213038"/>
                    <a:gd name="connsiteX2" fmla="*/ 31799 w 99358"/>
                    <a:gd name="connsiteY2" fmla="*/ 83696 h 213038"/>
                    <a:gd name="connsiteX3" fmla="*/ 7120 w 99358"/>
                    <a:gd name="connsiteY3" fmla="*/ 169354 h 213038"/>
                    <a:gd name="connsiteX4" fmla="*/ 691 w 99358"/>
                    <a:gd name="connsiteY4" fmla="*/ 213036 h 213038"/>
                    <a:gd name="connsiteX5" fmla="*/ 3339 w 99358"/>
                    <a:gd name="connsiteY5" fmla="*/ 167249 h 213038"/>
                    <a:gd name="connsiteX6" fmla="*/ 12407 w 99358"/>
                    <a:gd name="connsiteY6" fmla="*/ 124062 h 213038"/>
                    <a:gd name="connsiteX7" fmla="*/ 28209 w 99358"/>
                    <a:gd name="connsiteY7" fmla="*/ 79886 h 213038"/>
                    <a:gd name="connsiteX8" fmla="*/ 72005 w 99358"/>
                    <a:gd name="connsiteY8" fmla="*/ 16516 h 213038"/>
                    <a:gd name="connsiteX9" fmla="*/ 99313 w 99358"/>
                    <a:gd name="connsiteY9" fmla="*/ 104 h 21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358" h="213038">
                      <a:moveTo>
                        <a:pt x="99313" y="104"/>
                      </a:moveTo>
                      <a:cubicBezTo>
                        <a:pt x="100179" y="1419"/>
                        <a:pt x="88759" y="6333"/>
                        <a:pt x="74529" y="20135"/>
                      </a:cubicBezTo>
                      <a:cubicBezTo>
                        <a:pt x="60374" y="33804"/>
                        <a:pt x="43896" y="56168"/>
                        <a:pt x="31799" y="83696"/>
                      </a:cubicBezTo>
                      <a:cubicBezTo>
                        <a:pt x="19303" y="111080"/>
                        <a:pt x="11378" y="143827"/>
                        <a:pt x="7120" y="169354"/>
                      </a:cubicBezTo>
                      <a:cubicBezTo>
                        <a:pt x="2663" y="194900"/>
                        <a:pt x="1977" y="213321"/>
                        <a:pt x="691" y="213036"/>
                      </a:cubicBezTo>
                      <a:cubicBezTo>
                        <a:pt x="-347" y="212836"/>
                        <a:pt x="-728" y="193586"/>
                        <a:pt x="3339" y="167249"/>
                      </a:cubicBezTo>
                      <a:cubicBezTo>
                        <a:pt x="5225" y="154057"/>
                        <a:pt x="8406" y="139217"/>
                        <a:pt x="12407" y="124062"/>
                      </a:cubicBezTo>
                      <a:cubicBezTo>
                        <a:pt x="16674" y="109013"/>
                        <a:pt x="21836" y="93687"/>
                        <a:pt x="28209" y="79886"/>
                      </a:cubicBezTo>
                      <a:cubicBezTo>
                        <a:pt x="40677" y="52168"/>
                        <a:pt x="57222" y="29746"/>
                        <a:pt x="72005" y="16516"/>
                      </a:cubicBezTo>
                      <a:cubicBezTo>
                        <a:pt x="86883" y="3162"/>
                        <a:pt x="98951" y="-715"/>
                        <a:pt x="99313" y="1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13BBD726-72AE-2959-992B-F57F1609EDA3}"/>
                    </a:ext>
                  </a:extLst>
                </p:cNvPr>
                <p:cNvSpPr/>
                <p:nvPr/>
              </p:nvSpPr>
              <p:spPr>
                <a:xfrm>
                  <a:off x="9487065" y="3074178"/>
                  <a:ext cx="95932" cy="205269"/>
                </a:xfrm>
                <a:custGeom>
                  <a:avLst/>
                  <a:gdLst>
                    <a:gd name="connsiteX0" fmla="*/ 95894 w 95932"/>
                    <a:gd name="connsiteY0" fmla="*/ 107 h 205269"/>
                    <a:gd name="connsiteX1" fmla="*/ 88921 w 95932"/>
                    <a:gd name="connsiteY1" fmla="*/ 3774 h 205269"/>
                    <a:gd name="connsiteX2" fmla="*/ 81920 w 95932"/>
                    <a:gd name="connsiteY2" fmla="*/ 9889 h 205269"/>
                    <a:gd name="connsiteX3" fmla="*/ 73396 w 95932"/>
                    <a:gd name="connsiteY3" fmla="*/ 18938 h 205269"/>
                    <a:gd name="connsiteX4" fmla="*/ 35972 w 95932"/>
                    <a:gd name="connsiteY4" fmla="*/ 82184 h 205269"/>
                    <a:gd name="connsiteX5" fmla="*/ 7711 w 95932"/>
                    <a:gd name="connsiteY5" fmla="*/ 163518 h 205269"/>
                    <a:gd name="connsiteX6" fmla="*/ 253 w 95932"/>
                    <a:gd name="connsiteY6" fmla="*/ 205266 h 205269"/>
                    <a:gd name="connsiteX7" fmla="*/ 11369 w 95932"/>
                    <a:gd name="connsiteY7" fmla="*/ 163109 h 205269"/>
                    <a:gd name="connsiteX8" fmla="*/ 23628 w 95932"/>
                    <a:gd name="connsiteY8" fmla="*/ 122684 h 205269"/>
                    <a:gd name="connsiteX9" fmla="*/ 40106 w 95932"/>
                    <a:gd name="connsiteY9" fmla="*/ 81003 h 205269"/>
                    <a:gd name="connsiteX10" fmla="*/ 76891 w 95932"/>
                    <a:gd name="connsiteY10" fmla="*/ 20262 h 205269"/>
                    <a:gd name="connsiteX11" fmla="*/ 80873 w 95932"/>
                    <a:gd name="connsiteY11" fmla="*/ 15500 h 205269"/>
                    <a:gd name="connsiteX12" fmla="*/ 84711 w 95932"/>
                    <a:gd name="connsiteY12" fmla="*/ 11680 h 205269"/>
                    <a:gd name="connsiteX13" fmla="*/ 90865 w 95932"/>
                    <a:gd name="connsiteY13" fmla="*/ 5575 h 205269"/>
                    <a:gd name="connsiteX14" fmla="*/ 95894 w 95932"/>
                    <a:gd name="connsiteY14" fmla="*/ 107 h 20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932" h="205269">
                      <a:moveTo>
                        <a:pt x="95894" y="107"/>
                      </a:moveTo>
                      <a:cubicBezTo>
                        <a:pt x="95560" y="-407"/>
                        <a:pt x="93112" y="946"/>
                        <a:pt x="88921" y="3774"/>
                      </a:cubicBezTo>
                      <a:cubicBezTo>
                        <a:pt x="86807" y="5156"/>
                        <a:pt x="84626" y="7489"/>
                        <a:pt x="81920" y="9889"/>
                      </a:cubicBezTo>
                      <a:cubicBezTo>
                        <a:pt x="79139" y="12233"/>
                        <a:pt x="76377" y="15376"/>
                        <a:pt x="73396" y="18938"/>
                      </a:cubicBezTo>
                      <a:cubicBezTo>
                        <a:pt x="61289" y="32959"/>
                        <a:pt x="47621" y="55390"/>
                        <a:pt x="35972" y="82184"/>
                      </a:cubicBezTo>
                      <a:cubicBezTo>
                        <a:pt x="23951" y="108787"/>
                        <a:pt x="13931" y="139449"/>
                        <a:pt x="7711" y="163518"/>
                      </a:cubicBezTo>
                      <a:cubicBezTo>
                        <a:pt x="1406" y="187616"/>
                        <a:pt x="-804" y="205066"/>
                        <a:pt x="253" y="205266"/>
                      </a:cubicBezTo>
                      <a:cubicBezTo>
                        <a:pt x="1549" y="205543"/>
                        <a:pt x="4606" y="187674"/>
                        <a:pt x="11369" y="163109"/>
                      </a:cubicBezTo>
                      <a:cubicBezTo>
                        <a:pt x="14626" y="150812"/>
                        <a:pt x="18874" y="136905"/>
                        <a:pt x="23628" y="122684"/>
                      </a:cubicBezTo>
                      <a:cubicBezTo>
                        <a:pt x="28628" y="108597"/>
                        <a:pt x="34019" y="94109"/>
                        <a:pt x="40106" y="81003"/>
                      </a:cubicBezTo>
                      <a:cubicBezTo>
                        <a:pt x="51888" y="54524"/>
                        <a:pt x="65623" y="33502"/>
                        <a:pt x="76891" y="20262"/>
                      </a:cubicBezTo>
                      <a:cubicBezTo>
                        <a:pt x="78282" y="18595"/>
                        <a:pt x="79625" y="17005"/>
                        <a:pt x="80873" y="15500"/>
                      </a:cubicBezTo>
                      <a:cubicBezTo>
                        <a:pt x="82244" y="14138"/>
                        <a:pt x="83511" y="12871"/>
                        <a:pt x="84711" y="11680"/>
                      </a:cubicBezTo>
                      <a:cubicBezTo>
                        <a:pt x="87159" y="9356"/>
                        <a:pt x="88998" y="6946"/>
                        <a:pt x="90865" y="5575"/>
                      </a:cubicBezTo>
                      <a:cubicBezTo>
                        <a:pt x="94417" y="2546"/>
                        <a:pt x="96227" y="612"/>
                        <a:pt x="95894" y="10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" name="图形 3">
                <a:extLst>
                  <a:ext uri="{FF2B5EF4-FFF2-40B4-BE49-F238E27FC236}">
                    <a16:creationId xmlns:a16="http://schemas.microsoft.com/office/drawing/2014/main" id="{7F9C28E1-8CC3-89BC-66FF-5BF94A464759}"/>
                  </a:ext>
                </a:extLst>
              </p:cNvPr>
              <p:cNvGrpSpPr/>
              <p:nvPr/>
            </p:nvGrpSpPr>
            <p:grpSpPr>
              <a:xfrm>
                <a:off x="9477609" y="3263300"/>
                <a:ext cx="172896" cy="103125"/>
                <a:chOff x="9477609" y="3263300"/>
                <a:chExt cx="172896" cy="103125"/>
              </a:xfrm>
            </p:grpSpPr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A69B54B8-E461-1E8E-7DBC-366A7418689E}"/>
                    </a:ext>
                  </a:extLst>
                </p:cNvPr>
                <p:cNvSpPr/>
                <p:nvPr/>
              </p:nvSpPr>
              <p:spPr>
                <a:xfrm>
                  <a:off x="9477675" y="3263300"/>
                  <a:ext cx="172829" cy="103125"/>
                </a:xfrm>
                <a:custGeom>
                  <a:avLst/>
                  <a:gdLst>
                    <a:gd name="connsiteX0" fmla="*/ 169158 w 172829"/>
                    <a:gd name="connsiteY0" fmla="*/ 102327 h 103125"/>
                    <a:gd name="connsiteX1" fmla="*/ 155632 w 172829"/>
                    <a:gd name="connsiteY1" fmla="*/ 100403 h 103125"/>
                    <a:gd name="connsiteX2" fmla="*/ 145421 w 172829"/>
                    <a:gd name="connsiteY2" fmla="*/ 96107 h 103125"/>
                    <a:gd name="connsiteX3" fmla="*/ 133039 w 172829"/>
                    <a:gd name="connsiteY3" fmla="*/ 90811 h 103125"/>
                    <a:gd name="connsiteX4" fmla="*/ 102283 w 172829"/>
                    <a:gd name="connsiteY4" fmla="*/ 78667 h 103125"/>
                    <a:gd name="connsiteX5" fmla="*/ 65840 w 172829"/>
                    <a:gd name="connsiteY5" fmla="*/ 64846 h 103125"/>
                    <a:gd name="connsiteX6" fmla="*/ 12653 w 172829"/>
                    <a:gd name="connsiteY6" fmla="*/ 35528 h 103125"/>
                    <a:gd name="connsiteX7" fmla="*/ 794 w 172829"/>
                    <a:gd name="connsiteY7" fmla="*/ 14154 h 103125"/>
                    <a:gd name="connsiteX8" fmla="*/ 22387 w 172829"/>
                    <a:gd name="connsiteY8" fmla="*/ 143 h 103125"/>
                    <a:gd name="connsiteX9" fmla="*/ 100740 w 172829"/>
                    <a:gd name="connsiteY9" fmla="*/ 15687 h 103125"/>
                    <a:gd name="connsiteX10" fmla="*/ 138992 w 172829"/>
                    <a:gd name="connsiteY10" fmla="*/ 38909 h 103125"/>
                    <a:gd name="connsiteX11" fmla="*/ 153308 w 172829"/>
                    <a:gd name="connsiteY11" fmla="*/ 52682 h 103125"/>
                    <a:gd name="connsiteX12" fmla="*/ 159090 w 172829"/>
                    <a:gd name="connsiteY12" fmla="*/ 59560 h 103125"/>
                    <a:gd name="connsiteX13" fmla="*/ 163786 w 172829"/>
                    <a:gd name="connsiteY13" fmla="*/ 66598 h 103125"/>
                    <a:gd name="connsiteX14" fmla="*/ 170196 w 172829"/>
                    <a:gd name="connsiteY14" fmla="*/ 79581 h 103125"/>
                    <a:gd name="connsiteX15" fmla="*/ 172015 w 172829"/>
                    <a:gd name="connsiteY15" fmla="*/ 85201 h 103125"/>
                    <a:gd name="connsiteX16" fmla="*/ 172730 w 172829"/>
                    <a:gd name="connsiteY16" fmla="*/ 90392 h 103125"/>
                    <a:gd name="connsiteX17" fmla="*/ 169158 w 172829"/>
                    <a:gd name="connsiteY17" fmla="*/ 102327 h 10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2829" h="103125">
                      <a:moveTo>
                        <a:pt x="169158" y="102327"/>
                      </a:moveTo>
                      <a:cubicBezTo>
                        <a:pt x="166491" y="103994"/>
                        <a:pt x="161462" y="102908"/>
                        <a:pt x="155632" y="100403"/>
                      </a:cubicBezTo>
                      <a:cubicBezTo>
                        <a:pt x="152680" y="99174"/>
                        <a:pt x="148984" y="97850"/>
                        <a:pt x="145421" y="96107"/>
                      </a:cubicBezTo>
                      <a:cubicBezTo>
                        <a:pt x="141488" y="94421"/>
                        <a:pt x="137335" y="92659"/>
                        <a:pt x="133039" y="90811"/>
                      </a:cubicBezTo>
                      <a:cubicBezTo>
                        <a:pt x="124028" y="87087"/>
                        <a:pt x="113608" y="83048"/>
                        <a:pt x="102283" y="78667"/>
                      </a:cubicBezTo>
                      <a:cubicBezTo>
                        <a:pt x="90843" y="74390"/>
                        <a:pt x="78451" y="69856"/>
                        <a:pt x="65840" y="64846"/>
                      </a:cubicBezTo>
                      <a:cubicBezTo>
                        <a:pt x="42409" y="55616"/>
                        <a:pt x="25168" y="42919"/>
                        <a:pt x="12653" y="35528"/>
                      </a:cubicBezTo>
                      <a:cubicBezTo>
                        <a:pt x="-1730" y="27184"/>
                        <a:pt x="-644" y="20983"/>
                        <a:pt x="794" y="14154"/>
                      </a:cubicBezTo>
                      <a:cubicBezTo>
                        <a:pt x="2928" y="4019"/>
                        <a:pt x="6537" y="-924"/>
                        <a:pt x="22387" y="143"/>
                      </a:cubicBezTo>
                      <a:cubicBezTo>
                        <a:pt x="44199" y="1629"/>
                        <a:pt x="73593" y="3714"/>
                        <a:pt x="100740" y="15687"/>
                      </a:cubicBezTo>
                      <a:cubicBezTo>
                        <a:pt x="115237" y="22155"/>
                        <a:pt x="128229" y="30232"/>
                        <a:pt x="138992" y="38909"/>
                      </a:cubicBezTo>
                      <a:cubicBezTo>
                        <a:pt x="144336" y="43605"/>
                        <a:pt x="149203" y="47777"/>
                        <a:pt x="153308" y="52682"/>
                      </a:cubicBezTo>
                      <a:cubicBezTo>
                        <a:pt x="155404" y="55026"/>
                        <a:pt x="157328" y="57331"/>
                        <a:pt x="159090" y="59560"/>
                      </a:cubicBezTo>
                      <a:cubicBezTo>
                        <a:pt x="160804" y="61979"/>
                        <a:pt x="162366" y="64341"/>
                        <a:pt x="163786" y="66598"/>
                      </a:cubicBezTo>
                      <a:cubicBezTo>
                        <a:pt x="166691" y="70971"/>
                        <a:pt x="168720" y="75562"/>
                        <a:pt x="170196" y="79581"/>
                      </a:cubicBezTo>
                      <a:cubicBezTo>
                        <a:pt x="170939" y="81591"/>
                        <a:pt x="171549" y="83467"/>
                        <a:pt x="172015" y="85201"/>
                      </a:cubicBezTo>
                      <a:cubicBezTo>
                        <a:pt x="172387" y="87077"/>
                        <a:pt x="172615" y="88820"/>
                        <a:pt x="172730" y="90392"/>
                      </a:cubicBezTo>
                      <a:cubicBezTo>
                        <a:pt x="173225" y="96726"/>
                        <a:pt x="171853" y="100660"/>
                        <a:pt x="169158" y="1023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A801AD57-36E2-C5C9-DB18-40EB318C19E7}"/>
                    </a:ext>
                  </a:extLst>
                </p:cNvPr>
                <p:cNvSpPr/>
                <p:nvPr/>
              </p:nvSpPr>
              <p:spPr>
                <a:xfrm>
                  <a:off x="9478467" y="3277198"/>
                  <a:ext cx="169842" cy="87585"/>
                </a:xfrm>
                <a:custGeom>
                  <a:avLst/>
                  <a:gdLst>
                    <a:gd name="connsiteX0" fmla="*/ 169785 w 169842"/>
                    <a:gd name="connsiteY0" fmla="*/ 87552 h 87585"/>
                    <a:gd name="connsiteX1" fmla="*/ 153316 w 169842"/>
                    <a:gd name="connsiteY1" fmla="*/ 66626 h 87585"/>
                    <a:gd name="connsiteX2" fmla="*/ 101920 w 169842"/>
                    <a:gd name="connsiteY2" fmla="*/ 29869 h 87585"/>
                    <a:gd name="connsiteX3" fmla="*/ 34092 w 169842"/>
                    <a:gd name="connsiteY3" fmla="*/ 7714 h 87585"/>
                    <a:gd name="connsiteX4" fmla="*/ 2 w 169842"/>
                    <a:gd name="connsiteY4" fmla="*/ 256 h 87585"/>
                    <a:gd name="connsiteX5" fmla="*/ 35540 w 169842"/>
                    <a:gd name="connsiteY5" fmla="*/ 4733 h 87585"/>
                    <a:gd name="connsiteX6" fmla="*/ 104653 w 169842"/>
                    <a:gd name="connsiteY6" fmla="*/ 27059 h 87585"/>
                    <a:gd name="connsiteX7" fmla="*/ 156031 w 169842"/>
                    <a:gd name="connsiteY7" fmla="*/ 64750 h 87585"/>
                    <a:gd name="connsiteX8" fmla="*/ 169785 w 169842"/>
                    <a:gd name="connsiteY8" fmla="*/ 87552 h 8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842" h="87585">
                      <a:moveTo>
                        <a:pt x="169785" y="87552"/>
                      </a:moveTo>
                      <a:cubicBezTo>
                        <a:pt x="168776" y="88219"/>
                        <a:pt x="164499" y="78808"/>
                        <a:pt x="153316" y="66626"/>
                      </a:cubicBezTo>
                      <a:cubicBezTo>
                        <a:pt x="142201" y="54501"/>
                        <a:pt x="123941" y="40442"/>
                        <a:pt x="101920" y="29869"/>
                      </a:cubicBezTo>
                      <a:cubicBezTo>
                        <a:pt x="79898" y="19134"/>
                        <a:pt x="54076" y="12038"/>
                        <a:pt x="34092" y="7714"/>
                      </a:cubicBezTo>
                      <a:cubicBezTo>
                        <a:pt x="14099" y="3323"/>
                        <a:pt x="-198" y="1237"/>
                        <a:pt x="2" y="256"/>
                      </a:cubicBezTo>
                      <a:cubicBezTo>
                        <a:pt x="192" y="-601"/>
                        <a:pt x="14994" y="646"/>
                        <a:pt x="35540" y="4733"/>
                      </a:cubicBezTo>
                      <a:cubicBezTo>
                        <a:pt x="56057" y="8743"/>
                        <a:pt x="82403" y="16134"/>
                        <a:pt x="104653" y="27059"/>
                      </a:cubicBezTo>
                      <a:cubicBezTo>
                        <a:pt x="126875" y="37946"/>
                        <a:pt x="145230" y="52119"/>
                        <a:pt x="156031" y="64750"/>
                      </a:cubicBezTo>
                      <a:cubicBezTo>
                        <a:pt x="166890" y="77447"/>
                        <a:pt x="170347" y="87295"/>
                        <a:pt x="169785" y="8755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0D0CE5D8-5433-1C49-1BC0-19E0A2CBEC3F}"/>
                    </a:ext>
                  </a:extLst>
                </p:cNvPr>
                <p:cNvSpPr/>
                <p:nvPr/>
              </p:nvSpPr>
              <p:spPr>
                <a:xfrm>
                  <a:off x="9477609" y="3281479"/>
                  <a:ext cx="163876" cy="84808"/>
                </a:xfrm>
                <a:custGeom>
                  <a:avLst/>
                  <a:gdLst>
                    <a:gd name="connsiteX0" fmla="*/ 163814 w 163876"/>
                    <a:gd name="connsiteY0" fmla="*/ 84776 h 84808"/>
                    <a:gd name="connsiteX1" fmla="*/ 148336 w 163876"/>
                    <a:gd name="connsiteY1" fmla="*/ 65706 h 84808"/>
                    <a:gd name="connsiteX2" fmla="*/ 97597 w 163876"/>
                    <a:gd name="connsiteY2" fmla="*/ 33398 h 84808"/>
                    <a:gd name="connsiteX3" fmla="*/ 32846 w 163876"/>
                    <a:gd name="connsiteY3" fmla="*/ 8414 h 84808"/>
                    <a:gd name="connsiteX4" fmla="*/ 3 w 163876"/>
                    <a:gd name="connsiteY4" fmla="*/ 136 h 84808"/>
                    <a:gd name="connsiteX5" fmla="*/ 98759 w 163876"/>
                    <a:gd name="connsiteY5" fmla="*/ 36741 h 84808"/>
                    <a:gd name="connsiteX6" fmla="*/ 147460 w 163876"/>
                    <a:gd name="connsiteY6" fmla="*/ 68469 h 84808"/>
                    <a:gd name="connsiteX7" fmla="*/ 163814 w 163876"/>
                    <a:gd name="connsiteY7" fmla="*/ 84776 h 84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76" h="84808">
                      <a:moveTo>
                        <a:pt x="163814" y="84776"/>
                      </a:moveTo>
                      <a:cubicBezTo>
                        <a:pt x="164481" y="84394"/>
                        <a:pt x="159776" y="76060"/>
                        <a:pt x="148336" y="65706"/>
                      </a:cubicBezTo>
                      <a:cubicBezTo>
                        <a:pt x="137011" y="55324"/>
                        <a:pt x="119047" y="43418"/>
                        <a:pt x="97597" y="33398"/>
                      </a:cubicBezTo>
                      <a:cubicBezTo>
                        <a:pt x="76270" y="23082"/>
                        <a:pt x="51876" y="14291"/>
                        <a:pt x="32846" y="8414"/>
                      </a:cubicBezTo>
                      <a:cubicBezTo>
                        <a:pt x="13824" y="2518"/>
                        <a:pt x="156" y="-721"/>
                        <a:pt x="3" y="136"/>
                      </a:cubicBezTo>
                      <a:cubicBezTo>
                        <a:pt x="-501" y="2232"/>
                        <a:pt x="56534" y="15795"/>
                        <a:pt x="98759" y="36741"/>
                      </a:cubicBezTo>
                      <a:cubicBezTo>
                        <a:pt x="119885" y="47009"/>
                        <a:pt x="136830" y="58734"/>
                        <a:pt x="147460" y="68469"/>
                      </a:cubicBezTo>
                      <a:cubicBezTo>
                        <a:pt x="158166" y="78165"/>
                        <a:pt x="162938" y="85357"/>
                        <a:pt x="163814" y="847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1" name="图形 3">
                <a:extLst>
                  <a:ext uri="{FF2B5EF4-FFF2-40B4-BE49-F238E27FC236}">
                    <a16:creationId xmlns:a16="http://schemas.microsoft.com/office/drawing/2014/main" id="{D6DC4594-2B86-A9A9-D864-FD7C7C81A1D1}"/>
                  </a:ext>
                </a:extLst>
              </p:cNvPr>
              <p:cNvGrpSpPr/>
              <p:nvPr/>
            </p:nvGrpSpPr>
            <p:grpSpPr>
              <a:xfrm>
                <a:off x="9365407" y="3275441"/>
                <a:ext cx="114545" cy="155068"/>
                <a:chOff x="9365407" y="3275441"/>
                <a:chExt cx="114545" cy="155068"/>
              </a:xfrm>
            </p:grpSpPr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DE9EA8D-FF78-5C28-B4F1-65FC38C7FCC9}"/>
                    </a:ext>
                  </a:extLst>
                </p:cNvPr>
                <p:cNvSpPr/>
                <p:nvPr/>
              </p:nvSpPr>
              <p:spPr>
                <a:xfrm>
                  <a:off x="9365407" y="3275441"/>
                  <a:ext cx="114545" cy="155068"/>
                </a:xfrm>
                <a:custGeom>
                  <a:avLst/>
                  <a:gdLst>
                    <a:gd name="connsiteX0" fmla="*/ 3582 w 114545"/>
                    <a:gd name="connsiteY0" fmla="*/ 153793 h 155068"/>
                    <a:gd name="connsiteX1" fmla="*/ 4829 w 114545"/>
                    <a:gd name="connsiteY1" fmla="*/ 114302 h 155068"/>
                    <a:gd name="connsiteX2" fmla="*/ 38272 w 114545"/>
                    <a:gd name="connsiteY2" fmla="*/ 44570 h 155068"/>
                    <a:gd name="connsiteX3" fmla="*/ 50445 w 114545"/>
                    <a:gd name="connsiteY3" fmla="*/ 30111 h 155068"/>
                    <a:gd name="connsiteX4" fmla="*/ 62951 w 114545"/>
                    <a:gd name="connsiteY4" fmla="*/ 18986 h 155068"/>
                    <a:gd name="connsiteX5" fmla="*/ 75114 w 114545"/>
                    <a:gd name="connsiteY5" fmla="*/ 10689 h 155068"/>
                    <a:gd name="connsiteX6" fmla="*/ 85649 w 114545"/>
                    <a:gd name="connsiteY6" fmla="*/ 4384 h 155068"/>
                    <a:gd name="connsiteX7" fmla="*/ 108861 w 114545"/>
                    <a:gd name="connsiteY7" fmla="*/ 6518 h 155068"/>
                    <a:gd name="connsiteX8" fmla="*/ 109785 w 114545"/>
                    <a:gd name="connsiteY8" fmla="*/ 31940 h 155068"/>
                    <a:gd name="connsiteX9" fmla="*/ 76591 w 114545"/>
                    <a:gd name="connsiteY9" fmla="*/ 92223 h 155068"/>
                    <a:gd name="connsiteX10" fmla="*/ 33281 w 114545"/>
                    <a:gd name="connsiteY10" fmla="*/ 142430 h 155068"/>
                    <a:gd name="connsiteX11" fmla="*/ 3582 w 114545"/>
                    <a:gd name="connsiteY11" fmla="*/ 153793 h 15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4545" h="155068">
                      <a:moveTo>
                        <a:pt x="3582" y="153793"/>
                      </a:moveTo>
                      <a:cubicBezTo>
                        <a:pt x="-1733" y="150154"/>
                        <a:pt x="-981" y="134819"/>
                        <a:pt x="4829" y="114302"/>
                      </a:cubicBezTo>
                      <a:cubicBezTo>
                        <a:pt x="10668" y="93833"/>
                        <a:pt x="21584" y="67954"/>
                        <a:pt x="38272" y="44570"/>
                      </a:cubicBezTo>
                      <a:cubicBezTo>
                        <a:pt x="41986" y="39093"/>
                        <a:pt x="46206" y="34331"/>
                        <a:pt x="50445" y="30111"/>
                      </a:cubicBezTo>
                      <a:cubicBezTo>
                        <a:pt x="54721" y="25911"/>
                        <a:pt x="58674" y="22158"/>
                        <a:pt x="62951" y="18986"/>
                      </a:cubicBezTo>
                      <a:cubicBezTo>
                        <a:pt x="67266" y="15823"/>
                        <a:pt x="71362" y="13109"/>
                        <a:pt x="75114" y="10689"/>
                      </a:cubicBezTo>
                      <a:cubicBezTo>
                        <a:pt x="78791" y="8242"/>
                        <a:pt x="82287" y="6146"/>
                        <a:pt x="85649" y="4384"/>
                      </a:cubicBezTo>
                      <a:cubicBezTo>
                        <a:pt x="100622" y="-3932"/>
                        <a:pt x="104432" y="1193"/>
                        <a:pt x="108861" y="6518"/>
                      </a:cubicBezTo>
                      <a:cubicBezTo>
                        <a:pt x="115367" y="14557"/>
                        <a:pt x="117082" y="20662"/>
                        <a:pt x="109785" y="31940"/>
                      </a:cubicBezTo>
                      <a:cubicBezTo>
                        <a:pt x="99975" y="48485"/>
                        <a:pt x="90307" y="71840"/>
                        <a:pt x="76591" y="92223"/>
                      </a:cubicBezTo>
                      <a:cubicBezTo>
                        <a:pt x="61903" y="114255"/>
                        <a:pt x="46558" y="131590"/>
                        <a:pt x="33281" y="142430"/>
                      </a:cubicBezTo>
                      <a:cubicBezTo>
                        <a:pt x="19993" y="153269"/>
                        <a:pt x="8916" y="157403"/>
                        <a:pt x="3582" y="15379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428EAB87-1314-2988-2060-D832C38DDD69}"/>
                    </a:ext>
                  </a:extLst>
                </p:cNvPr>
                <p:cNvSpPr/>
                <p:nvPr/>
              </p:nvSpPr>
              <p:spPr>
                <a:xfrm>
                  <a:off x="9370317" y="3281933"/>
                  <a:ext cx="103988" cy="148263"/>
                </a:xfrm>
                <a:custGeom>
                  <a:avLst/>
                  <a:gdLst>
                    <a:gd name="connsiteX0" fmla="*/ 73 w 103988"/>
                    <a:gd name="connsiteY0" fmla="*/ 148235 h 148263"/>
                    <a:gd name="connsiteX1" fmla="*/ 13312 w 103988"/>
                    <a:gd name="connsiteY1" fmla="*/ 128061 h 148263"/>
                    <a:gd name="connsiteX2" fmla="*/ 45792 w 103988"/>
                    <a:gd name="connsiteY2" fmla="*/ 80350 h 148263"/>
                    <a:gd name="connsiteX3" fmla="*/ 64309 w 103988"/>
                    <a:gd name="connsiteY3" fmla="*/ 51346 h 148263"/>
                    <a:gd name="connsiteX4" fmla="*/ 82397 w 103988"/>
                    <a:gd name="connsiteY4" fmla="*/ 24905 h 148263"/>
                    <a:gd name="connsiteX5" fmla="*/ 90312 w 103988"/>
                    <a:gd name="connsiteY5" fmla="*/ 14199 h 148263"/>
                    <a:gd name="connsiteX6" fmla="*/ 97285 w 103988"/>
                    <a:gd name="connsiteY6" fmla="*/ 6436 h 148263"/>
                    <a:gd name="connsiteX7" fmla="*/ 103962 w 103988"/>
                    <a:gd name="connsiteY7" fmla="*/ 35 h 148263"/>
                    <a:gd name="connsiteX8" fmla="*/ 98580 w 103988"/>
                    <a:gd name="connsiteY8" fmla="*/ 8189 h 148263"/>
                    <a:gd name="connsiteX9" fmla="*/ 92027 w 103988"/>
                    <a:gd name="connsiteY9" fmla="*/ 16475 h 148263"/>
                    <a:gd name="connsiteX10" fmla="*/ 84378 w 103988"/>
                    <a:gd name="connsiteY10" fmla="*/ 27591 h 148263"/>
                    <a:gd name="connsiteX11" fmla="*/ 66557 w 103988"/>
                    <a:gd name="connsiteY11" fmla="*/ 54490 h 148263"/>
                    <a:gd name="connsiteX12" fmla="*/ 48107 w 103988"/>
                    <a:gd name="connsiteY12" fmla="*/ 83598 h 148263"/>
                    <a:gd name="connsiteX13" fmla="*/ 15675 w 103988"/>
                    <a:gd name="connsiteY13" fmla="*/ 130433 h 148263"/>
                    <a:gd name="connsiteX14" fmla="*/ 73 w 103988"/>
                    <a:gd name="connsiteY14" fmla="*/ 148235 h 14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3988" h="148263">
                      <a:moveTo>
                        <a:pt x="73" y="148235"/>
                      </a:moveTo>
                      <a:cubicBezTo>
                        <a:pt x="-699" y="147711"/>
                        <a:pt x="4749" y="140234"/>
                        <a:pt x="13312" y="128061"/>
                      </a:cubicBezTo>
                      <a:cubicBezTo>
                        <a:pt x="21913" y="115936"/>
                        <a:pt x="33439" y="99000"/>
                        <a:pt x="45792" y="80350"/>
                      </a:cubicBezTo>
                      <a:cubicBezTo>
                        <a:pt x="51784" y="70863"/>
                        <a:pt x="58356" y="61129"/>
                        <a:pt x="64309" y="51346"/>
                      </a:cubicBezTo>
                      <a:cubicBezTo>
                        <a:pt x="70796" y="42031"/>
                        <a:pt x="76434" y="32420"/>
                        <a:pt x="82397" y="24905"/>
                      </a:cubicBezTo>
                      <a:cubicBezTo>
                        <a:pt x="85274" y="21009"/>
                        <a:pt x="87941" y="17409"/>
                        <a:pt x="90312" y="14199"/>
                      </a:cubicBezTo>
                      <a:cubicBezTo>
                        <a:pt x="92989" y="11217"/>
                        <a:pt x="95342" y="8608"/>
                        <a:pt x="97285" y="6436"/>
                      </a:cubicBezTo>
                      <a:cubicBezTo>
                        <a:pt x="101238" y="2112"/>
                        <a:pt x="103666" y="-327"/>
                        <a:pt x="103962" y="35"/>
                      </a:cubicBezTo>
                      <a:cubicBezTo>
                        <a:pt x="104247" y="397"/>
                        <a:pt x="102209" y="3445"/>
                        <a:pt x="98580" y="8189"/>
                      </a:cubicBezTo>
                      <a:cubicBezTo>
                        <a:pt x="96723" y="10541"/>
                        <a:pt x="94503" y="13332"/>
                        <a:pt x="92027" y="16475"/>
                      </a:cubicBezTo>
                      <a:cubicBezTo>
                        <a:pt x="89712" y="19847"/>
                        <a:pt x="87131" y="23591"/>
                        <a:pt x="84378" y="27591"/>
                      </a:cubicBezTo>
                      <a:cubicBezTo>
                        <a:pt x="78578" y="35297"/>
                        <a:pt x="72996" y="45088"/>
                        <a:pt x="66557" y="54490"/>
                      </a:cubicBezTo>
                      <a:cubicBezTo>
                        <a:pt x="60604" y="64348"/>
                        <a:pt x="54079" y="74140"/>
                        <a:pt x="48107" y="83598"/>
                      </a:cubicBezTo>
                      <a:cubicBezTo>
                        <a:pt x="35839" y="102210"/>
                        <a:pt x="24485" y="118831"/>
                        <a:pt x="15675" y="130433"/>
                      </a:cubicBezTo>
                      <a:cubicBezTo>
                        <a:pt x="6892" y="142062"/>
                        <a:pt x="844" y="148759"/>
                        <a:pt x="73" y="14823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8EDA4E14-B61F-CF77-D3F5-B77EA6F55CD3}"/>
                    </a:ext>
                  </a:extLst>
                </p:cNvPr>
                <p:cNvSpPr/>
                <p:nvPr/>
              </p:nvSpPr>
              <p:spPr>
                <a:xfrm>
                  <a:off x="9366076" y="3278643"/>
                  <a:ext cx="105560" cy="145964"/>
                </a:xfrm>
                <a:custGeom>
                  <a:avLst/>
                  <a:gdLst>
                    <a:gd name="connsiteX0" fmla="*/ 93 w 105560"/>
                    <a:gd name="connsiteY0" fmla="*/ 145934 h 145964"/>
                    <a:gd name="connsiteX1" fmla="*/ 43375 w 105560"/>
                    <a:gd name="connsiteY1" fmla="*/ 76897 h 145964"/>
                    <a:gd name="connsiteX2" fmla="*/ 63111 w 105560"/>
                    <a:gd name="connsiteY2" fmla="*/ 48617 h 145964"/>
                    <a:gd name="connsiteX3" fmla="*/ 83228 w 105560"/>
                    <a:gd name="connsiteY3" fmla="*/ 23938 h 145964"/>
                    <a:gd name="connsiteX4" fmla="*/ 91972 w 105560"/>
                    <a:gd name="connsiteY4" fmla="*/ 14156 h 145964"/>
                    <a:gd name="connsiteX5" fmla="*/ 99411 w 105560"/>
                    <a:gd name="connsiteY5" fmla="*/ 6983 h 145964"/>
                    <a:gd name="connsiteX6" fmla="*/ 105535 w 105560"/>
                    <a:gd name="connsiteY6" fmla="*/ 40 h 145964"/>
                    <a:gd name="connsiteX7" fmla="*/ 97839 w 105560"/>
                    <a:gd name="connsiteY7" fmla="*/ 5755 h 145964"/>
                    <a:gd name="connsiteX8" fmla="*/ 89705 w 105560"/>
                    <a:gd name="connsiteY8" fmla="*/ 12927 h 145964"/>
                    <a:gd name="connsiteX9" fmla="*/ 80494 w 105560"/>
                    <a:gd name="connsiteY9" fmla="*/ 23004 h 145964"/>
                    <a:gd name="connsiteX10" fmla="*/ 59834 w 105560"/>
                    <a:gd name="connsiteY10" fmla="*/ 48522 h 145964"/>
                    <a:gd name="connsiteX11" fmla="*/ 40051 w 105560"/>
                    <a:gd name="connsiteY11" fmla="*/ 77335 h 145964"/>
                    <a:gd name="connsiteX12" fmla="*/ 10342 w 105560"/>
                    <a:gd name="connsiteY12" fmla="*/ 125589 h 145964"/>
                    <a:gd name="connsiteX13" fmla="*/ 93 w 105560"/>
                    <a:gd name="connsiteY13" fmla="*/ 145934 h 145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560" h="145964">
                      <a:moveTo>
                        <a:pt x="93" y="145934"/>
                      </a:moveTo>
                      <a:cubicBezTo>
                        <a:pt x="1836" y="147096"/>
                        <a:pt x="18734" y="114816"/>
                        <a:pt x="43375" y="76897"/>
                      </a:cubicBezTo>
                      <a:cubicBezTo>
                        <a:pt x="49442" y="67353"/>
                        <a:pt x="56510" y="57856"/>
                        <a:pt x="63111" y="48617"/>
                      </a:cubicBezTo>
                      <a:cubicBezTo>
                        <a:pt x="70188" y="39683"/>
                        <a:pt x="76655" y="30891"/>
                        <a:pt x="83228" y="23938"/>
                      </a:cubicBezTo>
                      <a:cubicBezTo>
                        <a:pt x="86428" y="20394"/>
                        <a:pt x="89247" y="17013"/>
                        <a:pt x="91972" y="14156"/>
                      </a:cubicBezTo>
                      <a:cubicBezTo>
                        <a:pt x="94820" y="11403"/>
                        <a:pt x="97334" y="8984"/>
                        <a:pt x="99411" y="6983"/>
                      </a:cubicBezTo>
                      <a:cubicBezTo>
                        <a:pt x="103535" y="2925"/>
                        <a:pt x="105830" y="402"/>
                        <a:pt x="105535" y="40"/>
                      </a:cubicBezTo>
                      <a:cubicBezTo>
                        <a:pt x="105249" y="-322"/>
                        <a:pt x="102440" y="1811"/>
                        <a:pt x="97839" y="5755"/>
                      </a:cubicBezTo>
                      <a:cubicBezTo>
                        <a:pt x="95563" y="7764"/>
                        <a:pt x="92819" y="10184"/>
                        <a:pt x="89705" y="12927"/>
                      </a:cubicBezTo>
                      <a:cubicBezTo>
                        <a:pt x="86923" y="15946"/>
                        <a:pt x="83828" y="19347"/>
                        <a:pt x="80494" y="23004"/>
                      </a:cubicBezTo>
                      <a:cubicBezTo>
                        <a:pt x="73569" y="30167"/>
                        <a:pt x="67073" y="39359"/>
                        <a:pt x="59834" y="48522"/>
                      </a:cubicBezTo>
                      <a:cubicBezTo>
                        <a:pt x="53186" y="58047"/>
                        <a:pt x="46099" y="67772"/>
                        <a:pt x="40051" y="77335"/>
                      </a:cubicBezTo>
                      <a:cubicBezTo>
                        <a:pt x="27554" y="96251"/>
                        <a:pt x="17477" y="113339"/>
                        <a:pt x="10342" y="125589"/>
                      </a:cubicBezTo>
                      <a:cubicBezTo>
                        <a:pt x="3275" y="137857"/>
                        <a:pt x="-669" y="145420"/>
                        <a:pt x="93" y="1459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" name="图形 3">
                <a:extLst>
                  <a:ext uri="{FF2B5EF4-FFF2-40B4-BE49-F238E27FC236}">
                    <a16:creationId xmlns:a16="http://schemas.microsoft.com/office/drawing/2014/main" id="{871787DC-D62E-FB50-9E01-61361E8EC872}"/>
                  </a:ext>
                </a:extLst>
              </p:cNvPr>
              <p:cNvGrpSpPr/>
              <p:nvPr/>
            </p:nvGrpSpPr>
            <p:grpSpPr>
              <a:xfrm>
                <a:off x="9449230" y="3239316"/>
                <a:ext cx="52155" cy="54897"/>
                <a:chOff x="9449230" y="3239316"/>
                <a:chExt cx="52155" cy="54897"/>
              </a:xfrm>
            </p:grpSpPr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E6553114-B12B-20C1-0CAA-2C03D930013F}"/>
                    </a:ext>
                  </a:extLst>
                </p:cNvPr>
                <p:cNvSpPr/>
                <p:nvPr/>
              </p:nvSpPr>
              <p:spPr>
                <a:xfrm>
                  <a:off x="9449230" y="3239316"/>
                  <a:ext cx="52155" cy="54897"/>
                </a:xfrm>
                <a:custGeom>
                  <a:avLst/>
                  <a:gdLst>
                    <a:gd name="connsiteX0" fmla="*/ 35278 w 52155"/>
                    <a:gd name="connsiteY0" fmla="*/ 12468 h 54897"/>
                    <a:gd name="connsiteX1" fmla="*/ 40079 w 52155"/>
                    <a:gd name="connsiteY1" fmla="*/ 36852 h 54897"/>
                    <a:gd name="connsiteX2" fmla="*/ 16867 w 52155"/>
                    <a:gd name="connsiteY2" fmla="*/ 42433 h 54897"/>
                    <a:gd name="connsiteX3" fmla="*/ 12085 w 52155"/>
                    <a:gd name="connsiteY3" fmla="*/ 18040 h 54897"/>
                    <a:gd name="connsiteX4" fmla="*/ 35278 w 52155"/>
                    <a:gd name="connsiteY4" fmla="*/ 12468 h 54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55" h="54897">
                      <a:moveTo>
                        <a:pt x="35278" y="12468"/>
                      </a:moveTo>
                      <a:cubicBezTo>
                        <a:pt x="54919" y="10782"/>
                        <a:pt x="58577" y="29365"/>
                        <a:pt x="40079" y="36852"/>
                      </a:cubicBezTo>
                      <a:cubicBezTo>
                        <a:pt x="41260" y="57559"/>
                        <a:pt x="23582" y="61807"/>
                        <a:pt x="16867" y="42433"/>
                      </a:cubicBezTo>
                      <a:cubicBezTo>
                        <a:pt x="-2764" y="44119"/>
                        <a:pt x="-6422" y="25527"/>
                        <a:pt x="12085" y="18040"/>
                      </a:cubicBezTo>
                      <a:cubicBezTo>
                        <a:pt x="10904" y="-2667"/>
                        <a:pt x="28592" y="-6906"/>
                        <a:pt x="35278" y="1246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22FBA0D7-9DD2-AC3E-6610-000849E8D0FC}"/>
                    </a:ext>
                  </a:extLst>
                </p:cNvPr>
                <p:cNvSpPr/>
                <p:nvPr/>
              </p:nvSpPr>
              <p:spPr>
                <a:xfrm>
                  <a:off x="9455238" y="3246145"/>
                  <a:ext cx="41833" cy="42614"/>
                </a:xfrm>
                <a:custGeom>
                  <a:avLst/>
                  <a:gdLst>
                    <a:gd name="connsiteX0" fmla="*/ 16993 w 41833"/>
                    <a:gd name="connsiteY0" fmla="*/ 18402 h 42614"/>
                    <a:gd name="connsiteX1" fmla="*/ 5125 w 41833"/>
                    <a:gd name="connsiteY1" fmla="*/ 6363 h 42614"/>
                    <a:gd name="connsiteX2" fmla="*/ 17783 w 41833"/>
                    <a:gd name="connsiteY2" fmla="*/ 17536 h 42614"/>
                    <a:gd name="connsiteX3" fmla="*/ 9039 w 41833"/>
                    <a:gd name="connsiteY3" fmla="*/ 3048 h 42614"/>
                    <a:gd name="connsiteX4" fmla="*/ 18755 w 41833"/>
                    <a:gd name="connsiteY4" fmla="*/ 16907 h 42614"/>
                    <a:gd name="connsiteX5" fmla="*/ 13716 w 41833"/>
                    <a:gd name="connsiteY5" fmla="*/ 886 h 42614"/>
                    <a:gd name="connsiteX6" fmla="*/ 19879 w 41833"/>
                    <a:gd name="connsiteY6" fmla="*/ 16555 h 42614"/>
                    <a:gd name="connsiteX7" fmla="*/ 18831 w 41833"/>
                    <a:gd name="connsiteY7" fmla="*/ 0 h 42614"/>
                    <a:gd name="connsiteX8" fmla="*/ 21069 w 41833"/>
                    <a:gd name="connsiteY8" fmla="*/ 16507 h 42614"/>
                    <a:gd name="connsiteX9" fmla="*/ 24089 w 41833"/>
                    <a:gd name="connsiteY9" fmla="*/ 457 h 42614"/>
                    <a:gd name="connsiteX10" fmla="*/ 22250 w 41833"/>
                    <a:gd name="connsiteY10" fmla="*/ 16764 h 42614"/>
                    <a:gd name="connsiteX11" fmla="*/ 29156 w 41833"/>
                    <a:gd name="connsiteY11" fmla="*/ 2219 h 42614"/>
                    <a:gd name="connsiteX12" fmla="*/ 23336 w 41833"/>
                    <a:gd name="connsiteY12" fmla="*/ 17307 h 42614"/>
                    <a:gd name="connsiteX13" fmla="*/ 33700 w 41833"/>
                    <a:gd name="connsiteY13" fmla="*/ 5201 h 42614"/>
                    <a:gd name="connsiteX14" fmla="*/ 24279 w 41833"/>
                    <a:gd name="connsiteY14" fmla="*/ 18098 h 42614"/>
                    <a:gd name="connsiteX15" fmla="*/ 37433 w 41833"/>
                    <a:gd name="connsiteY15" fmla="*/ 9173 h 42614"/>
                    <a:gd name="connsiteX16" fmla="*/ 25032 w 41833"/>
                    <a:gd name="connsiteY16" fmla="*/ 19098 h 42614"/>
                    <a:gd name="connsiteX17" fmla="*/ 40138 w 41833"/>
                    <a:gd name="connsiteY17" fmla="*/ 13926 h 42614"/>
                    <a:gd name="connsiteX18" fmla="*/ 25508 w 41833"/>
                    <a:gd name="connsiteY18" fmla="*/ 20241 h 42614"/>
                    <a:gd name="connsiteX19" fmla="*/ 41643 w 41833"/>
                    <a:gd name="connsiteY19" fmla="*/ 19145 h 42614"/>
                    <a:gd name="connsiteX20" fmla="*/ 25698 w 41833"/>
                    <a:gd name="connsiteY20" fmla="*/ 21441 h 42614"/>
                    <a:gd name="connsiteX21" fmla="*/ 41834 w 41833"/>
                    <a:gd name="connsiteY21" fmla="*/ 24499 h 42614"/>
                    <a:gd name="connsiteX22" fmla="*/ 25594 w 41833"/>
                    <a:gd name="connsiteY22" fmla="*/ 22641 h 42614"/>
                    <a:gd name="connsiteX23" fmla="*/ 40719 w 41833"/>
                    <a:gd name="connsiteY23" fmla="*/ 29651 h 42614"/>
                    <a:gd name="connsiteX24" fmla="*/ 25203 w 41833"/>
                    <a:gd name="connsiteY24" fmla="*/ 23765 h 42614"/>
                    <a:gd name="connsiteX25" fmla="*/ 38367 w 41833"/>
                    <a:gd name="connsiteY25" fmla="*/ 34271 h 42614"/>
                    <a:gd name="connsiteX26" fmla="*/ 24536 w 41833"/>
                    <a:gd name="connsiteY26" fmla="*/ 24737 h 42614"/>
                    <a:gd name="connsiteX27" fmla="*/ 34928 w 41833"/>
                    <a:gd name="connsiteY27" fmla="*/ 38091 h 42614"/>
                    <a:gd name="connsiteX28" fmla="*/ 23651 w 41833"/>
                    <a:gd name="connsiteY28" fmla="*/ 25480 h 42614"/>
                    <a:gd name="connsiteX29" fmla="*/ 30594 w 41833"/>
                    <a:gd name="connsiteY29" fmla="*/ 40862 h 42614"/>
                    <a:gd name="connsiteX30" fmla="*/ 22584 w 41833"/>
                    <a:gd name="connsiteY30" fmla="*/ 25975 h 42614"/>
                    <a:gd name="connsiteX31" fmla="*/ 25651 w 41833"/>
                    <a:gd name="connsiteY31" fmla="*/ 42396 h 42614"/>
                    <a:gd name="connsiteX32" fmla="*/ 21422 w 41833"/>
                    <a:gd name="connsiteY32" fmla="*/ 26175 h 42614"/>
                    <a:gd name="connsiteX33" fmla="*/ 20431 w 41833"/>
                    <a:gd name="connsiteY33" fmla="*/ 42615 h 42614"/>
                    <a:gd name="connsiteX34" fmla="*/ 20241 w 41833"/>
                    <a:gd name="connsiteY34" fmla="*/ 26070 h 42614"/>
                    <a:gd name="connsiteX35" fmla="*/ 15230 w 41833"/>
                    <a:gd name="connsiteY35" fmla="*/ 41481 h 42614"/>
                    <a:gd name="connsiteX36" fmla="*/ 19088 w 41833"/>
                    <a:gd name="connsiteY36" fmla="*/ 25670 h 42614"/>
                    <a:gd name="connsiteX37" fmla="*/ 10392 w 41833"/>
                    <a:gd name="connsiteY37" fmla="*/ 39091 h 42614"/>
                    <a:gd name="connsiteX38" fmla="*/ 18060 w 41833"/>
                    <a:gd name="connsiteY38" fmla="*/ 24994 h 42614"/>
                    <a:gd name="connsiteX39" fmla="*/ 6210 w 41833"/>
                    <a:gd name="connsiteY39" fmla="*/ 35595 h 42614"/>
                    <a:gd name="connsiteX40" fmla="*/ 17202 w 41833"/>
                    <a:gd name="connsiteY40" fmla="*/ 24089 h 42614"/>
                    <a:gd name="connsiteX41" fmla="*/ 2962 w 41833"/>
                    <a:gd name="connsiteY41" fmla="*/ 31195 h 42614"/>
                    <a:gd name="connsiteX42" fmla="*/ 16593 w 41833"/>
                    <a:gd name="connsiteY42" fmla="*/ 23013 h 42614"/>
                    <a:gd name="connsiteX43" fmla="*/ 848 w 41833"/>
                    <a:gd name="connsiteY43" fmla="*/ 26175 h 42614"/>
                    <a:gd name="connsiteX44" fmla="*/ 16259 w 41833"/>
                    <a:gd name="connsiteY44" fmla="*/ 21832 h 42614"/>
                    <a:gd name="connsiteX45" fmla="*/ 0 w 41833"/>
                    <a:gd name="connsiteY45" fmla="*/ 20850 h 42614"/>
                    <a:gd name="connsiteX46" fmla="*/ 16212 w 41833"/>
                    <a:gd name="connsiteY46" fmla="*/ 20622 h 42614"/>
                    <a:gd name="connsiteX47" fmla="*/ 448 w 41833"/>
                    <a:gd name="connsiteY47" fmla="*/ 15554 h 42614"/>
                    <a:gd name="connsiteX48" fmla="*/ 16459 w 41833"/>
                    <a:gd name="connsiteY48" fmla="*/ 19450 h 42614"/>
                    <a:gd name="connsiteX49" fmla="*/ 2200 w 41833"/>
                    <a:gd name="connsiteY49" fmla="*/ 10630 h 4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833" h="42614">
                      <a:moveTo>
                        <a:pt x="16993" y="18402"/>
                      </a:moveTo>
                      <a:lnTo>
                        <a:pt x="5125" y="6363"/>
                      </a:lnTo>
                      <a:lnTo>
                        <a:pt x="17783" y="17536"/>
                      </a:lnTo>
                      <a:lnTo>
                        <a:pt x="9039" y="3048"/>
                      </a:lnTo>
                      <a:lnTo>
                        <a:pt x="18755" y="16907"/>
                      </a:lnTo>
                      <a:lnTo>
                        <a:pt x="13716" y="886"/>
                      </a:lnTo>
                      <a:lnTo>
                        <a:pt x="19879" y="16555"/>
                      </a:lnTo>
                      <a:lnTo>
                        <a:pt x="18831" y="0"/>
                      </a:lnTo>
                      <a:lnTo>
                        <a:pt x="21069" y="16507"/>
                      </a:lnTo>
                      <a:lnTo>
                        <a:pt x="24089" y="457"/>
                      </a:lnTo>
                      <a:lnTo>
                        <a:pt x="22250" y="16764"/>
                      </a:lnTo>
                      <a:lnTo>
                        <a:pt x="29156" y="2219"/>
                      </a:lnTo>
                      <a:lnTo>
                        <a:pt x="23336" y="17307"/>
                      </a:lnTo>
                      <a:lnTo>
                        <a:pt x="33700" y="5201"/>
                      </a:lnTo>
                      <a:lnTo>
                        <a:pt x="24279" y="18098"/>
                      </a:lnTo>
                      <a:lnTo>
                        <a:pt x="37433" y="9173"/>
                      </a:lnTo>
                      <a:lnTo>
                        <a:pt x="25032" y="19098"/>
                      </a:lnTo>
                      <a:lnTo>
                        <a:pt x="40138" y="13926"/>
                      </a:lnTo>
                      <a:lnTo>
                        <a:pt x="25508" y="20241"/>
                      </a:lnTo>
                      <a:lnTo>
                        <a:pt x="41643" y="19145"/>
                      </a:lnTo>
                      <a:lnTo>
                        <a:pt x="25698" y="21441"/>
                      </a:lnTo>
                      <a:lnTo>
                        <a:pt x="41834" y="24499"/>
                      </a:lnTo>
                      <a:lnTo>
                        <a:pt x="25594" y="22641"/>
                      </a:lnTo>
                      <a:lnTo>
                        <a:pt x="40719" y="29651"/>
                      </a:lnTo>
                      <a:lnTo>
                        <a:pt x="25203" y="23765"/>
                      </a:lnTo>
                      <a:lnTo>
                        <a:pt x="38367" y="34271"/>
                      </a:lnTo>
                      <a:lnTo>
                        <a:pt x="24536" y="24737"/>
                      </a:lnTo>
                      <a:lnTo>
                        <a:pt x="34928" y="38091"/>
                      </a:lnTo>
                      <a:lnTo>
                        <a:pt x="23651" y="25480"/>
                      </a:lnTo>
                      <a:lnTo>
                        <a:pt x="30594" y="40862"/>
                      </a:lnTo>
                      <a:lnTo>
                        <a:pt x="22584" y="25975"/>
                      </a:lnTo>
                      <a:lnTo>
                        <a:pt x="25651" y="42396"/>
                      </a:lnTo>
                      <a:lnTo>
                        <a:pt x="21422" y="26175"/>
                      </a:lnTo>
                      <a:lnTo>
                        <a:pt x="20431" y="42615"/>
                      </a:lnTo>
                      <a:lnTo>
                        <a:pt x="20241" y="26070"/>
                      </a:lnTo>
                      <a:lnTo>
                        <a:pt x="15230" y="41481"/>
                      </a:lnTo>
                      <a:lnTo>
                        <a:pt x="19088" y="25670"/>
                      </a:lnTo>
                      <a:lnTo>
                        <a:pt x="10392" y="39091"/>
                      </a:lnTo>
                      <a:lnTo>
                        <a:pt x="18060" y="24994"/>
                      </a:lnTo>
                      <a:lnTo>
                        <a:pt x="6210" y="35595"/>
                      </a:lnTo>
                      <a:lnTo>
                        <a:pt x="17202" y="24089"/>
                      </a:lnTo>
                      <a:lnTo>
                        <a:pt x="2962" y="31195"/>
                      </a:lnTo>
                      <a:lnTo>
                        <a:pt x="16593" y="23013"/>
                      </a:lnTo>
                      <a:lnTo>
                        <a:pt x="848" y="26175"/>
                      </a:lnTo>
                      <a:lnTo>
                        <a:pt x="16259" y="21832"/>
                      </a:lnTo>
                      <a:lnTo>
                        <a:pt x="0" y="20850"/>
                      </a:lnTo>
                      <a:lnTo>
                        <a:pt x="16212" y="20622"/>
                      </a:lnTo>
                      <a:lnTo>
                        <a:pt x="448" y="15554"/>
                      </a:lnTo>
                      <a:lnTo>
                        <a:pt x="16459" y="19450"/>
                      </a:lnTo>
                      <a:lnTo>
                        <a:pt x="2200" y="106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8" name="任意多边形: 形状 187">
                  <a:extLst>
                    <a:ext uri="{FF2B5EF4-FFF2-40B4-BE49-F238E27FC236}">
                      <a16:creationId xmlns:a16="http://schemas.microsoft.com/office/drawing/2014/main" id="{0B16BCED-C337-A1F8-93A7-188FBC09615C}"/>
                    </a:ext>
                  </a:extLst>
                </p:cNvPr>
                <p:cNvSpPr/>
                <p:nvPr/>
              </p:nvSpPr>
              <p:spPr>
                <a:xfrm>
                  <a:off x="9471983" y="3259085"/>
                  <a:ext cx="20526" cy="13891"/>
                </a:xfrm>
                <a:custGeom>
                  <a:avLst/>
                  <a:gdLst>
                    <a:gd name="connsiteX0" fmla="*/ 6210 w 20526"/>
                    <a:gd name="connsiteY0" fmla="*/ 4919 h 13891"/>
                    <a:gd name="connsiteX1" fmla="*/ 1924 w 20526"/>
                    <a:gd name="connsiteY1" fmla="*/ 3767 h 13891"/>
                    <a:gd name="connsiteX2" fmla="*/ 1724 w 20526"/>
                    <a:gd name="connsiteY2" fmla="*/ 5396 h 13891"/>
                    <a:gd name="connsiteX3" fmla="*/ 6172 w 20526"/>
                    <a:gd name="connsiteY3" fmla="*/ 5767 h 13891"/>
                    <a:gd name="connsiteX4" fmla="*/ 6153 w 20526"/>
                    <a:gd name="connsiteY4" fmla="*/ 6148 h 13891"/>
                    <a:gd name="connsiteX5" fmla="*/ 0 w 20526"/>
                    <a:gd name="connsiteY5" fmla="*/ 6481 h 13891"/>
                    <a:gd name="connsiteX6" fmla="*/ 314 w 20526"/>
                    <a:gd name="connsiteY6" fmla="*/ 8129 h 13891"/>
                    <a:gd name="connsiteX7" fmla="*/ 6124 w 20526"/>
                    <a:gd name="connsiteY7" fmla="*/ 6691 h 13891"/>
                    <a:gd name="connsiteX8" fmla="*/ 6086 w 20526"/>
                    <a:gd name="connsiteY8" fmla="*/ 7710 h 13891"/>
                    <a:gd name="connsiteX9" fmla="*/ 410 w 20526"/>
                    <a:gd name="connsiteY9" fmla="*/ 10053 h 13891"/>
                    <a:gd name="connsiteX10" fmla="*/ 1191 w 20526"/>
                    <a:gd name="connsiteY10" fmla="*/ 11549 h 13891"/>
                    <a:gd name="connsiteX11" fmla="*/ 6372 w 20526"/>
                    <a:gd name="connsiteY11" fmla="*/ 8424 h 13891"/>
                    <a:gd name="connsiteX12" fmla="*/ 6925 w 20526"/>
                    <a:gd name="connsiteY12" fmla="*/ 8796 h 13891"/>
                    <a:gd name="connsiteX13" fmla="*/ 7182 w 20526"/>
                    <a:gd name="connsiteY13" fmla="*/ 8996 h 13891"/>
                    <a:gd name="connsiteX14" fmla="*/ 2810 w 20526"/>
                    <a:gd name="connsiteY14" fmla="*/ 12701 h 13891"/>
                    <a:gd name="connsiteX15" fmla="*/ 4000 w 20526"/>
                    <a:gd name="connsiteY15" fmla="*/ 13892 h 13891"/>
                    <a:gd name="connsiteX16" fmla="*/ 7601 w 20526"/>
                    <a:gd name="connsiteY16" fmla="*/ 9301 h 13891"/>
                    <a:gd name="connsiteX17" fmla="*/ 20526 w 20526"/>
                    <a:gd name="connsiteY17" fmla="*/ 3510 h 13891"/>
                    <a:gd name="connsiteX18" fmla="*/ 6210 w 20526"/>
                    <a:gd name="connsiteY18" fmla="*/ 4919 h 1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26" h="13891">
                      <a:moveTo>
                        <a:pt x="6210" y="4919"/>
                      </a:moveTo>
                      <a:lnTo>
                        <a:pt x="1924" y="3767"/>
                      </a:lnTo>
                      <a:lnTo>
                        <a:pt x="1724" y="5396"/>
                      </a:lnTo>
                      <a:lnTo>
                        <a:pt x="6172" y="5767"/>
                      </a:lnTo>
                      <a:cubicBezTo>
                        <a:pt x="6163" y="5891"/>
                        <a:pt x="6163" y="6024"/>
                        <a:pt x="6153" y="6148"/>
                      </a:cubicBezTo>
                      <a:lnTo>
                        <a:pt x="0" y="6481"/>
                      </a:lnTo>
                      <a:lnTo>
                        <a:pt x="314" y="8129"/>
                      </a:lnTo>
                      <a:lnTo>
                        <a:pt x="6124" y="6691"/>
                      </a:lnTo>
                      <a:cubicBezTo>
                        <a:pt x="6115" y="7034"/>
                        <a:pt x="6077" y="7339"/>
                        <a:pt x="6086" y="7710"/>
                      </a:cubicBezTo>
                      <a:lnTo>
                        <a:pt x="410" y="10053"/>
                      </a:lnTo>
                      <a:lnTo>
                        <a:pt x="1191" y="11549"/>
                      </a:lnTo>
                      <a:lnTo>
                        <a:pt x="6372" y="8424"/>
                      </a:lnTo>
                      <a:lnTo>
                        <a:pt x="6925" y="8796"/>
                      </a:lnTo>
                      <a:cubicBezTo>
                        <a:pt x="7001" y="8882"/>
                        <a:pt x="7125" y="8910"/>
                        <a:pt x="7182" y="8996"/>
                      </a:cubicBezTo>
                      <a:lnTo>
                        <a:pt x="2810" y="12701"/>
                      </a:lnTo>
                      <a:lnTo>
                        <a:pt x="4000" y="13892"/>
                      </a:lnTo>
                      <a:lnTo>
                        <a:pt x="7601" y="9301"/>
                      </a:lnTo>
                      <a:cubicBezTo>
                        <a:pt x="11335" y="12177"/>
                        <a:pt x="18907" y="7386"/>
                        <a:pt x="20526" y="3510"/>
                      </a:cubicBezTo>
                      <a:cubicBezTo>
                        <a:pt x="14649" y="-1139"/>
                        <a:pt x="7449" y="-1653"/>
                        <a:pt x="6210" y="4919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03317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9" name="图形 3">
              <a:extLst>
                <a:ext uri="{FF2B5EF4-FFF2-40B4-BE49-F238E27FC236}">
                  <a16:creationId xmlns:a16="http://schemas.microsoft.com/office/drawing/2014/main" id="{01C24BB8-6CC4-528C-9587-107773F3169B}"/>
                </a:ext>
              </a:extLst>
            </p:cNvPr>
            <p:cNvGrpSpPr/>
            <p:nvPr/>
          </p:nvGrpSpPr>
          <p:grpSpPr>
            <a:xfrm>
              <a:off x="8386167" y="1716197"/>
              <a:ext cx="722171" cy="884684"/>
              <a:chOff x="8792725" y="2041258"/>
              <a:chExt cx="667505" cy="817716"/>
            </a:xfrm>
          </p:grpSpPr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B43B7F97-BBDE-6788-954B-DBFC31AC291A}"/>
                  </a:ext>
                </a:extLst>
              </p:cNvPr>
              <p:cNvSpPr/>
              <p:nvPr/>
            </p:nvSpPr>
            <p:spPr>
              <a:xfrm rot="-6502400">
                <a:off x="8986391" y="2204590"/>
                <a:ext cx="36765" cy="13544"/>
              </a:xfrm>
              <a:custGeom>
                <a:avLst/>
                <a:gdLst>
                  <a:gd name="connsiteX0" fmla="*/ 36766 w 36765"/>
                  <a:gd name="connsiteY0" fmla="*/ 6772 h 13544"/>
                  <a:gd name="connsiteX1" fmla="*/ 18383 w 36765"/>
                  <a:gd name="connsiteY1" fmla="*/ 13544 h 13544"/>
                  <a:gd name="connsiteX2" fmla="*/ 0 w 36765"/>
                  <a:gd name="connsiteY2" fmla="*/ 6772 h 13544"/>
                  <a:gd name="connsiteX3" fmla="*/ 18383 w 36765"/>
                  <a:gd name="connsiteY3" fmla="*/ 0 h 13544"/>
                  <a:gd name="connsiteX4" fmla="*/ 36766 w 36765"/>
                  <a:gd name="connsiteY4" fmla="*/ 6772 h 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5" h="13544">
                    <a:moveTo>
                      <a:pt x="36766" y="6772"/>
                    </a:moveTo>
                    <a:cubicBezTo>
                      <a:pt x="36766" y="10512"/>
                      <a:pt x="28535" y="13544"/>
                      <a:pt x="18383" y="13544"/>
                    </a:cubicBezTo>
                    <a:cubicBezTo>
                      <a:pt x="8230" y="13544"/>
                      <a:pt x="0" y="10512"/>
                      <a:pt x="0" y="6772"/>
                    </a:cubicBezTo>
                    <a:cubicBezTo>
                      <a:pt x="0" y="3032"/>
                      <a:pt x="8230" y="0"/>
                      <a:pt x="18383" y="0"/>
                    </a:cubicBezTo>
                    <a:cubicBezTo>
                      <a:pt x="28535" y="0"/>
                      <a:pt x="36766" y="3032"/>
                      <a:pt x="36766" y="677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62954DF2-8DB9-E234-5D7A-189462CF9377}"/>
                  </a:ext>
                </a:extLst>
              </p:cNvPr>
              <p:cNvSpPr/>
              <p:nvPr/>
            </p:nvSpPr>
            <p:spPr>
              <a:xfrm rot="-6501314">
                <a:off x="9020858" y="2246715"/>
                <a:ext cx="28593" cy="13563"/>
              </a:xfrm>
              <a:custGeom>
                <a:avLst/>
                <a:gdLst>
                  <a:gd name="connsiteX0" fmla="*/ 28593 w 28593"/>
                  <a:gd name="connsiteY0" fmla="*/ 6782 h 13563"/>
                  <a:gd name="connsiteX1" fmla="*/ 14297 w 28593"/>
                  <a:gd name="connsiteY1" fmla="*/ 13563 h 13563"/>
                  <a:gd name="connsiteX2" fmla="*/ 0 w 28593"/>
                  <a:gd name="connsiteY2" fmla="*/ 6782 h 13563"/>
                  <a:gd name="connsiteX3" fmla="*/ 14297 w 28593"/>
                  <a:gd name="connsiteY3" fmla="*/ 0 h 13563"/>
                  <a:gd name="connsiteX4" fmla="*/ 28593 w 28593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3" h="13563">
                    <a:moveTo>
                      <a:pt x="28593" y="6782"/>
                    </a:moveTo>
                    <a:cubicBezTo>
                      <a:pt x="28593" y="10527"/>
                      <a:pt x="22192" y="13563"/>
                      <a:pt x="14297" y="13563"/>
                    </a:cubicBezTo>
                    <a:cubicBezTo>
                      <a:pt x="6401" y="13563"/>
                      <a:pt x="0" y="10527"/>
                      <a:pt x="0" y="6782"/>
                    </a:cubicBezTo>
                    <a:cubicBezTo>
                      <a:pt x="0" y="3036"/>
                      <a:pt x="6401" y="0"/>
                      <a:pt x="14297" y="0"/>
                    </a:cubicBezTo>
                    <a:cubicBezTo>
                      <a:pt x="22192" y="0"/>
                      <a:pt x="28593" y="3036"/>
                      <a:pt x="2859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FF570CA5-9C47-A7C9-87B9-A74A54CB259A}"/>
                  </a:ext>
                </a:extLst>
              </p:cNvPr>
              <p:cNvSpPr/>
              <p:nvPr/>
            </p:nvSpPr>
            <p:spPr>
              <a:xfrm rot="-6496965">
                <a:off x="9183142" y="2733431"/>
                <a:ext cx="28612" cy="13563"/>
              </a:xfrm>
              <a:custGeom>
                <a:avLst/>
                <a:gdLst>
                  <a:gd name="connsiteX0" fmla="*/ 28613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3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3" y="6782"/>
                    </a:moveTo>
                    <a:cubicBezTo>
                      <a:pt x="28613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3" y="3036"/>
                      <a:pt x="28613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93" name="图形 3">
                <a:extLst>
                  <a:ext uri="{FF2B5EF4-FFF2-40B4-BE49-F238E27FC236}">
                    <a16:creationId xmlns:a16="http://schemas.microsoft.com/office/drawing/2014/main" id="{6CC1435B-9387-0324-2626-80709CFC27E5}"/>
                  </a:ext>
                </a:extLst>
              </p:cNvPr>
              <p:cNvGrpSpPr/>
              <p:nvPr/>
            </p:nvGrpSpPr>
            <p:grpSpPr>
              <a:xfrm>
                <a:off x="9167790" y="2403292"/>
                <a:ext cx="134875" cy="151052"/>
                <a:chOff x="9167790" y="2403292"/>
                <a:chExt cx="134875" cy="151052"/>
              </a:xfrm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357AED71-104C-9E69-1115-2FC49DDCAD0D}"/>
                    </a:ext>
                  </a:extLst>
                </p:cNvPr>
                <p:cNvSpPr/>
                <p:nvPr/>
              </p:nvSpPr>
              <p:spPr>
                <a:xfrm>
                  <a:off x="9167790" y="2428019"/>
                  <a:ext cx="117858" cy="112009"/>
                </a:xfrm>
                <a:custGeom>
                  <a:avLst/>
                  <a:gdLst>
                    <a:gd name="connsiteX0" fmla="*/ 45465 w 117858"/>
                    <a:gd name="connsiteY0" fmla="*/ 103046 h 112009"/>
                    <a:gd name="connsiteX1" fmla="*/ 84270 w 117858"/>
                    <a:gd name="connsiteY1" fmla="*/ 103856 h 112009"/>
                    <a:gd name="connsiteX2" fmla="*/ 95900 w 117858"/>
                    <a:gd name="connsiteY2" fmla="*/ 94064 h 112009"/>
                    <a:gd name="connsiteX3" fmla="*/ 113293 w 117858"/>
                    <a:gd name="connsiteY3" fmla="*/ 1176 h 112009"/>
                    <a:gd name="connsiteX4" fmla="*/ 41093 w 117858"/>
                    <a:gd name="connsiteY4" fmla="*/ 41343 h 112009"/>
                    <a:gd name="connsiteX5" fmla="*/ 1564 w 117858"/>
                    <a:gd name="connsiteY5" fmla="*/ 112009 h 112009"/>
                    <a:gd name="connsiteX6" fmla="*/ 45465 w 117858"/>
                    <a:gd name="connsiteY6" fmla="*/ 103046 h 11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858" h="112009">
                      <a:moveTo>
                        <a:pt x="45465" y="103046"/>
                      </a:moveTo>
                      <a:cubicBezTo>
                        <a:pt x="61781" y="101665"/>
                        <a:pt x="76031" y="102446"/>
                        <a:pt x="84270" y="103856"/>
                      </a:cubicBezTo>
                      <a:cubicBezTo>
                        <a:pt x="88385" y="101027"/>
                        <a:pt x="92309" y="97817"/>
                        <a:pt x="95900" y="94064"/>
                      </a:cubicBezTo>
                      <a:cubicBezTo>
                        <a:pt x="126161" y="62632"/>
                        <a:pt x="117779" y="4977"/>
                        <a:pt x="113293" y="1176"/>
                      </a:cubicBezTo>
                      <a:cubicBezTo>
                        <a:pt x="106730" y="-4386"/>
                        <a:pt x="71354" y="9911"/>
                        <a:pt x="41093" y="41343"/>
                      </a:cubicBezTo>
                      <a:cubicBezTo>
                        <a:pt x="13290" y="70261"/>
                        <a:pt x="-5722" y="99741"/>
                        <a:pt x="1564" y="112009"/>
                      </a:cubicBezTo>
                      <a:cubicBezTo>
                        <a:pt x="5993" y="108123"/>
                        <a:pt x="24291" y="104846"/>
                        <a:pt x="45465" y="103046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5" name="任意多边形: 形状 194">
                  <a:extLst>
                    <a:ext uri="{FF2B5EF4-FFF2-40B4-BE49-F238E27FC236}">
                      <a16:creationId xmlns:a16="http://schemas.microsoft.com/office/drawing/2014/main" id="{A1BE66F7-0732-565C-EB01-C5B7A80A6BB0}"/>
                    </a:ext>
                  </a:extLst>
                </p:cNvPr>
                <p:cNvSpPr/>
                <p:nvPr/>
              </p:nvSpPr>
              <p:spPr>
                <a:xfrm>
                  <a:off x="9174241" y="2403292"/>
                  <a:ext cx="128424" cy="110523"/>
                </a:xfrm>
                <a:custGeom>
                  <a:avLst/>
                  <a:gdLst>
                    <a:gd name="connsiteX0" fmla="*/ 124844 w 128424"/>
                    <a:gd name="connsiteY0" fmla="*/ 1052 h 110523"/>
                    <a:gd name="connsiteX1" fmla="*/ 45615 w 128424"/>
                    <a:gd name="connsiteY1" fmla="*/ 47887 h 110523"/>
                    <a:gd name="connsiteX2" fmla="*/ 0 w 128424"/>
                    <a:gd name="connsiteY2" fmla="*/ 110523 h 110523"/>
                    <a:gd name="connsiteX3" fmla="*/ 34652 w 128424"/>
                    <a:gd name="connsiteY3" fmla="*/ 66061 h 110523"/>
                    <a:gd name="connsiteX4" fmla="*/ 106851 w 128424"/>
                    <a:gd name="connsiteY4" fmla="*/ 25894 h 110523"/>
                    <a:gd name="connsiteX5" fmla="*/ 101108 w 128424"/>
                    <a:gd name="connsiteY5" fmla="*/ 101941 h 110523"/>
                    <a:gd name="connsiteX6" fmla="*/ 101460 w 128424"/>
                    <a:gd name="connsiteY6" fmla="*/ 101608 h 110523"/>
                    <a:gd name="connsiteX7" fmla="*/ 124844 w 128424"/>
                    <a:gd name="connsiteY7" fmla="*/ 1052 h 110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424" h="110523">
                      <a:moveTo>
                        <a:pt x="124844" y="1052"/>
                      </a:moveTo>
                      <a:cubicBezTo>
                        <a:pt x="118110" y="-4577"/>
                        <a:pt x="79562" y="12568"/>
                        <a:pt x="45615" y="47887"/>
                      </a:cubicBezTo>
                      <a:cubicBezTo>
                        <a:pt x="23308" y="71052"/>
                        <a:pt x="5705" y="94397"/>
                        <a:pt x="0" y="110523"/>
                      </a:cubicBezTo>
                      <a:cubicBezTo>
                        <a:pt x="7239" y="97360"/>
                        <a:pt x="19698" y="81596"/>
                        <a:pt x="34652" y="66061"/>
                      </a:cubicBezTo>
                      <a:cubicBezTo>
                        <a:pt x="64913" y="34628"/>
                        <a:pt x="100289" y="20331"/>
                        <a:pt x="106851" y="25894"/>
                      </a:cubicBezTo>
                      <a:cubicBezTo>
                        <a:pt x="110623" y="29075"/>
                        <a:pt x="117043" y="70213"/>
                        <a:pt x="101108" y="101941"/>
                      </a:cubicBezTo>
                      <a:cubicBezTo>
                        <a:pt x="101232" y="101808"/>
                        <a:pt x="101346" y="101741"/>
                        <a:pt x="101460" y="101608"/>
                      </a:cubicBezTo>
                      <a:cubicBezTo>
                        <a:pt x="135426" y="66327"/>
                        <a:pt x="129445" y="4920"/>
                        <a:pt x="124844" y="1052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0B97682A-A00C-FA94-4512-135A98F8BAA4}"/>
                    </a:ext>
                  </a:extLst>
                </p:cNvPr>
                <p:cNvSpPr/>
                <p:nvPr/>
              </p:nvSpPr>
              <p:spPr>
                <a:xfrm>
                  <a:off x="9168170" y="2530335"/>
                  <a:ext cx="91325" cy="24009"/>
                </a:xfrm>
                <a:custGeom>
                  <a:avLst/>
                  <a:gdLst>
                    <a:gd name="connsiteX0" fmla="*/ 47038 w 91325"/>
                    <a:gd name="connsiteY0" fmla="*/ 23724 h 24009"/>
                    <a:gd name="connsiteX1" fmla="*/ 80 w 91325"/>
                    <a:gd name="connsiteY1" fmla="*/ 11941 h 24009"/>
                    <a:gd name="connsiteX2" fmla="*/ 45085 w 91325"/>
                    <a:gd name="connsiteY2" fmla="*/ 730 h 24009"/>
                    <a:gd name="connsiteX3" fmla="*/ 91320 w 91325"/>
                    <a:gd name="connsiteY3" fmla="*/ 4140 h 24009"/>
                    <a:gd name="connsiteX4" fmla="*/ 47038 w 91325"/>
                    <a:gd name="connsiteY4" fmla="*/ 23724 h 2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325" h="24009">
                      <a:moveTo>
                        <a:pt x="47038" y="23724"/>
                      </a:moveTo>
                      <a:cubicBezTo>
                        <a:pt x="21835" y="25848"/>
                        <a:pt x="1251" y="15551"/>
                        <a:pt x="80" y="11941"/>
                      </a:cubicBezTo>
                      <a:cubicBezTo>
                        <a:pt x="-1473" y="7093"/>
                        <a:pt x="19882" y="2883"/>
                        <a:pt x="45085" y="730"/>
                      </a:cubicBezTo>
                      <a:cubicBezTo>
                        <a:pt x="70288" y="-1413"/>
                        <a:pt x="90815" y="1597"/>
                        <a:pt x="91320" y="4140"/>
                      </a:cubicBezTo>
                      <a:cubicBezTo>
                        <a:pt x="91701" y="5893"/>
                        <a:pt x="72241" y="21552"/>
                        <a:pt x="47038" y="23724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图形 3">
                <a:extLst>
                  <a:ext uri="{FF2B5EF4-FFF2-40B4-BE49-F238E27FC236}">
                    <a16:creationId xmlns:a16="http://schemas.microsoft.com/office/drawing/2014/main" id="{8559BE62-4299-59BC-1621-8D850F0352ED}"/>
                  </a:ext>
                </a:extLst>
              </p:cNvPr>
              <p:cNvGrpSpPr/>
              <p:nvPr/>
            </p:nvGrpSpPr>
            <p:grpSpPr>
              <a:xfrm>
                <a:off x="9047903" y="2538853"/>
                <a:ext cx="140863" cy="105943"/>
                <a:chOff x="9047903" y="2538853"/>
                <a:chExt cx="140863" cy="105943"/>
              </a:xfrm>
            </p:grpSpPr>
            <p:sp>
              <p:nvSpPr>
                <p:cNvPr id="198" name="任意多边形: 形状 197">
                  <a:extLst>
                    <a:ext uri="{FF2B5EF4-FFF2-40B4-BE49-F238E27FC236}">
                      <a16:creationId xmlns:a16="http://schemas.microsoft.com/office/drawing/2014/main" id="{769FED13-1EF0-A1E8-ACF9-52E4676A0341}"/>
                    </a:ext>
                  </a:extLst>
                </p:cNvPr>
                <p:cNvSpPr/>
                <p:nvPr/>
              </p:nvSpPr>
              <p:spPr>
                <a:xfrm>
                  <a:off x="9047903" y="2538853"/>
                  <a:ext cx="139470" cy="93633"/>
                </a:xfrm>
                <a:custGeom>
                  <a:avLst/>
                  <a:gdLst>
                    <a:gd name="connsiteX0" fmla="*/ 94514 w 139470"/>
                    <a:gd name="connsiteY0" fmla="*/ 81880 h 93633"/>
                    <a:gd name="connsiteX1" fmla="*/ 57529 w 139470"/>
                    <a:gd name="connsiteY1" fmla="*/ 93634 h 93633"/>
                    <a:gd name="connsiteX2" fmla="*/ 43603 w 139470"/>
                    <a:gd name="connsiteY2" fmla="*/ 87528 h 93633"/>
                    <a:gd name="connsiteX3" fmla="*/ 636 w 139470"/>
                    <a:gd name="connsiteY3" fmla="*/ 3337 h 93633"/>
                    <a:gd name="connsiteX4" fmla="*/ 81256 w 139470"/>
                    <a:gd name="connsiteY4" fmla="*/ 21453 h 93633"/>
                    <a:gd name="connsiteX5" fmla="*/ 139158 w 139470"/>
                    <a:gd name="connsiteY5" fmla="*/ 78042 h 93633"/>
                    <a:gd name="connsiteX6" fmla="*/ 94514 w 139470"/>
                    <a:gd name="connsiteY6" fmla="*/ 81880 h 93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470" h="93633">
                      <a:moveTo>
                        <a:pt x="94514" y="81880"/>
                      </a:moveTo>
                      <a:cubicBezTo>
                        <a:pt x="78474" y="85166"/>
                        <a:pt x="65034" y="89948"/>
                        <a:pt x="57529" y="93634"/>
                      </a:cubicBezTo>
                      <a:cubicBezTo>
                        <a:pt x="52785" y="92091"/>
                        <a:pt x="48128" y="90110"/>
                        <a:pt x="43603" y="87528"/>
                      </a:cubicBezTo>
                      <a:cubicBezTo>
                        <a:pt x="5694" y="65935"/>
                        <a:pt x="-2593" y="8280"/>
                        <a:pt x="636" y="3337"/>
                      </a:cubicBezTo>
                      <a:cubicBezTo>
                        <a:pt x="5370" y="-3845"/>
                        <a:pt x="43327" y="-149"/>
                        <a:pt x="81256" y="21453"/>
                      </a:cubicBezTo>
                      <a:cubicBezTo>
                        <a:pt x="116098" y="41313"/>
                        <a:pt x="142673" y="64230"/>
                        <a:pt x="139158" y="78042"/>
                      </a:cubicBezTo>
                      <a:cubicBezTo>
                        <a:pt x="133815" y="75594"/>
                        <a:pt x="115336" y="77622"/>
                        <a:pt x="94514" y="8188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9" name="任意多边形: 形状 198">
                  <a:extLst>
                    <a:ext uri="{FF2B5EF4-FFF2-40B4-BE49-F238E27FC236}">
                      <a16:creationId xmlns:a16="http://schemas.microsoft.com/office/drawing/2014/main" id="{2D30EA9F-CFC1-8B3D-010F-621D3EEC2467}"/>
                    </a:ext>
                  </a:extLst>
                </p:cNvPr>
                <p:cNvSpPr/>
                <p:nvPr/>
              </p:nvSpPr>
              <p:spPr>
                <a:xfrm>
                  <a:off x="9099039" y="2615787"/>
                  <a:ext cx="89727" cy="29009"/>
                </a:xfrm>
                <a:custGeom>
                  <a:avLst/>
                  <a:gdLst>
                    <a:gd name="connsiteX0" fmla="*/ 48027 w 89727"/>
                    <a:gd name="connsiteY0" fmla="*/ 27539 h 29009"/>
                    <a:gd name="connsiteX1" fmla="*/ 89727 w 89727"/>
                    <a:gd name="connsiteY1" fmla="*/ 2955 h 29009"/>
                    <a:gd name="connsiteX2" fmla="*/ 43388 w 89727"/>
                    <a:gd name="connsiteY2" fmla="*/ 4946 h 29009"/>
                    <a:gd name="connsiteX3" fmla="*/ 2 w 89727"/>
                    <a:gd name="connsiteY3" fmla="*/ 21300 h 29009"/>
                    <a:gd name="connsiteX4" fmla="*/ 48027 w 89727"/>
                    <a:gd name="connsiteY4" fmla="*/ 27539 h 2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27" h="29009">
                      <a:moveTo>
                        <a:pt x="48027" y="27539"/>
                      </a:moveTo>
                      <a:cubicBezTo>
                        <a:pt x="72802" y="22462"/>
                        <a:pt x="89613" y="6746"/>
                        <a:pt x="89727" y="2955"/>
                      </a:cubicBezTo>
                      <a:cubicBezTo>
                        <a:pt x="89851" y="-2122"/>
                        <a:pt x="68153" y="-131"/>
                        <a:pt x="43388" y="4946"/>
                      </a:cubicBezTo>
                      <a:cubicBezTo>
                        <a:pt x="18604" y="10023"/>
                        <a:pt x="-217" y="18709"/>
                        <a:pt x="2" y="21300"/>
                      </a:cubicBezTo>
                      <a:cubicBezTo>
                        <a:pt x="135" y="23091"/>
                        <a:pt x="23233" y="32606"/>
                        <a:pt x="48027" y="27539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图形 3">
                <a:extLst>
                  <a:ext uri="{FF2B5EF4-FFF2-40B4-BE49-F238E27FC236}">
                    <a16:creationId xmlns:a16="http://schemas.microsoft.com/office/drawing/2014/main" id="{8C0A9182-E7ED-B677-58E6-D421830E04CF}"/>
                  </a:ext>
                </a:extLst>
              </p:cNvPr>
              <p:cNvGrpSpPr/>
              <p:nvPr/>
            </p:nvGrpSpPr>
            <p:grpSpPr>
              <a:xfrm>
                <a:off x="9137874" y="2041258"/>
                <a:ext cx="83653" cy="268557"/>
                <a:chOff x="9137874" y="2041258"/>
                <a:chExt cx="83653" cy="268557"/>
              </a:xfrm>
            </p:grpSpPr>
            <p:sp>
              <p:nvSpPr>
                <p:cNvPr id="201" name="任意多边形: 形状 200">
                  <a:extLst>
                    <a:ext uri="{FF2B5EF4-FFF2-40B4-BE49-F238E27FC236}">
                      <a16:creationId xmlns:a16="http://schemas.microsoft.com/office/drawing/2014/main" id="{2504FE93-CF2B-AEC1-B985-AA14A00240DC}"/>
                    </a:ext>
                  </a:extLst>
                </p:cNvPr>
                <p:cNvSpPr/>
                <p:nvPr/>
              </p:nvSpPr>
              <p:spPr>
                <a:xfrm>
                  <a:off x="9137874" y="2041537"/>
                  <a:ext cx="83653" cy="268278"/>
                </a:xfrm>
                <a:custGeom>
                  <a:avLst/>
                  <a:gdLst>
                    <a:gd name="connsiteX0" fmla="*/ 50273 w 83653"/>
                    <a:gd name="connsiteY0" fmla="*/ 124 h 268278"/>
                    <a:gd name="connsiteX1" fmla="*/ 72695 w 83653"/>
                    <a:gd name="connsiteY1" fmla="*/ 51683 h 268278"/>
                    <a:gd name="connsiteX2" fmla="*/ 80258 w 83653"/>
                    <a:gd name="connsiteY2" fmla="*/ 101584 h 268278"/>
                    <a:gd name="connsiteX3" fmla="*/ 83649 w 83653"/>
                    <a:gd name="connsiteY3" fmla="*/ 159258 h 268278"/>
                    <a:gd name="connsiteX4" fmla="*/ 70133 w 83653"/>
                    <a:gd name="connsiteY4" fmla="*/ 244583 h 268278"/>
                    <a:gd name="connsiteX5" fmla="*/ 46415 w 83653"/>
                    <a:gd name="connsiteY5" fmla="*/ 268205 h 268278"/>
                    <a:gd name="connsiteX6" fmla="*/ 18431 w 83653"/>
                    <a:gd name="connsiteY6" fmla="*/ 244078 h 268278"/>
                    <a:gd name="connsiteX7" fmla="*/ 0 w 83653"/>
                    <a:gd name="connsiteY7" fmla="*/ 137093 h 268278"/>
                    <a:gd name="connsiteX8" fmla="*/ 18726 w 83653"/>
                    <a:gd name="connsiteY8" fmla="*/ 35404 h 268278"/>
                    <a:gd name="connsiteX9" fmla="*/ 50273 w 83653"/>
                    <a:gd name="connsiteY9" fmla="*/ 124 h 268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653" h="268278">
                      <a:moveTo>
                        <a:pt x="50273" y="124"/>
                      </a:moveTo>
                      <a:cubicBezTo>
                        <a:pt x="59274" y="1648"/>
                        <a:pt x="67570" y="22727"/>
                        <a:pt x="72695" y="51683"/>
                      </a:cubicBezTo>
                      <a:cubicBezTo>
                        <a:pt x="74667" y="65951"/>
                        <a:pt x="78505" y="83372"/>
                        <a:pt x="80258" y="101584"/>
                      </a:cubicBezTo>
                      <a:cubicBezTo>
                        <a:pt x="82087" y="119834"/>
                        <a:pt x="83030" y="139265"/>
                        <a:pt x="83649" y="159258"/>
                      </a:cubicBezTo>
                      <a:cubicBezTo>
                        <a:pt x="83906" y="196158"/>
                        <a:pt x="74447" y="224799"/>
                        <a:pt x="70133" y="244583"/>
                      </a:cubicBezTo>
                      <a:cubicBezTo>
                        <a:pt x="65075" y="267224"/>
                        <a:pt x="56188" y="267795"/>
                        <a:pt x="46415" y="268205"/>
                      </a:cubicBezTo>
                      <a:cubicBezTo>
                        <a:pt x="31842" y="268853"/>
                        <a:pt x="23822" y="265566"/>
                        <a:pt x="18431" y="244078"/>
                      </a:cubicBezTo>
                      <a:cubicBezTo>
                        <a:pt x="10659" y="214560"/>
                        <a:pt x="495" y="175622"/>
                        <a:pt x="0" y="137093"/>
                      </a:cubicBezTo>
                      <a:cubicBezTo>
                        <a:pt x="1162" y="95212"/>
                        <a:pt x="6944" y="60036"/>
                        <a:pt x="18726" y="35404"/>
                      </a:cubicBezTo>
                      <a:cubicBezTo>
                        <a:pt x="29470" y="11030"/>
                        <a:pt x="41253" y="-1391"/>
                        <a:pt x="50273" y="124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2" name="任意多边形: 形状 201">
                  <a:extLst>
                    <a:ext uri="{FF2B5EF4-FFF2-40B4-BE49-F238E27FC236}">
                      <a16:creationId xmlns:a16="http://schemas.microsoft.com/office/drawing/2014/main" id="{17BEA2EF-1499-DEC6-062D-217D998F7639}"/>
                    </a:ext>
                  </a:extLst>
                </p:cNvPr>
                <p:cNvSpPr/>
                <p:nvPr/>
              </p:nvSpPr>
              <p:spPr>
                <a:xfrm>
                  <a:off x="9167709" y="2041258"/>
                  <a:ext cx="18432" cy="268474"/>
                </a:xfrm>
                <a:custGeom>
                  <a:avLst/>
                  <a:gdLst>
                    <a:gd name="connsiteX0" fmla="*/ 18086 w 18432"/>
                    <a:gd name="connsiteY0" fmla="*/ 3 h 268474"/>
                    <a:gd name="connsiteX1" fmla="*/ 13180 w 18432"/>
                    <a:gd name="connsiteY1" fmla="*/ 35445 h 268474"/>
                    <a:gd name="connsiteX2" fmla="*/ 7818 w 18432"/>
                    <a:gd name="connsiteY2" fmla="*/ 73898 h 268474"/>
                    <a:gd name="connsiteX3" fmla="*/ 5437 w 18432"/>
                    <a:gd name="connsiteY3" fmla="*/ 121056 h 268474"/>
                    <a:gd name="connsiteX4" fmla="*/ 7256 w 18432"/>
                    <a:gd name="connsiteY4" fmla="*/ 172300 h 268474"/>
                    <a:gd name="connsiteX5" fmla="*/ 11723 w 18432"/>
                    <a:gd name="connsiteY5" fmla="*/ 219840 h 268474"/>
                    <a:gd name="connsiteX6" fmla="*/ 16581 w 18432"/>
                    <a:gd name="connsiteY6" fmla="*/ 268474 h 268474"/>
                    <a:gd name="connsiteX7" fmla="*/ 7065 w 18432"/>
                    <a:gd name="connsiteY7" fmla="*/ 219039 h 268474"/>
                    <a:gd name="connsiteX8" fmla="*/ 2055 w 18432"/>
                    <a:gd name="connsiteY8" fmla="*/ 170757 h 268474"/>
                    <a:gd name="connsiteX9" fmla="*/ 236 w 18432"/>
                    <a:gd name="connsiteY9" fmla="*/ 119046 h 268474"/>
                    <a:gd name="connsiteX10" fmla="*/ 2703 w 18432"/>
                    <a:gd name="connsiteY10" fmla="*/ 72002 h 268474"/>
                    <a:gd name="connsiteX11" fmla="*/ 8713 w 18432"/>
                    <a:gd name="connsiteY11" fmla="*/ 34007 h 268474"/>
                    <a:gd name="connsiteX12" fmla="*/ 18086 w 18432"/>
                    <a:gd name="connsiteY12" fmla="*/ 3 h 268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432" h="268474">
                      <a:moveTo>
                        <a:pt x="18086" y="3"/>
                      </a:moveTo>
                      <a:cubicBezTo>
                        <a:pt x="19381" y="241"/>
                        <a:pt x="16895" y="13633"/>
                        <a:pt x="13180" y="35445"/>
                      </a:cubicBezTo>
                      <a:cubicBezTo>
                        <a:pt x="11685" y="46361"/>
                        <a:pt x="8399" y="59381"/>
                        <a:pt x="7818" y="73898"/>
                      </a:cubicBezTo>
                      <a:cubicBezTo>
                        <a:pt x="6799" y="88395"/>
                        <a:pt x="5903" y="104349"/>
                        <a:pt x="5437" y="121056"/>
                      </a:cubicBezTo>
                      <a:cubicBezTo>
                        <a:pt x="4598" y="137782"/>
                        <a:pt x="6303" y="155327"/>
                        <a:pt x="7256" y="172300"/>
                      </a:cubicBezTo>
                      <a:cubicBezTo>
                        <a:pt x="8494" y="189274"/>
                        <a:pt x="9837" y="205628"/>
                        <a:pt x="11723" y="219840"/>
                      </a:cubicBezTo>
                      <a:cubicBezTo>
                        <a:pt x="15123" y="248300"/>
                        <a:pt x="17895" y="268427"/>
                        <a:pt x="16581" y="268474"/>
                      </a:cubicBezTo>
                      <a:cubicBezTo>
                        <a:pt x="15266" y="268531"/>
                        <a:pt x="11161" y="247986"/>
                        <a:pt x="7065" y="219039"/>
                      </a:cubicBezTo>
                      <a:cubicBezTo>
                        <a:pt x="4856" y="204580"/>
                        <a:pt x="3398" y="187940"/>
                        <a:pt x="2055" y="170757"/>
                      </a:cubicBezTo>
                      <a:cubicBezTo>
                        <a:pt x="941" y="153555"/>
                        <a:pt x="-593" y="135858"/>
                        <a:pt x="236" y="119046"/>
                      </a:cubicBezTo>
                      <a:cubicBezTo>
                        <a:pt x="712" y="102272"/>
                        <a:pt x="1608" y="86366"/>
                        <a:pt x="2703" y="72002"/>
                      </a:cubicBezTo>
                      <a:cubicBezTo>
                        <a:pt x="3579" y="57619"/>
                        <a:pt x="6846" y="44703"/>
                        <a:pt x="8713" y="34007"/>
                      </a:cubicBezTo>
                      <a:cubicBezTo>
                        <a:pt x="13028" y="12566"/>
                        <a:pt x="16781" y="-207"/>
                        <a:pt x="18086" y="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3" name="任意多边形: 形状 202">
                  <a:extLst>
                    <a:ext uri="{FF2B5EF4-FFF2-40B4-BE49-F238E27FC236}">
                      <a16:creationId xmlns:a16="http://schemas.microsoft.com/office/drawing/2014/main" id="{199A8744-2B4D-5FDB-27F4-D821353DDB4F}"/>
                    </a:ext>
                  </a:extLst>
                </p:cNvPr>
                <p:cNvSpPr/>
                <p:nvPr/>
              </p:nvSpPr>
              <p:spPr>
                <a:xfrm>
                  <a:off x="9186144" y="2046078"/>
                  <a:ext cx="9173" cy="263397"/>
                </a:xfrm>
                <a:custGeom>
                  <a:avLst/>
                  <a:gdLst>
                    <a:gd name="connsiteX0" fmla="*/ 8432 w 9173"/>
                    <a:gd name="connsiteY0" fmla="*/ 2 h 263397"/>
                    <a:gd name="connsiteX1" fmla="*/ 3622 w 9173"/>
                    <a:gd name="connsiteY1" fmla="*/ 34445 h 263397"/>
                    <a:gd name="connsiteX2" fmla="*/ 98 w 9173"/>
                    <a:gd name="connsiteY2" fmla="*/ 118789 h 263397"/>
                    <a:gd name="connsiteX3" fmla="*/ 898 w 9173"/>
                    <a:gd name="connsiteY3" fmla="*/ 215963 h 263397"/>
                    <a:gd name="connsiteX4" fmla="*/ 4098 w 9173"/>
                    <a:gd name="connsiteY4" fmla="*/ 263397 h 263397"/>
                    <a:gd name="connsiteX5" fmla="*/ 4613 w 9173"/>
                    <a:gd name="connsiteY5" fmla="*/ 214162 h 263397"/>
                    <a:gd name="connsiteX6" fmla="*/ 3889 w 9173"/>
                    <a:gd name="connsiteY6" fmla="*/ 166461 h 263397"/>
                    <a:gd name="connsiteX7" fmla="*/ 3784 w 9173"/>
                    <a:gd name="connsiteY7" fmla="*/ 115502 h 263397"/>
                    <a:gd name="connsiteX8" fmla="*/ 4965 w 9173"/>
                    <a:gd name="connsiteY8" fmla="*/ 69592 h 263397"/>
                    <a:gd name="connsiteX9" fmla="*/ 7546 w 9173"/>
                    <a:gd name="connsiteY9" fmla="*/ 33178 h 263397"/>
                    <a:gd name="connsiteX10" fmla="*/ 8432 w 9173"/>
                    <a:gd name="connsiteY10" fmla="*/ 2 h 26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73" h="263397">
                      <a:moveTo>
                        <a:pt x="8432" y="2"/>
                      </a:moveTo>
                      <a:cubicBezTo>
                        <a:pt x="7127" y="-198"/>
                        <a:pt x="5641" y="13014"/>
                        <a:pt x="3622" y="34445"/>
                      </a:cubicBezTo>
                      <a:cubicBezTo>
                        <a:pt x="669" y="55762"/>
                        <a:pt x="1117" y="85746"/>
                        <a:pt x="98" y="118789"/>
                      </a:cubicBezTo>
                      <a:cubicBezTo>
                        <a:pt x="-140" y="151878"/>
                        <a:pt x="31" y="188064"/>
                        <a:pt x="898" y="215963"/>
                      </a:cubicBezTo>
                      <a:cubicBezTo>
                        <a:pt x="1831" y="243861"/>
                        <a:pt x="2784" y="263454"/>
                        <a:pt x="4098" y="263397"/>
                      </a:cubicBezTo>
                      <a:cubicBezTo>
                        <a:pt x="5422" y="263340"/>
                        <a:pt x="5336" y="242880"/>
                        <a:pt x="4613" y="214162"/>
                      </a:cubicBezTo>
                      <a:cubicBezTo>
                        <a:pt x="4079" y="199789"/>
                        <a:pt x="4117" y="183406"/>
                        <a:pt x="3889" y="166461"/>
                      </a:cubicBezTo>
                      <a:cubicBezTo>
                        <a:pt x="3898" y="149526"/>
                        <a:pt x="2946" y="131962"/>
                        <a:pt x="3784" y="115502"/>
                      </a:cubicBezTo>
                      <a:cubicBezTo>
                        <a:pt x="4203" y="99024"/>
                        <a:pt x="4603" y="83546"/>
                        <a:pt x="4965" y="69592"/>
                      </a:cubicBezTo>
                      <a:cubicBezTo>
                        <a:pt x="4822" y="55562"/>
                        <a:pt x="7041" y="43484"/>
                        <a:pt x="7546" y="33178"/>
                      </a:cubicBezTo>
                      <a:cubicBezTo>
                        <a:pt x="9242" y="12680"/>
                        <a:pt x="9737" y="221"/>
                        <a:pt x="8432" y="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图形 3">
                <a:extLst>
                  <a:ext uri="{FF2B5EF4-FFF2-40B4-BE49-F238E27FC236}">
                    <a16:creationId xmlns:a16="http://schemas.microsoft.com/office/drawing/2014/main" id="{7579025B-2683-E15D-13A1-828279F8E29F}"/>
                  </a:ext>
                </a:extLst>
              </p:cNvPr>
              <p:cNvGrpSpPr/>
              <p:nvPr/>
            </p:nvGrpSpPr>
            <p:grpSpPr>
              <a:xfrm>
                <a:off x="9207224" y="2270225"/>
                <a:ext cx="221537" cy="70396"/>
                <a:chOff x="9207224" y="2270225"/>
                <a:chExt cx="221537" cy="70396"/>
              </a:xfrm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42B21915-D8B4-8714-0F16-2A6CFF6CF5A1}"/>
                    </a:ext>
                  </a:extLst>
                </p:cNvPr>
                <p:cNvSpPr/>
                <p:nvPr/>
              </p:nvSpPr>
              <p:spPr>
                <a:xfrm>
                  <a:off x="9207224" y="2270225"/>
                  <a:ext cx="221537" cy="70396"/>
                </a:xfrm>
                <a:custGeom>
                  <a:avLst/>
                  <a:gdLst>
                    <a:gd name="connsiteX0" fmla="*/ 221515 w 221537"/>
                    <a:gd name="connsiteY0" fmla="*/ 28029 h 70396"/>
                    <a:gd name="connsiteX1" fmla="*/ 182138 w 221537"/>
                    <a:gd name="connsiteY1" fmla="*/ 53690 h 70396"/>
                    <a:gd name="connsiteX2" fmla="*/ 91784 w 221537"/>
                    <a:gd name="connsiteY2" fmla="*/ 70178 h 70396"/>
                    <a:gd name="connsiteX3" fmla="*/ 21566 w 221537"/>
                    <a:gd name="connsiteY3" fmla="*/ 63205 h 70396"/>
                    <a:gd name="connsiteX4" fmla="*/ 497 w 221537"/>
                    <a:gd name="connsiteY4" fmla="*/ 45079 h 70396"/>
                    <a:gd name="connsiteX5" fmla="*/ 18489 w 221537"/>
                    <a:gd name="connsiteY5" fmla="*/ 20638 h 70396"/>
                    <a:gd name="connsiteX6" fmla="*/ 59857 w 221537"/>
                    <a:gd name="connsiteY6" fmla="*/ 7846 h 70396"/>
                    <a:gd name="connsiteX7" fmla="*/ 106520 w 221537"/>
                    <a:gd name="connsiteY7" fmla="*/ 340 h 70396"/>
                    <a:gd name="connsiteX8" fmla="*/ 221515 w 221537"/>
                    <a:gd name="connsiteY8" fmla="*/ 28029 h 70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37" h="70396">
                      <a:moveTo>
                        <a:pt x="221515" y="28029"/>
                      </a:moveTo>
                      <a:cubicBezTo>
                        <a:pt x="222220" y="35554"/>
                        <a:pt x="206704" y="45251"/>
                        <a:pt x="182138" y="53690"/>
                      </a:cubicBezTo>
                      <a:cubicBezTo>
                        <a:pt x="157688" y="62348"/>
                        <a:pt x="124446" y="67911"/>
                        <a:pt x="91784" y="70178"/>
                      </a:cubicBezTo>
                      <a:cubicBezTo>
                        <a:pt x="61066" y="71606"/>
                        <a:pt x="37901" y="65663"/>
                        <a:pt x="21566" y="63205"/>
                      </a:cubicBezTo>
                      <a:cubicBezTo>
                        <a:pt x="2897" y="60329"/>
                        <a:pt x="1621" y="53061"/>
                        <a:pt x="497" y="45079"/>
                      </a:cubicBezTo>
                      <a:cubicBezTo>
                        <a:pt x="-1227" y="33154"/>
                        <a:pt x="802" y="26382"/>
                        <a:pt x="18489" y="20638"/>
                      </a:cubicBezTo>
                      <a:cubicBezTo>
                        <a:pt x="30653" y="16809"/>
                        <a:pt x="44883" y="11513"/>
                        <a:pt x="59857" y="7846"/>
                      </a:cubicBezTo>
                      <a:cubicBezTo>
                        <a:pt x="74773" y="4274"/>
                        <a:pt x="90680" y="1312"/>
                        <a:pt x="106520" y="340"/>
                      </a:cubicBezTo>
                      <a:cubicBezTo>
                        <a:pt x="173556" y="-2489"/>
                        <a:pt x="219629" y="12809"/>
                        <a:pt x="221515" y="2802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6482F61E-BA57-2D71-3846-7EC42CB4B5DF}"/>
                    </a:ext>
                  </a:extLst>
                </p:cNvPr>
                <p:cNvSpPr/>
                <p:nvPr/>
              </p:nvSpPr>
              <p:spPr>
                <a:xfrm>
                  <a:off x="9207710" y="2293292"/>
                  <a:ext cx="220848" cy="22220"/>
                </a:xfrm>
                <a:custGeom>
                  <a:avLst/>
                  <a:gdLst>
                    <a:gd name="connsiteX0" fmla="*/ 220848 w 220848"/>
                    <a:gd name="connsiteY0" fmla="*/ 3001 h 22220"/>
                    <a:gd name="connsiteX1" fmla="*/ 191463 w 220848"/>
                    <a:gd name="connsiteY1" fmla="*/ 4068 h 22220"/>
                    <a:gd name="connsiteX2" fmla="*/ 120921 w 220848"/>
                    <a:gd name="connsiteY2" fmla="*/ 5430 h 22220"/>
                    <a:gd name="connsiteX3" fmla="*/ 78763 w 220848"/>
                    <a:gd name="connsiteY3" fmla="*/ 9230 h 22220"/>
                    <a:gd name="connsiteX4" fmla="*/ 39749 w 220848"/>
                    <a:gd name="connsiteY4" fmla="*/ 15155 h 22220"/>
                    <a:gd name="connsiteX5" fmla="*/ 1 w 220848"/>
                    <a:gd name="connsiteY5" fmla="*/ 22022 h 22220"/>
                    <a:gd name="connsiteX6" fmla="*/ 40178 w 220848"/>
                    <a:gd name="connsiteY6" fmla="*/ 11278 h 22220"/>
                    <a:gd name="connsiteX7" fmla="*/ 79821 w 220848"/>
                    <a:gd name="connsiteY7" fmla="*/ 4868 h 22220"/>
                    <a:gd name="connsiteX8" fmla="*/ 122274 w 220848"/>
                    <a:gd name="connsiteY8" fmla="*/ 1020 h 22220"/>
                    <a:gd name="connsiteX9" fmla="*/ 220848 w 220848"/>
                    <a:gd name="connsiteY9" fmla="*/ 3001 h 2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848" h="22220">
                      <a:moveTo>
                        <a:pt x="220848" y="3001"/>
                      </a:moveTo>
                      <a:cubicBezTo>
                        <a:pt x="220962" y="4077"/>
                        <a:pt x="209618" y="3982"/>
                        <a:pt x="191463" y="4068"/>
                      </a:cubicBezTo>
                      <a:cubicBezTo>
                        <a:pt x="173366" y="4344"/>
                        <a:pt x="148353" y="4192"/>
                        <a:pt x="120921" y="5430"/>
                      </a:cubicBezTo>
                      <a:cubicBezTo>
                        <a:pt x="107224" y="6001"/>
                        <a:pt x="92708" y="7621"/>
                        <a:pt x="78763" y="9230"/>
                      </a:cubicBezTo>
                      <a:cubicBezTo>
                        <a:pt x="64819" y="10802"/>
                        <a:pt x="51389" y="12659"/>
                        <a:pt x="39749" y="15155"/>
                      </a:cubicBezTo>
                      <a:cubicBezTo>
                        <a:pt x="16460" y="19651"/>
                        <a:pt x="154" y="23099"/>
                        <a:pt x="1" y="22022"/>
                      </a:cubicBezTo>
                      <a:cubicBezTo>
                        <a:pt x="-161" y="20937"/>
                        <a:pt x="16441" y="16365"/>
                        <a:pt x="40178" y="11278"/>
                      </a:cubicBezTo>
                      <a:cubicBezTo>
                        <a:pt x="52046" y="8478"/>
                        <a:pt x="65705" y="6563"/>
                        <a:pt x="79821" y="4868"/>
                      </a:cubicBezTo>
                      <a:cubicBezTo>
                        <a:pt x="93937" y="3172"/>
                        <a:pt x="108596" y="1591"/>
                        <a:pt x="122274" y="1020"/>
                      </a:cubicBezTo>
                      <a:cubicBezTo>
                        <a:pt x="177157" y="-1200"/>
                        <a:pt x="220495" y="544"/>
                        <a:pt x="220848" y="30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062F29E1-0F51-3262-4B52-B4739C43CB09}"/>
                    </a:ext>
                  </a:extLst>
                </p:cNvPr>
                <p:cNvSpPr/>
                <p:nvPr/>
              </p:nvSpPr>
              <p:spPr>
                <a:xfrm>
                  <a:off x="9208415" y="2303511"/>
                  <a:ext cx="218057" cy="17057"/>
                </a:xfrm>
                <a:custGeom>
                  <a:avLst/>
                  <a:gdLst>
                    <a:gd name="connsiteX0" fmla="*/ 218057 w 218057"/>
                    <a:gd name="connsiteY0" fmla="*/ 573 h 17057"/>
                    <a:gd name="connsiteX1" fmla="*/ 118768 w 218057"/>
                    <a:gd name="connsiteY1" fmla="*/ 6146 h 17057"/>
                    <a:gd name="connsiteX2" fmla="*/ 77030 w 218057"/>
                    <a:gd name="connsiteY2" fmla="*/ 8393 h 17057"/>
                    <a:gd name="connsiteX3" fmla="*/ 38692 w 218057"/>
                    <a:gd name="connsiteY3" fmla="*/ 11260 h 17057"/>
                    <a:gd name="connsiteX4" fmla="*/ 1 w 218057"/>
                    <a:gd name="connsiteY4" fmla="*/ 16661 h 17057"/>
                    <a:gd name="connsiteX5" fmla="*/ 40359 w 218057"/>
                    <a:gd name="connsiteY5" fmla="*/ 14223 h 17057"/>
                    <a:gd name="connsiteX6" fmla="*/ 79554 w 218057"/>
                    <a:gd name="connsiteY6" fmla="*/ 11384 h 17057"/>
                    <a:gd name="connsiteX7" fmla="*/ 121674 w 218057"/>
                    <a:gd name="connsiteY7" fmla="*/ 9003 h 17057"/>
                    <a:gd name="connsiteX8" fmla="*/ 190530 w 218057"/>
                    <a:gd name="connsiteY8" fmla="*/ 4641 h 17057"/>
                    <a:gd name="connsiteX9" fmla="*/ 218057 w 218057"/>
                    <a:gd name="connsiteY9" fmla="*/ 573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057" h="17057">
                      <a:moveTo>
                        <a:pt x="218057" y="573"/>
                      </a:moveTo>
                      <a:cubicBezTo>
                        <a:pt x="217876" y="-1827"/>
                        <a:pt x="173623" y="3945"/>
                        <a:pt x="118768" y="6146"/>
                      </a:cubicBezTo>
                      <a:cubicBezTo>
                        <a:pt x="105091" y="6879"/>
                        <a:pt x="90784" y="7651"/>
                        <a:pt x="77030" y="8393"/>
                      </a:cubicBezTo>
                      <a:cubicBezTo>
                        <a:pt x="63257" y="9013"/>
                        <a:pt x="50074" y="9841"/>
                        <a:pt x="38692" y="11260"/>
                      </a:cubicBezTo>
                      <a:cubicBezTo>
                        <a:pt x="15870" y="13651"/>
                        <a:pt x="-161" y="15585"/>
                        <a:pt x="1" y="16661"/>
                      </a:cubicBezTo>
                      <a:cubicBezTo>
                        <a:pt x="173" y="17747"/>
                        <a:pt x="16908" y="16490"/>
                        <a:pt x="40359" y="14223"/>
                      </a:cubicBezTo>
                      <a:cubicBezTo>
                        <a:pt x="52036" y="12842"/>
                        <a:pt x="65562" y="12146"/>
                        <a:pt x="79554" y="11384"/>
                      </a:cubicBezTo>
                      <a:cubicBezTo>
                        <a:pt x="93565" y="10584"/>
                        <a:pt x="108005" y="9775"/>
                        <a:pt x="121674" y="9003"/>
                      </a:cubicBezTo>
                      <a:cubicBezTo>
                        <a:pt x="149106" y="7755"/>
                        <a:pt x="173213" y="6403"/>
                        <a:pt x="190530" y="4641"/>
                      </a:cubicBezTo>
                      <a:cubicBezTo>
                        <a:pt x="207799" y="3040"/>
                        <a:pt x="218143" y="1659"/>
                        <a:pt x="218057" y="5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图形 3">
                <a:extLst>
                  <a:ext uri="{FF2B5EF4-FFF2-40B4-BE49-F238E27FC236}">
                    <a16:creationId xmlns:a16="http://schemas.microsoft.com/office/drawing/2014/main" id="{5ACE87FC-93C1-C005-B824-2820240BCC42}"/>
                  </a:ext>
                </a:extLst>
              </p:cNvPr>
              <p:cNvGrpSpPr/>
              <p:nvPr/>
            </p:nvGrpSpPr>
            <p:grpSpPr>
              <a:xfrm>
                <a:off x="8896947" y="2285209"/>
                <a:ext cx="271369" cy="90643"/>
                <a:chOff x="8896947" y="2285209"/>
                <a:chExt cx="271369" cy="90643"/>
              </a:xfrm>
            </p:grpSpPr>
            <p:sp>
              <p:nvSpPr>
                <p:cNvPr id="209" name="任意多边形: 形状 208">
                  <a:extLst>
                    <a:ext uri="{FF2B5EF4-FFF2-40B4-BE49-F238E27FC236}">
                      <a16:creationId xmlns:a16="http://schemas.microsoft.com/office/drawing/2014/main" id="{5665DC63-DCCB-041F-D382-9ACEFCF2C68F}"/>
                    </a:ext>
                  </a:extLst>
                </p:cNvPr>
                <p:cNvSpPr/>
                <p:nvPr/>
              </p:nvSpPr>
              <p:spPr>
                <a:xfrm>
                  <a:off x="8896947" y="2285209"/>
                  <a:ext cx="271369" cy="90643"/>
                </a:xfrm>
                <a:custGeom>
                  <a:avLst/>
                  <a:gdLst>
                    <a:gd name="connsiteX0" fmla="*/ 69 w 271369"/>
                    <a:gd name="connsiteY0" fmla="*/ 61899 h 90643"/>
                    <a:gd name="connsiteX1" fmla="*/ 46456 w 271369"/>
                    <a:gd name="connsiteY1" fmla="*/ 28267 h 90643"/>
                    <a:gd name="connsiteX2" fmla="*/ 156784 w 271369"/>
                    <a:gd name="connsiteY2" fmla="*/ 1320 h 90643"/>
                    <a:gd name="connsiteX3" fmla="*/ 244499 w 271369"/>
                    <a:gd name="connsiteY3" fmla="*/ 7331 h 90643"/>
                    <a:gd name="connsiteX4" fmla="*/ 270760 w 271369"/>
                    <a:gd name="connsiteY4" fmla="*/ 29429 h 90643"/>
                    <a:gd name="connsiteX5" fmla="*/ 249062 w 271369"/>
                    <a:gd name="connsiteY5" fmla="*/ 59556 h 90643"/>
                    <a:gd name="connsiteX6" fmla="*/ 142915 w 271369"/>
                    <a:gd name="connsiteY6" fmla="*/ 88036 h 90643"/>
                    <a:gd name="connsiteX7" fmla="*/ 69 w 271369"/>
                    <a:gd name="connsiteY7" fmla="*/ 61899 h 9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369" h="90643">
                      <a:moveTo>
                        <a:pt x="69" y="61899"/>
                      </a:moveTo>
                      <a:cubicBezTo>
                        <a:pt x="-1274" y="52708"/>
                        <a:pt x="17138" y="39954"/>
                        <a:pt x="46456" y="28267"/>
                      </a:cubicBezTo>
                      <a:cubicBezTo>
                        <a:pt x="75450" y="16627"/>
                        <a:pt x="116702" y="5931"/>
                        <a:pt x="156784" y="1320"/>
                      </a:cubicBezTo>
                      <a:cubicBezTo>
                        <a:pt x="194322" y="-2994"/>
                        <a:pt x="224087" y="4397"/>
                        <a:pt x="244499" y="7331"/>
                      </a:cubicBezTo>
                      <a:cubicBezTo>
                        <a:pt x="267874" y="10674"/>
                        <a:pt x="269360" y="19608"/>
                        <a:pt x="270760" y="29429"/>
                      </a:cubicBezTo>
                      <a:cubicBezTo>
                        <a:pt x="272874" y="44088"/>
                        <a:pt x="270360" y="52432"/>
                        <a:pt x="249062" y="59556"/>
                      </a:cubicBezTo>
                      <a:cubicBezTo>
                        <a:pt x="219687" y="69405"/>
                        <a:pt x="181501" y="83607"/>
                        <a:pt x="142915" y="88036"/>
                      </a:cubicBezTo>
                      <a:cubicBezTo>
                        <a:pt x="62286" y="97313"/>
                        <a:pt x="2936" y="80245"/>
                        <a:pt x="69" y="61899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3EE0E8B5-CB61-D907-224A-9E01C614E089}"/>
                    </a:ext>
                  </a:extLst>
                </p:cNvPr>
                <p:cNvSpPr/>
                <p:nvPr/>
              </p:nvSpPr>
              <p:spPr>
                <a:xfrm>
                  <a:off x="8897366" y="2314396"/>
                  <a:ext cx="270351" cy="37012"/>
                </a:xfrm>
                <a:custGeom>
                  <a:avLst/>
                  <a:gdLst>
                    <a:gd name="connsiteX0" fmla="*/ 2 w 270351"/>
                    <a:gd name="connsiteY0" fmla="*/ 35123 h 37012"/>
                    <a:gd name="connsiteX1" fmla="*/ 122531 w 270351"/>
                    <a:gd name="connsiteY1" fmla="*/ 25436 h 37012"/>
                    <a:gd name="connsiteX2" fmla="*/ 221544 w 270351"/>
                    <a:gd name="connsiteY2" fmla="*/ 8929 h 37012"/>
                    <a:gd name="connsiteX3" fmla="*/ 270350 w 270351"/>
                    <a:gd name="connsiteY3" fmla="*/ 242 h 37012"/>
                    <a:gd name="connsiteX4" fmla="*/ 221172 w 270351"/>
                    <a:gd name="connsiteY4" fmla="*/ 13691 h 37012"/>
                    <a:gd name="connsiteX5" fmla="*/ 121150 w 270351"/>
                    <a:gd name="connsiteY5" fmla="*/ 30970 h 37012"/>
                    <a:gd name="connsiteX6" fmla="*/ 2 w 270351"/>
                    <a:gd name="connsiteY6" fmla="*/ 35123 h 3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351" h="37012">
                      <a:moveTo>
                        <a:pt x="2" y="35123"/>
                      </a:moveTo>
                      <a:cubicBezTo>
                        <a:pt x="-370" y="32456"/>
                        <a:pt x="55656" y="33122"/>
                        <a:pt x="122531" y="25436"/>
                      </a:cubicBezTo>
                      <a:cubicBezTo>
                        <a:pt x="156031" y="21578"/>
                        <a:pt x="193055" y="14596"/>
                        <a:pt x="221544" y="8929"/>
                      </a:cubicBezTo>
                      <a:cubicBezTo>
                        <a:pt x="250062" y="3262"/>
                        <a:pt x="270159" y="-1091"/>
                        <a:pt x="270350" y="242"/>
                      </a:cubicBezTo>
                      <a:cubicBezTo>
                        <a:pt x="270550" y="1566"/>
                        <a:pt x="250128" y="7300"/>
                        <a:pt x="221172" y="13691"/>
                      </a:cubicBezTo>
                      <a:cubicBezTo>
                        <a:pt x="192283" y="20083"/>
                        <a:pt x="154593" y="27122"/>
                        <a:pt x="121150" y="30970"/>
                      </a:cubicBezTo>
                      <a:cubicBezTo>
                        <a:pt x="54409" y="38637"/>
                        <a:pt x="421" y="37761"/>
                        <a:pt x="2" y="35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1" name="任意多边形: 形状 210">
                  <a:extLst>
                    <a:ext uri="{FF2B5EF4-FFF2-40B4-BE49-F238E27FC236}">
                      <a16:creationId xmlns:a16="http://schemas.microsoft.com/office/drawing/2014/main" id="{4566C16C-A4BE-2CD4-A37F-E10B7FB64E3E}"/>
                    </a:ext>
                  </a:extLst>
                </p:cNvPr>
                <p:cNvSpPr/>
                <p:nvPr/>
              </p:nvSpPr>
              <p:spPr>
                <a:xfrm>
                  <a:off x="8899433" y="2308183"/>
                  <a:ext cx="267417" cy="32136"/>
                </a:xfrm>
                <a:custGeom>
                  <a:avLst/>
                  <a:gdLst>
                    <a:gd name="connsiteX0" fmla="*/ 2 w 267417"/>
                    <a:gd name="connsiteY0" fmla="*/ 31639 h 32136"/>
                    <a:gd name="connsiteX1" fmla="*/ 121484 w 267417"/>
                    <a:gd name="connsiteY1" fmla="*/ 18095 h 32136"/>
                    <a:gd name="connsiteX2" fmla="*/ 219715 w 267417"/>
                    <a:gd name="connsiteY2" fmla="*/ 7388 h 32136"/>
                    <a:gd name="connsiteX3" fmla="*/ 267416 w 267417"/>
                    <a:gd name="connsiteY3" fmla="*/ 464 h 32136"/>
                    <a:gd name="connsiteX4" fmla="*/ 217534 w 267417"/>
                    <a:gd name="connsiteY4" fmla="*/ 3769 h 32136"/>
                    <a:gd name="connsiteX5" fmla="*/ 117731 w 267417"/>
                    <a:gd name="connsiteY5" fmla="*/ 14837 h 32136"/>
                    <a:gd name="connsiteX6" fmla="*/ 2 w 267417"/>
                    <a:gd name="connsiteY6" fmla="*/ 31639 h 32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17" h="32136">
                      <a:moveTo>
                        <a:pt x="2" y="31639"/>
                      </a:moveTo>
                      <a:cubicBezTo>
                        <a:pt x="383" y="34297"/>
                        <a:pt x="54266" y="25810"/>
                        <a:pt x="121484" y="18095"/>
                      </a:cubicBezTo>
                      <a:cubicBezTo>
                        <a:pt x="154993" y="14437"/>
                        <a:pt x="191531" y="10456"/>
                        <a:pt x="219715" y="7388"/>
                      </a:cubicBezTo>
                      <a:cubicBezTo>
                        <a:pt x="247871" y="4274"/>
                        <a:pt x="267597" y="1797"/>
                        <a:pt x="267416" y="464"/>
                      </a:cubicBezTo>
                      <a:cubicBezTo>
                        <a:pt x="267217" y="-870"/>
                        <a:pt x="246528" y="807"/>
                        <a:pt x="217534" y="3769"/>
                      </a:cubicBezTo>
                      <a:cubicBezTo>
                        <a:pt x="188521" y="6979"/>
                        <a:pt x="151192" y="11122"/>
                        <a:pt x="117731" y="14837"/>
                      </a:cubicBezTo>
                      <a:cubicBezTo>
                        <a:pt x="50427" y="22571"/>
                        <a:pt x="-379" y="28982"/>
                        <a:pt x="2" y="3163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图形 3">
                <a:extLst>
                  <a:ext uri="{FF2B5EF4-FFF2-40B4-BE49-F238E27FC236}">
                    <a16:creationId xmlns:a16="http://schemas.microsoft.com/office/drawing/2014/main" id="{F6598D5E-924D-2C32-4821-A9811FE35F2D}"/>
                  </a:ext>
                </a:extLst>
              </p:cNvPr>
              <p:cNvGrpSpPr/>
              <p:nvPr/>
            </p:nvGrpSpPr>
            <p:grpSpPr>
              <a:xfrm>
                <a:off x="9131484" y="2319360"/>
                <a:ext cx="65000" cy="192768"/>
                <a:chOff x="9131484" y="2319360"/>
                <a:chExt cx="65000" cy="192768"/>
              </a:xfrm>
            </p:grpSpPr>
            <p:sp>
              <p:nvSpPr>
                <p:cNvPr id="213" name="任意多边形: 形状 212">
                  <a:extLst>
                    <a:ext uri="{FF2B5EF4-FFF2-40B4-BE49-F238E27FC236}">
                      <a16:creationId xmlns:a16="http://schemas.microsoft.com/office/drawing/2014/main" id="{8F545218-611D-AD50-47EA-C04E43694E32}"/>
                    </a:ext>
                  </a:extLst>
                </p:cNvPr>
                <p:cNvSpPr/>
                <p:nvPr/>
              </p:nvSpPr>
              <p:spPr>
                <a:xfrm>
                  <a:off x="9131484" y="2319360"/>
                  <a:ext cx="65000" cy="192768"/>
                </a:xfrm>
                <a:custGeom>
                  <a:avLst/>
                  <a:gdLst>
                    <a:gd name="connsiteX0" fmla="*/ 32804 w 65000"/>
                    <a:gd name="connsiteY0" fmla="*/ 192693 h 192768"/>
                    <a:gd name="connsiteX1" fmla="*/ 1457 w 65000"/>
                    <a:gd name="connsiteY1" fmla="*/ 74097 h 192768"/>
                    <a:gd name="connsiteX2" fmla="*/ 32032 w 65000"/>
                    <a:gd name="connsiteY2" fmla="*/ 9613 h 192768"/>
                    <a:gd name="connsiteX3" fmla="*/ 48186 w 65000"/>
                    <a:gd name="connsiteY3" fmla="*/ 3 h 192768"/>
                    <a:gd name="connsiteX4" fmla="*/ 56940 w 65000"/>
                    <a:gd name="connsiteY4" fmla="*/ 4870 h 192768"/>
                    <a:gd name="connsiteX5" fmla="*/ 64398 w 65000"/>
                    <a:gd name="connsiteY5" fmla="*/ 15462 h 192768"/>
                    <a:gd name="connsiteX6" fmla="*/ 63626 w 65000"/>
                    <a:gd name="connsiteY6" fmla="*/ 29168 h 192768"/>
                    <a:gd name="connsiteX7" fmla="*/ 59378 w 65000"/>
                    <a:gd name="connsiteY7" fmla="*/ 96357 h 192768"/>
                    <a:gd name="connsiteX8" fmla="*/ 32804 w 65000"/>
                    <a:gd name="connsiteY8" fmla="*/ 192693 h 19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000" h="192768">
                      <a:moveTo>
                        <a:pt x="32804" y="192693"/>
                      </a:moveTo>
                      <a:cubicBezTo>
                        <a:pt x="19992" y="195122"/>
                        <a:pt x="-6478" y="138363"/>
                        <a:pt x="1457" y="74097"/>
                      </a:cubicBezTo>
                      <a:cubicBezTo>
                        <a:pt x="5181" y="44208"/>
                        <a:pt x="20145" y="22529"/>
                        <a:pt x="32032" y="9613"/>
                      </a:cubicBezTo>
                      <a:cubicBezTo>
                        <a:pt x="38576" y="1993"/>
                        <a:pt x="44624" y="-83"/>
                        <a:pt x="48186" y="3"/>
                      </a:cubicBezTo>
                      <a:cubicBezTo>
                        <a:pt x="51958" y="126"/>
                        <a:pt x="54368" y="2479"/>
                        <a:pt x="56940" y="4870"/>
                      </a:cubicBezTo>
                      <a:cubicBezTo>
                        <a:pt x="60778" y="8451"/>
                        <a:pt x="63293" y="11766"/>
                        <a:pt x="64398" y="15462"/>
                      </a:cubicBezTo>
                      <a:cubicBezTo>
                        <a:pt x="65436" y="19110"/>
                        <a:pt x="65103" y="22986"/>
                        <a:pt x="63626" y="29168"/>
                      </a:cubicBezTo>
                      <a:cubicBezTo>
                        <a:pt x="59416" y="46465"/>
                        <a:pt x="61293" y="71697"/>
                        <a:pt x="59378" y="96357"/>
                      </a:cubicBezTo>
                      <a:cubicBezTo>
                        <a:pt x="55616" y="149774"/>
                        <a:pt x="46138" y="190512"/>
                        <a:pt x="32804" y="192693"/>
                      </a:cubicBezTo>
                      <a:close/>
                    </a:path>
                  </a:pathLst>
                </a:custGeom>
                <a:solidFill>
                  <a:srgbClr val="FCE98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2F081364-83B9-0C58-EF92-44FEB7C1530E}"/>
                    </a:ext>
                  </a:extLst>
                </p:cNvPr>
                <p:cNvSpPr/>
                <p:nvPr/>
              </p:nvSpPr>
              <p:spPr>
                <a:xfrm>
                  <a:off x="9163928" y="2324204"/>
                  <a:ext cx="24551" cy="187592"/>
                </a:xfrm>
                <a:custGeom>
                  <a:avLst/>
                  <a:gdLst>
                    <a:gd name="connsiteX0" fmla="*/ 2064 w 24551"/>
                    <a:gd name="connsiteY0" fmla="*/ 187591 h 187592"/>
                    <a:gd name="connsiteX1" fmla="*/ 1160 w 24551"/>
                    <a:gd name="connsiteY1" fmla="*/ 101095 h 187592"/>
                    <a:gd name="connsiteX2" fmla="*/ 9294 w 24551"/>
                    <a:gd name="connsiteY2" fmla="*/ 31505 h 187592"/>
                    <a:gd name="connsiteX3" fmla="*/ 18371 w 24551"/>
                    <a:gd name="connsiteY3" fmla="*/ 7912 h 187592"/>
                    <a:gd name="connsiteX4" fmla="*/ 24505 w 24551"/>
                    <a:gd name="connsiteY4" fmla="*/ 25 h 187592"/>
                    <a:gd name="connsiteX5" fmla="*/ 20095 w 24551"/>
                    <a:gd name="connsiteY5" fmla="*/ 9331 h 187592"/>
                    <a:gd name="connsiteX6" fmla="*/ 12218 w 24551"/>
                    <a:gd name="connsiteY6" fmla="*/ 33248 h 187592"/>
                    <a:gd name="connsiteX7" fmla="*/ 4874 w 24551"/>
                    <a:gd name="connsiteY7" fmla="*/ 102628 h 187592"/>
                    <a:gd name="connsiteX8" fmla="*/ 2064 w 24551"/>
                    <a:gd name="connsiteY8" fmla="*/ 187591 h 187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51" h="187592">
                      <a:moveTo>
                        <a:pt x="2064" y="187591"/>
                      </a:moveTo>
                      <a:cubicBezTo>
                        <a:pt x="264" y="187858"/>
                        <a:pt x="-1050" y="148301"/>
                        <a:pt x="1160" y="101095"/>
                      </a:cubicBezTo>
                      <a:cubicBezTo>
                        <a:pt x="2245" y="77501"/>
                        <a:pt x="3903" y="51279"/>
                        <a:pt x="9294" y="31505"/>
                      </a:cubicBezTo>
                      <a:cubicBezTo>
                        <a:pt x="11713" y="21552"/>
                        <a:pt x="15428" y="13503"/>
                        <a:pt x="18371" y="7912"/>
                      </a:cubicBezTo>
                      <a:cubicBezTo>
                        <a:pt x="21895" y="2702"/>
                        <a:pt x="24172" y="-308"/>
                        <a:pt x="24505" y="25"/>
                      </a:cubicBezTo>
                      <a:cubicBezTo>
                        <a:pt x="24867" y="358"/>
                        <a:pt x="23077" y="3873"/>
                        <a:pt x="20095" y="9331"/>
                      </a:cubicBezTo>
                      <a:cubicBezTo>
                        <a:pt x="17628" y="15179"/>
                        <a:pt x="14342" y="23257"/>
                        <a:pt x="12218" y="33248"/>
                      </a:cubicBezTo>
                      <a:cubicBezTo>
                        <a:pt x="7389" y="53022"/>
                        <a:pt x="5951" y="79264"/>
                        <a:pt x="4874" y="102628"/>
                      </a:cubicBezTo>
                      <a:cubicBezTo>
                        <a:pt x="2922" y="149453"/>
                        <a:pt x="4036" y="187277"/>
                        <a:pt x="2064" y="1875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EA665E6F-3158-317C-31B6-69B97CF45303}"/>
                    </a:ext>
                  </a:extLst>
                </p:cNvPr>
                <p:cNvSpPr/>
                <p:nvPr/>
              </p:nvSpPr>
              <p:spPr>
                <a:xfrm>
                  <a:off x="9152594" y="2321280"/>
                  <a:ext cx="32740" cy="189031"/>
                </a:xfrm>
                <a:custGeom>
                  <a:avLst/>
                  <a:gdLst>
                    <a:gd name="connsiteX0" fmla="*/ 6483 w 32740"/>
                    <a:gd name="connsiteY0" fmla="*/ 189029 h 189031"/>
                    <a:gd name="connsiteX1" fmla="*/ 3140 w 32740"/>
                    <a:gd name="connsiteY1" fmla="*/ 101838 h 189031"/>
                    <a:gd name="connsiteX2" fmla="*/ 15780 w 32740"/>
                    <a:gd name="connsiteY2" fmla="*/ 31772 h 189031"/>
                    <a:gd name="connsiteX3" fmla="*/ 21342 w 32740"/>
                    <a:gd name="connsiteY3" fmla="*/ 18560 h 189031"/>
                    <a:gd name="connsiteX4" fmla="*/ 26981 w 32740"/>
                    <a:gd name="connsiteY4" fmla="*/ 8664 h 189031"/>
                    <a:gd name="connsiteX5" fmla="*/ 32705 w 32740"/>
                    <a:gd name="connsiteY5" fmla="*/ 25 h 189031"/>
                    <a:gd name="connsiteX6" fmla="*/ 25085 w 32740"/>
                    <a:gd name="connsiteY6" fmla="*/ 7864 h 189031"/>
                    <a:gd name="connsiteX7" fmla="*/ 12798 w 32740"/>
                    <a:gd name="connsiteY7" fmla="*/ 32048 h 189031"/>
                    <a:gd name="connsiteX8" fmla="*/ 378 w 32740"/>
                    <a:gd name="connsiteY8" fmla="*/ 104162 h 189031"/>
                    <a:gd name="connsiteX9" fmla="*/ 6483 w 32740"/>
                    <a:gd name="connsiteY9" fmla="*/ 189029 h 18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740" h="189031">
                      <a:moveTo>
                        <a:pt x="6483" y="189029"/>
                      </a:moveTo>
                      <a:cubicBezTo>
                        <a:pt x="8445" y="188791"/>
                        <a:pt x="739" y="150310"/>
                        <a:pt x="3140" y="101838"/>
                      </a:cubicBezTo>
                      <a:cubicBezTo>
                        <a:pt x="4283" y="77663"/>
                        <a:pt x="8512" y="51269"/>
                        <a:pt x="15780" y="31772"/>
                      </a:cubicBezTo>
                      <a:cubicBezTo>
                        <a:pt x="17361" y="26847"/>
                        <a:pt x="19732" y="22542"/>
                        <a:pt x="21342" y="18560"/>
                      </a:cubicBezTo>
                      <a:cubicBezTo>
                        <a:pt x="23504" y="14770"/>
                        <a:pt x="25390" y="11445"/>
                        <a:pt x="26981" y="8664"/>
                      </a:cubicBezTo>
                      <a:cubicBezTo>
                        <a:pt x="30858" y="3501"/>
                        <a:pt x="33048" y="349"/>
                        <a:pt x="32705" y="25"/>
                      </a:cubicBezTo>
                      <a:cubicBezTo>
                        <a:pt x="32382" y="-299"/>
                        <a:pt x="29534" y="2559"/>
                        <a:pt x="25085" y="7864"/>
                      </a:cubicBezTo>
                      <a:cubicBezTo>
                        <a:pt x="21266" y="13455"/>
                        <a:pt x="16341" y="21751"/>
                        <a:pt x="12798" y="32048"/>
                      </a:cubicBezTo>
                      <a:cubicBezTo>
                        <a:pt x="5131" y="52536"/>
                        <a:pt x="1511" y="79863"/>
                        <a:pt x="378" y="104162"/>
                      </a:cubicBezTo>
                      <a:cubicBezTo>
                        <a:pt x="-1594" y="152844"/>
                        <a:pt x="4711" y="189315"/>
                        <a:pt x="6483" y="18902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6" name="图形 3">
                <a:extLst>
                  <a:ext uri="{FF2B5EF4-FFF2-40B4-BE49-F238E27FC236}">
                    <a16:creationId xmlns:a16="http://schemas.microsoft.com/office/drawing/2014/main" id="{258F9169-309F-3A57-09BE-5598B2CCEAA5}"/>
                  </a:ext>
                </a:extLst>
              </p:cNvPr>
              <p:cNvGrpSpPr/>
              <p:nvPr/>
            </p:nvGrpSpPr>
            <p:grpSpPr>
              <a:xfrm>
                <a:off x="8910098" y="2260215"/>
                <a:ext cx="129911" cy="241964"/>
                <a:chOff x="8910098" y="2260215"/>
                <a:chExt cx="129911" cy="241964"/>
              </a:xfrm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183D358C-1A2A-1DCD-7644-9AAC0901C08A}"/>
                    </a:ext>
                  </a:extLst>
                </p:cNvPr>
                <p:cNvSpPr/>
                <p:nvPr/>
              </p:nvSpPr>
              <p:spPr>
                <a:xfrm>
                  <a:off x="8910098" y="2260215"/>
                  <a:ext cx="129911" cy="241964"/>
                </a:xfrm>
                <a:custGeom>
                  <a:avLst/>
                  <a:gdLst>
                    <a:gd name="connsiteX0" fmla="*/ 8226 w 129911"/>
                    <a:gd name="connsiteY0" fmla="*/ 778 h 241964"/>
                    <a:gd name="connsiteX1" fmla="*/ 54907 w 129911"/>
                    <a:gd name="connsiteY1" fmla="*/ 30715 h 241964"/>
                    <a:gd name="connsiteX2" fmla="*/ 116134 w 129911"/>
                    <a:gd name="connsiteY2" fmla="*/ 124232 h 241964"/>
                    <a:gd name="connsiteX3" fmla="*/ 124869 w 129911"/>
                    <a:gd name="connsiteY3" fmla="*/ 150749 h 241964"/>
                    <a:gd name="connsiteX4" fmla="*/ 129174 w 129911"/>
                    <a:gd name="connsiteY4" fmla="*/ 175248 h 241964"/>
                    <a:gd name="connsiteX5" fmla="*/ 129869 w 129911"/>
                    <a:gd name="connsiteY5" fmla="*/ 197346 h 241964"/>
                    <a:gd name="connsiteX6" fmla="*/ 129107 w 129911"/>
                    <a:gd name="connsiteY6" fmla="*/ 215834 h 241964"/>
                    <a:gd name="connsiteX7" fmla="*/ 108190 w 129911"/>
                    <a:gd name="connsiteY7" fmla="*/ 241923 h 241964"/>
                    <a:gd name="connsiteX8" fmla="*/ 79091 w 129911"/>
                    <a:gd name="connsiteY8" fmla="*/ 222006 h 241964"/>
                    <a:gd name="connsiteX9" fmla="*/ 32924 w 129911"/>
                    <a:gd name="connsiteY9" fmla="*/ 137091 h 241964"/>
                    <a:gd name="connsiteX10" fmla="*/ 2015 w 129911"/>
                    <a:gd name="connsiteY10" fmla="*/ 46565 h 241964"/>
                    <a:gd name="connsiteX11" fmla="*/ 8226 w 129911"/>
                    <a:gd name="connsiteY11" fmla="*/ 778 h 241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911" h="241964">
                      <a:moveTo>
                        <a:pt x="8226" y="778"/>
                      </a:moveTo>
                      <a:cubicBezTo>
                        <a:pt x="16226" y="-3251"/>
                        <a:pt x="34019" y="8608"/>
                        <a:pt x="54907" y="30715"/>
                      </a:cubicBezTo>
                      <a:cubicBezTo>
                        <a:pt x="75605" y="52842"/>
                        <a:pt x="99703" y="85313"/>
                        <a:pt x="116134" y="124232"/>
                      </a:cubicBezTo>
                      <a:cubicBezTo>
                        <a:pt x="120182" y="132995"/>
                        <a:pt x="122878" y="142063"/>
                        <a:pt x="124869" y="150749"/>
                      </a:cubicBezTo>
                      <a:cubicBezTo>
                        <a:pt x="126831" y="159455"/>
                        <a:pt x="128526" y="167313"/>
                        <a:pt x="129174" y="175248"/>
                      </a:cubicBezTo>
                      <a:cubicBezTo>
                        <a:pt x="129707" y="183287"/>
                        <a:pt x="129831" y="190678"/>
                        <a:pt x="129869" y="197346"/>
                      </a:cubicBezTo>
                      <a:cubicBezTo>
                        <a:pt x="129993" y="203956"/>
                        <a:pt x="129879" y="209976"/>
                        <a:pt x="129107" y="215834"/>
                      </a:cubicBezTo>
                      <a:cubicBezTo>
                        <a:pt x="126574" y="241818"/>
                        <a:pt x="117677" y="241446"/>
                        <a:pt x="108190" y="241923"/>
                      </a:cubicBezTo>
                      <a:cubicBezTo>
                        <a:pt x="93998" y="242399"/>
                        <a:pt x="85654" y="238979"/>
                        <a:pt x="79091" y="222006"/>
                      </a:cubicBezTo>
                      <a:cubicBezTo>
                        <a:pt x="67938" y="197727"/>
                        <a:pt x="47716" y="168866"/>
                        <a:pt x="32924" y="137091"/>
                      </a:cubicBezTo>
                      <a:cubicBezTo>
                        <a:pt x="16779" y="102896"/>
                        <a:pt x="6254" y="71178"/>
                        <a:pt x="2015" y="46565"/>
                      </a:cubicBezTo>
                      <a:cubicBezTo>
                        <a:pt x="-2166" y="21924"/>
                        <a:pt x="282" y="4874"/>
                        <a:pt x="8226" y="77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C658C98-A075-A8E6-E782-9CF1359E9B6D}"/>
                    </a:ext>
                  </a:extLst>
                </p:cNvPr>
                <p:cNvSpPr/>
                <p:nvPr/>
              </p:nvSpPr>
              <p:spPr>
                <a:xfrm>
                  <a:off x="8916010" y="2262067"/>
                  <a:ext cx="102514" cy="240070"/>
                </a:xfrm>
                <a:custGeom>
                  <a:avLst/>
                  <a:gdLst>
                    <a:gd name="connsiteX0" fmla="*/ 246 w 102514"/>
                    <a:gd name="connsiteY0" fmla="*/ 21 h 240070"/>
                    <a:gd name="connsiteX1" fmla="*/ 15648 w 102514"/>
                    <a:gd name="connsiteY1" fmla="*/ 31272 h 240070"/>
                    <a:gd name="connsiteX2" fmla="*/ 51167 w 102514"/>
                    <a:gd name="connsiteY2" fmla="*/ 106672 h 240070"/>
                    <a:gd name="connsiteX3" fmla="*/ 72989 w 102514"/>
                    <a:gd name="connsiteY3" fmla="*/ 151192 h 240070"/>
                    <a:gd name="connsiteX4" fmla="*/ 90896 w 102514"/>
                    <a:gd name="connsiteY4" fmla="*/ 193740 h 240070"/>
                    <a:gd name="connsiteX5" fmla="*/ 97401 w 102514"/>
                    <a:gd name="connsiteY5" fmla="*/ 211886 h 240070"/>
                    <a:gd name="connsiteX6" fmla="*/ 100478 w 102514"/>
                    <a:gd name="connsiteY6" fmla="*/ 226707 h 240070"/>
                    <a:gd name="connsiteX7" fmla="*/ 102287 w 102514"/>
                    <a:gd name="connsiteY7" fmla="*/ 240070 h 240070"/>
                    <a:gd name="connsiteX8" fmla="*/ 97477 w 102514"/>
                    <a:gd name="connsiteY8" fmla="*/ 226764 h 240070"/>
                    <a:gd name="connsiteX9" fmla="*/ 93429 w 102514"/>
                    <a:gd name="connsiteY9" fmla="*/ 212114 h 240070"/>
                    <a:gd name="connsiteX10" fmla="*/ 86305 w 102514"/>
                    <a:gd name="connsiteY10" fmla="*/ 194064 h 240070"/>
                    <a:gd name="connsiteX11" fmla="*/ 77675 w 102514"/>
                    <a:gd name="connsiteY11" fmla="*/ 173586 h 240070"/>
                    <a:gd name="connsiteX12" fmla="*/ 67674 w 102514"/>
                    <a:gd name="connsiteY12" fmla="*/ 151668 h 240070"/>
                    <a:gd name="connsiteX13" fmla="*/ 45719 w 102514"/>
                    <a:gd name="connsiteY13" fmla="*/ 107244 h 240070"/>
                    <a:gd name="connsiteX14" fmla="*/ 246 w 102514"/>
                    <a:gd name="connsiteY14" fmla="*/ 21 h 240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2514" h="240070">
                      <a:moveTo>
                        <a:pt x="246" y="21"/>
                      </a:moveTo>
                      <a:cubicBezTo>
                        <a:pt x="1380" y="-579"/>
                        <a:pt x="6733" y="11689"/>
                        <a:pt x="15648" y="31272"/>
                      </a:cubicBezTo>
                      <a:cubicBezTo>
                        <a:pt x="24497" y="50875"/>
                        <a:pt x="37298" y="77545"/>
                        <a:pt x="51167" y="106672"/>
                      </a:cubicBezTo>
                      <a:cubicBezTo>
                        <a:pt x="58196" y="121027"/>
                        <a:pt x="65654" y="136229"/>
                        <a:pt x="72989" y="151192"/>
                      </a:cubicBezTo>
                      <a:cubicBezTo>
                        <a:pt x="79209" y="166299"/>
                        <a:pt x="86848" y="180482"/>
                        <a:pt x="90896" y="193740"/>
                      </a:cubicBezTo>
                      <a:cubicBezTo>
                        <a:pt x="93258" y="200322"/>
                        <a:pt x="95439" y="206437"/>
                        <a:pt x="97401" y="211886"/>
                      </a:cubicBezTo>
                      <a:cubicBezTo>
                        <a:pt x="98582" y="217601"/>
                        <a:pt x="99630" y="222601"/>
                        <a:pt x="100478" y="226707"/>
                      </a:cubicBezTo>
                      <a:cubicBezTo>
                        <a:pt x="102154" y="235079"/>
                        <a:pt x="102935" y="240061"/>
                        <a:pt x="102287" y="240070"/>
                      </a:cubicBezTo>
                      <a:cubicBezTo>
                        <a:pt x="101649" y="240099"/>
                        <a:pt x="99878" y="235060"/>
                        <a:pt x="97477" y="226764"/>
                      </a:cubicBezTo>
                      <a:cubicBezTo>
                        <a:pt x="96315" y="222544"/>
                        <a:pt x="94944" y="217601"/>
                        <a:pt x="93429" y="212114"/>
                      </a:cubicBezTo>
                      <a:cubicBezTo>
                        <a:pt x="91248" y="206590"/>
                        <a:pt x="88867" y="200513"/>
                        <a:pt x="86305" y="194064"/>
                      </a:cubicBezTo>
                      <a:cubicBezTo>
                        <a:pt x="83990" y="187521"/>
                        <a:pt x="81209" y="180625"/>
                        <a:pt x="77675" y="173586"/>
                      </a:cubicBezTo>
                      <a:cubicBezTo>
                        <a:pt x="74398" y="166432"/>
                        <a:pt x="71055" y="159079"/>
                        <a:pt x="67674" y="151668"/>
                      </a:cubicBezTo>
                      <a:cubicBezTo>
                        <a:pt x="60254" y="136619"/>
                        <a:pt x="52748" y="121465"/>
                        <a:pt x="45719" y="107244"/>
                      </a:cubicBezTo>
                      <a:cubicBezTo>
                        <a:pt x="17267" y="49723"/>
                        <a:pt x="-2449" y="1336"/>
                        <a:pt x="246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7C7E2463-A67C-B290-BC72-0FF28F771D03}"/>
                    </a:ext>
                  </a:extLst>
                </p:cNvPr>
                <p:cNvSpPr/>
                <p:nvPr/>
              </p:nvSpPr>
              <p:spPr>
                <a:xfrm>
                  <a:off x="8925624" y="2260770"/>
                  <a:ext cx="98894" cy="241186"/>
                </a:xfrm>
                <a:custGeom>
                  <a:avLst/>
                  <a:gdLst>
                    <a:gd name="connsiteX0" fmla="*/ 176 w 98894"/>
                    <a:gd name="connsiteY0" fmla="*/ 23 h 241186"/>
                    <a:gd name="connsiteX1" fmla="*/ 54154 w 98894"/>
                    <a:gd name="connsiteY1" fmla="*/ 104512 h 241186"/>
                    <a:gd name="connsiteX2" fmla="*/ 74252 w 98894"/>
                    <a:gd name="connsiteY2" fmla="*/ 150232 h 241186"/>
                    <a:gd name="connsiteX3" fmla="*/ 88721 w 98894"/>
                    <a:gd name="connsiteY3" fmla="*/ 194247 h 241186"/>
                    <a:gd name="connsiteX4" fmla="*/ 93531 w 98894"/>
                    <a:gd name="connsiteY4" fmla="*/ 212793 h 241186"/>
                    <a:gd name="connsiteX5" fmla="*/ 95607 w 98894"/>
                    <a:gd name="connsiteY5" fmla="*/ 227861 h 241186"/>
                    <a:gd name="connsiteX6" fmla="*/ 98474 w 98894"/>
                    <a:gd name="connsiteY6" fmla="*/ 241187 h 241186"/>
                    <a:gd name="connsiteX7" fmla="*/ 98265 w 98894"/>
                    <a:gd name="connsiteY7" fmla="*/ 227023 h 241186"/>
                    <a:gd name="connsiteX8" fmla="*/ 96684 w 98894"/>
                    <a:gd name="connsiteY8" fmla="*/ 211069 h 241186"/>
                    <a:gd name="connsiteX9" fmla="*/ 91845 w 98894"/>
                    <a:gd name="connsiteY9" fmla="*/ 191657 h 241186"/>
                    <a:gd name="connsiteX10" fmla="*/ 76700 w 98894"/>
                    <a:gd name="connsiteY10" fmla="*/ 146213 h 241186"/>
                    <a:gd name="connsiteX11" fmla="*/ 55879 w 98894"/>
                    <a:gd name="connsiteY11" fmla="*/ 100017 h 241186"/>
                    <a:gd name="connsiteX12" fmla="*/ 17788 w 98894"/>
                    <a:gd name="connsiteY12" fmla="*/ 27598 h 241186"/>
                    <a:gd name="connsiteX13" fmla="*/ 176 w 98894"/>
                    <a:gd name="connsiteY13" fmla="*/ 23 h 241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894" h="241186">
                      <a:moveTo>
                        <a:pt x="176" y="23"/>
                      </a:moveTo>
                      <a:cubicBezTo>
                        <a:pt x="-2481" y="1414"/>
                        <a:pt x="25351" y="45791"/>
                        <a:pt x="54154" y="104512"/>
                      </a:cubicBezTo>
                      <a:cubicBezTo>
                        <a:pt x="61498" y="119086"/>
                        <a:pt x="67851" y="135069"/>
                        <a:pt x="74252" y="150232"/>
                      </a:cubicBezTo>
                      <a:cubicBezTo>
                        <a:pt x="79681" y="165882"/>
                        <a:pt x="85749" y="180541"/>
                        <a:pt x="88721" y="194247"/>
                      </a:cubicBezTo>
                      <a:cubicBezTo>
                        <a:pt x="90445" y="200991"/>
                        <a:pt x="92254" y="207182"/>
                        <a:pt x="93531" y="212793"/>
                      </a:cubicBezTo>
                      <a:cubicBezTo>
                        <a:pt x="94331" y="218565"/>
                        <a:pt x="95036" y="223632"/>
                        <a:pt x="95607" y="227861"/>
                      </a:cubicBezTo>
                      <a:cubicBezTo>
                        <a:pt x="96855" y="236262"/>
                        <a:pt x="97836" y="241196"/>
                        <a:pt x="98474" y="241187"/>
                      </a:cubicBezTo>
                      <a:cubicBezTo>
                        <a:pt x="99122" y="241168"/>
                        <a:pt x="98998" y="235957"/>
                        <a:pt x="98265" y="227023"/>
                      </a:cubicBezTo>
                      <a:cubicBezTo>
                        <a:pt x="97817" y="222527"/>
                        <a:pt x="97274" y="217155"/>
                        <a:pt x="96684" y="211069"/>
                      </a:cubicBezTo>
                      <a:cubicBezTo>
                        <a:pt x="95226" y="205220"/>
                        <a:pt x="93607" y="198696"/>
                        <a:pt x="91845" y="191657"/>
                      </a:cubicBezTo>
                      <a:cubicBezTo>
                        <a:pt x="88864" y="177283"/>
                        <a:pt x="82244" y="162310"/>
                        <a:pt x="76700" y="146213"/>
                      </a:cubicBezTo>
                      <a:cubicBezTo>
                        <a:pt x="69890" y="130820"/>
                        <a:pt x="63356" y="114590"/>
                        <a:pt x="55879" y="100017"/>
                      </a:cubicBezTo>
                      <a:cubicBezTo>
                        <a:pt x="41724" y="70403"/>
                        <a:pt x="27761" y="45429"/>
                        <a:pt x="17788" y="27598"/>
                      </a:cubicBezTo>
                      <a:cubicBezTo>
                        <a:pt x="7758" y="9834"/>
                        <a:pt x="1338" y="-558"/>
                        <a:pt x="176" y="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0" name="图形 3">
                <a:extLst>
                  <a:ext uri="{FF2B5EF4-FFF2-40B4-BE49-F238E27FC236}">
                    <a16:creationId xmlns:a16="http://schemas.microsoft.com/office/drawing/2014/main" id="{844F479E-A631-FE94-9169-556AA56364F4}"/>
                  </a:ext>
                </a:extLst>
              </p:cNvPr>
              <p:cNvGrpSpPr/>
              <p:nvPr/>
            </p:nvGrpSpPr>
            <p:grpSpPr>
              <a:xfrm>
                <a:off x="8792725" y="2467257"/>
                <a:ext cx="218784" cy="73245"/>
                <a:chOff x="8792725" y="2467257"/>
                <a:chExt cx="218784" cy="73245"/>
              </a:xfrm>
            </p:grpSpPr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EE89148B-EDF1-AC4E-B5D4-0B6BAED8BC82}"/>
                    </a:ext>
                  </a:extLst>
                </p:cNvPr>
                <p:cNvSpPr/>
                <p:nvPr/>
              </p:nvSpPr>
              <p:spPr>
                <a:xfrm>
                  <a:off x="8792725" y="2467257"/>
                  <a:ext cx="218784" cy="73245"/>
                </a:xfrm>
                <a:custGeom>
                  <a:avLst/>
                  <a:gdLst>
                    <a:gd name="connsiteX0" fmla="*/ 316 w 218784"/>
                    <a:gd name="connsiteY0" fmla="*/ 59265 h 73245"/>
                    <a:gd name="connsiteX1" fmla="*/ 7402 w 218784"/>
                    <a:gd name="connsiteY1" fmla="*/ 44853 h 73245"/>
                    <a:gd name="connsiteX2" fmla="*/ 34053 w 218784"/>
                    <a:gd name="connsiteY2" fmla="*/ 26137 h 73245"/>
                    <a:gd name="connsiteX3" fmla="*/ 126227 w 218784"/>
                    <a:gd name="connsiteY3" fmla="*/ 495 h 73245"/>
                    <a:gd name="connsiteX4" fmla="*/ 149734 w 218784"/>
                    <a:gd name="connsiteY4" fmla="*/ 848 h 73245"/>
                    <a:gd name="connsiteX5" fmla="*/ 170270 w 218784"/>
                    <a:gd name="connsiteY5" fmla="*/ 4172 h 73245"/>
                    <a:gd name="connsiteX6" fmla="*/ 202227 w 218784"/>
                    <a:gd name="connsiteY6" fmla="*/ 15278 h 73245"/>
                    <a:gd name="connsiteX7" fmla="*/ 217324 w 218784"/>
                    <a:gd name="connsiteY7" fmla="*/ 38929 h 73245"/>
                    <a:gd name="connsiteX8" fmla="*/ 193692 w 218784"/>
                    <a:gd name="connsiteY8" fmla="*/ 56655 h 73245"/>
                    <a:gd name="connsiteX9" fmla="*/ 113797 w 218784"/>
                    <a:gd name="connsiteY9" fmla="*/ 69894 h 73245"/>
                    <a:gd name="connsiteX10" fmla="*/ 36073 w 218784"/>
                    <a:gd name="connsiteY10" fmla="*/ 72333 h 73245"/>
                    <a:gd name="connsiteX11" fmla="*/ 316 w 218784"/>
                    <a:gd name="connsiteY11" fmla="*/ 59265 h 7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8784" h="73245">
                      <a:moveTo>
                        <a:pt x="316" y="59265"/>
                      </a:moveTo>
                      <a:cubicBezTo>
                        <a:pt x="-942" y="55740"/>
                        <a:pt x="1583" y="50749"/>
                        <a:pt x="7402" y="44853"/>
                      </a:cubicBezTo>
                      <a:cubicBezTo>
                        <a:pt x="13213" y="38795"/>
                        <a:pt x="22395" y="32147"/>
                        <a:pt x="34053" y="26137"/>
                      </a:cubicBezTo>
                      <a:cubicBezTo>
                        <a:pt x="57380" y="13640"/>
                        <a:pt x="90670" y="2743"/>
                        <a:pt x="126227" y="495"/>
                      </a:cubicBezTo>
                      <a:cubicBezTo>
                        <a:pt x="134409" y="-314"/>
                        <a:pt x="142286" y="-86"/>
                        <a:pt x="149734" y="848"/>
                      </a:cubicBezTo>
                      <a:cubicBezTo>
                        <a:pt x="157135" y="1686"/>
                        <a:pt x="163936" y="2696"/>
                        <a:pt x="170270" y="4172"/>
                      </a:cubicBezTo>
                      <a:cubicBezTo>
                        <a:pt x="183329" y="8077"/>
                        <a:pt x="193492" y="11287"/>
                        <a:pt x="202227" y="15278"/>
                      </a:cubicBezTo>
                      <a:cubicBezTo>
                        <a:pt x="222105" y="24270"/>
                        <a:pt x="219476" y="31252"/>
                        <a:pt x="217324" y="38929"/>
                      </a:cubicBezTo>
                      <a:cubicBezTo>
                        <a:pt x="213952" y="50340"/>
                        <a:pt x="209018" y="56055"/>
                        <a:pt x="193692" y="56655"/>
                      </a:cubicBezTo>
                      <a:cubicBezTo>
                        <a:pt x="171204" y="58941"/>
                        <a:pt x="142534" y="66961"/>
                        <a:pt x="113797" y="69894"/>
                      </a:cubicBezTo>
                      <a:cubicBezTo>
                        <a:pt x="82850" y="73562"/>
                        <a:pt x="55970" y="73962"/>
                        <a:pt x="36073" y="72333"/>
                      </a:cubicBezTo>
                      <a:cubicBezTo>
                        <a:pt x="16327" y="70637"/>
                        <a:pt x="2954" y="66475"/>
                        <a:pt x="316" y="5926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BF28A24F-8478-B8E0-CD9C-D05F435887E8}"/>
                    </a:ext>
                  </a:extLst>
                </p:cNvPr>
                <p:cNvSpPr/>
                <p:nvPr/>
              </p:nvSpPr>
              <p:spPr>
                <a:xfrm>
                  <a:off x="8793681" y="2502576"/>
                  <a:ext cx="216363" cy="26146"/>
                </a:xfrm>
                <a:custGeom>
                  <a:avLst/>
                  <a:gdLst>
                    <a:gd name="connsiteX0" fmla="*/ 7 w 216363"/>
                    <a:gd name="connsiteY0" fmla="*/ 25794 h 26146"/>
                    <a:gd name="connsiteX1" fmla="*/ 28030 w 216363"/>
                    <a:gd name="connsiteY1" fmla="*/ 18374 h 26146"/>
                    <a:gd name="connsiteX2" fmla="*/ 96724 w 216363"/>
                    <a:gd name="connsiteY2" fmla="*/ 7829 h 26146"/>
                    <a:gd name="connsiteX3" fmla="*/ 137872 w 216363"/>
                    <a:gd name="connsiteY3" fmla="*/ 2581 h 26146"/>
                    <a:gd name="connsiteX4" fmla="*/ 176525 w 216363"/>
                    <a:gd name="connsiteY4" fmla="*/ 124 h 26146"/>
                    <a:gd name="connsiteX5" fmla="*/ 192670 w 216363"/>
                    <a:gd name="connsiteY5" fmla="*/ 0 h 26146"/>
                    <a:gd name="connsiteX6" fmla="*/ 205271 w 216363"/>
                    <a:gd name="connsiteY6" fmla="*/ 1438 h 26146"/>
                    <a:gd name="connsiteX7" fmla="*/ 216358 w 216363"/>
                    <a:gd name="connsiteY7" fmla="*/ 3610 h 26146"/>
                    <a:gd name="connsiteX8" fmla="*/ 204519 w 216363"/>
                    <a:gd name="connsiteY8" fmla="*/ 3839 h 26146"/>
                    <a:gd name="connsiteX9" fmla="*/ 191755 w 216363"/>
                    <a:gd name="connsiteY9" fmla="*/ 3200 h 26146"/>
                    <a:gd name="connsiteX10" fmla="*/ 175515 w 216363"/>
                    <a:gd name="connsiteY10" fmla="*/ 3829 h 26146"/>
                    <a:gd name="connsiteX11" fmla="*/ 95753 w 216363"/>
                    <a:gd name="connsiteY11" fmla="*/ 12316 h 26146"/>
                    <a:gd name="connsiteX12" fmla="*/ 28249 w 216363"/>
                    <a:gd name="connsiteY12" fmla="*/ 22231 h 26146"/>
                    <a:gd name="connsiteX13" fmla="*/ 7 w 216363"/>
                    <a:gd name="connsiteY13" fmla="*/ 25794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363" h="26146">
                      <a:moveTo>
                        <a:pt x="7" y="25794"/>
                      </a:moveTo>
                      <a:cubicBezTo>
                        <a:pt x="-326" y="24898"/>
                        <a:pt x="10523" y="22003"/>
                        <a:pt x="28030" y="18374"/>
                      </a:cubicBezTo>
                      <a:cubicBezTo>
                        <a:pt x="45680" y="15183"/>
                        <a:pt x="69921" y="10973"/>
                        <a:pt x="96724" y="7829"/>
                      </a:cubicBezTo>
                      <a:cubicBezTo>
                        <a:pt x="110059" y="5677"/>
                        <a:pt x="124204" y="4563"/>
                        <a:pt x="137872" y="2581"/>
                      </a:cubicBezTo>
                      <a:cubicBezTo>
                        <a:pt x="151550" y="1848"/>
                        <a:pt x="164885" y="-352"/>
                        <a:pt x="176525" y="124"/>
                      </a:cubicBezTo>
                      <a:cubicBezTo>
                        <a:pt x="182364" y="67"/>
                        <a:pt x="187821" y="38"/>
                        <a:pt x="192670" y="0"/>
                      </a:cubicBezTo>
                      <a:cubicBezTo>
                        <a:pt x="197489" y="362"/>
                        <a:pt x="201737" y="1029"/>
                        <a:pt x="205271" y="1438"/>
                      </a:cubicBezTo>
                      <a:cubicBezTo>
                        <a:pt x="212358" y="2362"/>
                        <a:pt x="216530" y="3086"/>
                        <a:pt x="216358" y="3610"/>
                      </a:cubicBezTo>
                      <a:cubicBezTo>
                        <a:pt x="216206" y="4124"/>
                        <a:pt x="211729" y="4181"/>
                        <a:pt x="204519" y="3839"/>
                      </a:cubicBezTo>
                      <a:cubicBezTo>
                        <a:pt x="200880" y="3743"/>
                        <a:pt x="196623" y="3238"/>
                        <a:pt x="191755" y="3200"/>
                      </a:cubicBezTo>
                      <a:cubicBezTo>
                        <a:pt x="186755" y="3391"/>
                        <a:pt x="181287" y="3600"/>
                        <a:pt x="175515" y="3829"/>
                      </a:cubicBezTo>
                      <a:cubicBezTo>
                        <a:pt x="152093" y="4782"/>
                        <a:pt x="122242" y="8477"/>
                        <a:pt x="95753" y="12316"/>
                      </a:cubicBezTo>
                      <a:cubicBezTo>
                        <a:pt x="69169" y="15545"/>
                        <a:pt x="45508" y="19650"/>
                        <a:pt x="28249" y="22231"/>
                      </a:cubicBezTo>
                      <a:cubicBezTo>
                        <a:pt x="11171" y="25260"/>
                        <a:pt x="408" y="26918"/>
                        <a:pt x="7" y="2579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5442C7A2-0B0F-5D81-C5F7-03430FF6BA52}"/>
                    </a:ext>
                  </a:extLst>
                </p:cNvPr>
                <p:cNvSpPr/>
                <p:nvPr/>
              </p:nvSpPr>
              <p:spPr>
                <a:xfrm>
                  <a:off x="8793831" y="2492543"/>
                  <a:ext cx="217613" cy="28038"/>
                </a:xfrm>
                <a:custGeom>
                  <a:avLst/>
                  <a:gdLst>
                    <a:gd name="connsiteX0" fmla="*/ 10 w 217613"/>
                    <a:gd name="connsiteY0" fmla="*/ 27854 h 28038"/>
                    <a:gd name="connsiteX1" fmla="*/ 97156 w 217613"/>
                    <a:gd name="connsiteY1" fmla="*/ 6917 h 28038"/>
                    <a:gd name="connsiteX2" fmla="*/ 138961 w 217613"/>
                    <a:gd name="connsiteY2" fmla="*/ 3288 h 28038"/>
                    <a:gd name="connsiteX3" fmla="*/ 177785 w 217613"/>
                    <a:gd name="connsiteY3" fmla="*/ 4031 h 28038"/>
                    <a:gd name="connsiteX4" fmla="*/ 193787 w 217613"/>
                    <a:gd name="connsiteY4" fmla="*/ 5270 h 28038"/>
                    <a:gd name="connsiteX5" fmla="*/ 206293 w 217613"/>
                    <a:gd name="connsiteY5" fmla="*/ 7651 h 28038"/>
                    <a:gd name="connsiteX6" fmla="*/ 217609 w 217613"/>
                    <a:gd name="connsiteY6" fmla="*/ 8956 h 28038"/>
                    <a:gd name="connsiteX7" fmla="*/ 206341 w 217613"/>
                    <a:gd name="connsiteY7" fmla="*/ 5317 h 28038"/>
                    <a:gd name="connsiteX8" fmla="*/ 193253 w 217613"/>
                    <a:gd name="connsiteY8" fmla="*/ 2384 h 28038"/>
                    <a:gd name="connsiteX9" fmla="*/ 176585 w 217613"/>
                    <a:gd name="connsiteY9" fmla="*/ 831 h 28038"/>
                    <a:gd name="connsiteX10" fmla="*/ 157325 w 217613"/>
                    <a:gd name="connsiteY10" fmla="*/ 69 h 28038"/>
                    <a:gd name="connsiteX11" fmla="*/ 136475 w 217613"/>
                    <a:gd name="connsiteY11" fmla="*/ 326 h 28038"/>
                    <a:gd name="connsiteX12" fmla="*/ 94041 w 217613"/>
                    <a:gd name="connsiteY12" fmla="*/ 4355 h 28038"/>
                    <a:gd name="connsiteX13" fmla="*/ 10 w 217613"/>
                    <a:gd name="connsiteY13" fmla="*/ 27854 h 28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7613" h="28038">
                      <a:moveTo>
                        <a:pt x="10" y="27854"/>
                      </a:moveTo>
                      <a:cubicBezTo>
                        <a:pt x="686" y="29968"/>
                        <a:pt x="42406" y="13433"/>
                        <a:pt x="97156" y="6917"/>
                      </a:cubicBezTo>
                      <a:cubicBezTo>
                        <a:pt x="110738" y="4736"/>
                        <a:pt x="125178" y="4393"/>
                        <a:pt x="138961" y="3288"/>
                      </a:cubicBezTo>
                      <a:cubicBezTo>
                        <a:pt x="152848" y="3479"/>
                        <a:pt x="166136" y="2574"/>
                        <a:pt x="177785" y="4031"/>
                      </a:cubicBezTo>
                      <a:cubicBezTo>
                        <a:pt x="183595" y="4479"/>
                        <a:pt x="188977" y="4898"/>
                        <a:pt x="193787" y="5270"/>
                      </a:cubicBezTo>
                      <a:cubicBezTo>
                        <a:pt x="198578" y="6184"/>
                        <a:pt x="202788" y="6984"/>
                        <a:pt x="206293" y="7651"/>
                      </a:cubicBezTo>
                      <a:cubicBezTo>
                        <a:pt x="213294" y="8908"/>
                        <a:pt x="217466" y="9470"/>
                        <a:pt x="217609" y="8956"/>
                      </a:cubicBezTo>
                      <a:cubicBezTo>
                        <a:pt x="217780" y="8432"/>
                        <a:pt x="213618" y="7137"/>
                        <a:pt x="206341" y="5317"/>
                      </a:cubicBezTo>
                      <a:cubicBezTo>
                        <a:pt x="202702" y="4479"/>
                        <a:pt x="198273" y="3250"/>
                        <a:pt x="193253" y="2384"/>
                      </a:cubicBezTo>
                      <a:cubicBezTo>
                        <a:pt x="188234" y="1917"/>
                        <a:pt x="182623" y="1393"/>
                        <a:pt x="176585" y="831"/>
                      </a:cubicBezTo>
                      <a:cubicBezTo>
                        <a:pt x="170498" y="98"/>
                        <a:pt x="164031" y="-131"/>
                        <a:pt x="157325" y="69"/>
                      </a:cubicBezTo>
                      <a:cubicBezTo>
                        <a:pt x="150600" y="145"/>
                        <a:pt x="143581" y="41"/>
                        <a:pt x="136475" y="326"/>
                      </a:cubicBezTo>
                      <a:cubicBezTo>
                        <a:pt x="122349" y="1469"/>
                        <a:pt x="107690" y="2165"/>
                        <a:pt x="94041" y="4355"/>
                      </a:cubicBezTo>
                      <a:cubicBezTo>
                        <a:pt x="39148" y="11128"/>
                        <a:pt x="-733" y="25977"/>
                        <a:pt x="10" y="27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图形 3">
                <a:extLst>
                  <a:ext uri="{FF2B5EF4-FFF2-40B4-BE49-F238E27FC236}">
                    <a16:creationId xmlns:a16="http://schemas.microsoft.com/office/drawing/2014/main" id="{5AFEC62D-5569-A32F-3737-0D98DC5128FA}"/>
                  </a:ext>
                </a:extLst>
              </p:cNvPr>
              <p:cNvGrpSpPr/>
              <p:nvPr/>
            </p:nvGrpSpPr>
            <p:grpSpPr>
              <a:xfrm>
                <a:off x="8968251" y="2499626"/>
                <a:ext cx="70678" cy="227845"/>
                <a:chOff x="8968251" y="2499626"/>
                <a:chExt cx="70678" cy="227845"/>
              </a:xfrm>
            </p:grpSpPr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0A0E638B-2A4D-CBF2-67A0-EEA9011BDAEC}"/>
                    </a:ext>
                  </a:extLst>
                </p:cNvPr>
                <p:cNvSpPr/>
                <p:nvPr/>
              </p:nvSpPr>
              <p:spPr>
                <a:xfrm>
                  <a:off x="8968251" y="2499626"/>
                  <a:ext cx="70678" cy="227718"/>
                </a:xfrm>
                <a:custGeom>
                  <a:avLst/>
                  <a:gdLst>
                    <a:gd name="connsiteX0" fmla="*/ 37359 w 70678"/>
                    <a:gd name="connsiteY0" fmla="*/ 227692 h 227718"/>
                    <a:gd name="connsiteX1" fmla="*/ 25777 w 70678"/>
                    <a:gd name="connsiteY1" fmla="*/ 215691 h 227718"/>
                    <a:gd name="connsiteX2" fmla="*/ 14700 w 70678"/>
                    <a:gd name="connsiteY2" fmla="*/ 186297 h 227718"/>
                    <a:gd name="connsiteX3" fmla="*/ 2 w 70678"/>
                    <a:gd name="connsiteY3" fmla="*/ 92599 h 227718"/>
                    <a:gd name="connsiteX4" fmla="*/ 22148 w 70678"/>
                    <a:gd name="connsiteY4" fmla="*/ 15266 h 227718"/>
                    <a:gd name="connsiteX5" fmla="*/ 47723 w 70678"/>
                    <a:gd name="connsiteY5" fmla="*/ 2159 h 227718"/>
                    <a:gd name="connsiteX6" fmla="*/ 63734 w 70678"/>
                    <a:gd name="connsiteY6" fmla="*/ 28305 h 227718"/>
                    <a:gd name="connsiteX7" fmla="*/ 70449 w 70678"/>
                    <a:gd name="connsiteY7" fmla="*/ 110859 h 227718"/>
                    <a:gd name="connsiteX8" fmla="*/ 61629 w 70678"/>
                    <a:gd name="connsiteY8" fmla="*/ 195288 h 227718"/>
                    <a:gd name="connsiteX9" fmla="*/ 37359 w 70678"/>
                    <a:gd name="connsiteY9" fmla="*/ 227692 h 22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678" h="227718">
                      <a:moveTo>
                        <a:pt x="37359" y="227692"/>
                      </a:moveTo>
                      <a:cubicBezTo>
                        <a:pt x="33521" y="227387"/>
                        <a:pt x="29549" y="222939"/>
                        <a:pt x="25777" y="215691"/>
                      </a:cubicBezTo>
                      <a:cubicBezTo>
                        <a:pt x="22024" y="208414"/>
                        <a:pt x="18614" y="198517"/>
                        <a:pt x="14700" y="186297"/>
                      </a:cubicBezTo>
                      <a:cubicBezTo>
                        <a:pt x="7727" y="162217"/>
                        <a:pt x="-159" y="129347"/>
                        <a:pt x="2" y="92599"/>
                      </a:cubicBezTo>
                      <a:cubicBezTo>
                        <a:pt x="222" y="58281"/>
                        <a:pt x="12728" y="31687"/>
                        <a:pt x="22148" y="15266"/>
                      </a:cubicBezTo>
                      <a:cubicBezTo>
                        <a:pt x="33054" y="-3870"/>
                        <a:pt x="40007" y="-708"/>
                        <a:pt x="47723" y="2159"/>
                      </a:cubicBezTo>
                      <a:cubicBezTo>
                        <a:pt x="59181" y="6579"/>
                        <a:pt x="64582" y="12065"/>
                        <a:pt x="63734" y="28305"/>
                      </a:cubicBezTo>
                      <a:cubicBezTo>
                        <a:pt x="63515" y="51518"/>
                        <a:pt x="69383" y="80417"/>
                        <a:pt x="70449" y="110859"/>
                      </a:cubicBezTo>
                      <a:cubicBezTo>
                        <a:pt x="71592" y="143701"/>
                        <a:pt x="68421" y="174009"/>
                        <a:pt x="61629" y="195288"/>
                      </a:cubicBezTo>
                      <a:cubicBezTo>
                        <a:pt x="54543" y="216824"/>
                        <a:pt x="44932" y="228349"/>
                        <a:pt x="37359" y="2276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3952877E-DEE5-F627-985C-83744CA45FE3}"/>
                    </a:ext>
                  </a:extLst>
                </p:cNvPr>
                <p:cNvSpPr/>
                <p:nvPr/>
              </p:nvSpPr>
              <p:spPr>
                <a:xfrm>
                  <a:off x="9007201" y="2501786"/>
                  <a:ext cx="8999" cy="225684"/>
                </a:xfrm>
                <a:custGeom>
                  <a:avLst/>
                  <a:gdLst>
                    <a:gd name="connsiteX0" fmla="*/ 419 w 8999"/>
                    <a:gd name="connsiteY0" fmla="*/ 225684 h 225684"/>
                    <a:gd name="connsiteX1" fmla="*/ 2352 w 8999"/>
                    <a:gd name="connsiteY1" fmla="*/ 195471 h 225684"/>
                    <a:gd name="connsiteX2" fmla="*/ 2495 w 8999"/>
                    <a:gd name="connsiteY2" fmla="*/ 123147 h 225684"/>
                    <a:gd name="connsiteX3" fmla="*/ 1295 w 8999"/>
                    <a:gd name="connsiteY3" fmla="*/ 40508 h 225684"/>
                    <a:gd name="connsiteX4" fmla="*/ 2828 w 8999"/>
                    <a:gd name="connsiteY4" fmla="*/ 23983 h 225684"/>
                    <a:gd name="connsiteX5" fmla="*/ 5552 w 8999"/>
                    <a:gd name="connsiteY5" fmla="*/ 11181 h 225684"/>
                    <a:gd name="connsiteX6" fmla="*/ 8762 w 8999"/>
                    <a:gd name="connsiteY6" fmla="*/ 8 h 225684"/>
                    <a:gd name="connsiteX7" fmla="*/ 7934 w 8999"/>
                    <a:gd name="connsiteY7" fmla="*/ 12191 h 225684"/>
                    <a:gd name="connsiteX8" fmla="*/ 5962 w 8999"/>
                    <a:gd name="connsiteY8" fmla="*/ 25230 h 225684"/>
                    <a:gd name="connsiteX9" fmla="*/ 5000 w 8999"/>
                    <a:gd name="connsiteY9" fmla="*/ 41909 h 225684"/>
                    <a:gd name="connsiteX10" fmla="*/ 4819 w 8999"/>
                    <a:gd name="connsiteY10" fmla="*/ 81799 h 225684"/>
                    <a:gd name="connsiteX11" fmla="*/ 6991 w 8999"/>
                    <a:gd name="connsiteY11" fmla="*/ 124595 h 225684"/>
                    <a:gd name="connsiteX12" fmla="*/ 6248 w 8999"/>
                    <a:gd name="connsiteY12" fmla="*/ 196290 h 225684"/>
                    <a:gd name="connsiteX13" fmla="*/ 419 w 8999"/>
                    <a:gd name="connsiteY13" fmla="*/ 225684 h 22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99" h="225684">
                      <a:moveTo>
                        <a:pt x="419" y="225684"/>
                      </a:moveTo>
                      <a:cubicBezTo>
                        <a:pt x="-753" y="225579"/>
                        <a:pt x="742" y="214130"/>
                        <a:pt x="2352" y="195471"/>
                      </a:cubicBezTo>
                      <a:cubicBezTo>
                        <a:pt x="3409" y="176849"/>
                        <a:pt x="3666" y="151037"/>
                        <a:pt x="2495" y="123147"/>
                      </a:cubicBezTo>
                      <a:cubicBezTo>
                        <a:pt x="1419" y="95249"/>
                        <a:pt x="-1096" y="64435"/>
                        <a:pt x="1295" y="40508"/>
                      </a:cubicBezTo>
                      <a:cubicBezTo>
                        <a:pt x="1885" y="34555"/>
                        <a:pt x="1780" y="28840"/>
                        <a:pt x="2828" y="23983"/>
                      </a:cubicBezTo>
                      <a:cubicBezTo>
                        <a:pt x="3886" y="19049"/>
                        <a:pt x="4810" y="14724"/>
                        <a:pt x="5552" y="11181"/>
                      </a:cubicBezTo>
                      <a:cubicBezTo>
                        <a:pt x="7143" y="3999"/>
                        <a:pt x="8229" y="-211"/>
                        <a:pt x="8762" y="8"/>
                      </a:cubicBezTo>
                      <a:cubicBezTo>
                        <a:pt x="9277" y="199"/>
                        <a:pt x="8934" y="4780"/>
                        <a:pt x="7934" y="12191"/>
                      </a:cubicBezTo>
                      <a:cubicBezTo>
                        <a:pt x="7353" y="15972"/>
                        <a:pt x="6695" y="20363"/>
                        <a:pt x="5962" y="25230"/>
                      </a:cubicBezTo>
                      <a:cubicBezTo>
                        <a:pt x="5257" y="30183"/>
                        <a:pt x="5429" y="35927"/>
                        <a:pt x="5000" y="41909"/>
                      </a:cubicBezTo>
                      <a:cubicBezTo>
                        <a:pt x="3828" y="53824"/>
                        <a:pt x="4867" y="67712"/>
                        <a:pt x="4819" y="81799"/>
                      </a:cubicBezTo>
                      <a:cubicBezTo>
                        <a:pt x="5562" y="96363"/>
                        <a:pt x="6295" y="110936"/>
                        <a:pt x="6991" y="124595"/>
                      </a:cubicBezTo>
                      <a:cubicBezTo>
                        <a:pt x="8200" y="152389"/>
                        <a:pt x="7886" y="177973"/>
                        <a:pt x="6248" y="196290"/>
                      </a:cubicBezTo>
                      <a:cubicBezTo>
                        <a:pt x="4038" y="214721"/>
                        <a:pt x="1495" y="225770"/>
                        <a:pt x="419" y="2256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B8A8A664-98D2-BA97-0B14-F005766D7058}"/>
                    </a:ext>
                  </a:extLst>
                </p:cNvPr>
                <p:cNvSpPr/>
                <p:nvPr/>
              </p:nvSpPr>
              <p:spPr>
                <a:xfrm>
                  <a:off x="8994879" y="2499958"/>
                  <a:ext cx="16523" cy="224112"/>
                </a:xfrm>
                <a:custGeom>
                  <a:avLst/>
                  <a:gdLst>
                    <a:gd name="connsiteX0" fmla="*/ 5064 w 16523"/>
                    <a:gd name="connsiteY0" fmla="*/ 224112 h 224112"/>
                    <a:gd name="connsiteX1" fmla="*/ 6854 w 16523"/>
                    <a:gd name="connsiteY1" fmla="*/ 194880 h 224112"/>
                    <a:gd name="connsiteX2" fmla="*/ 3654 w 16523"/>
                    <a:gd name="connsiteY2" fmla="*/ 123356 h 224112"/>
                    <a:gd name="connsiteX3" fmla="*/ 7474 w 16523"/>
                    <a:gd name="connsiteY3" fmla="*/ 40317 h 224112"/>
                    <a:gd name="connsiteX4" fmla="*/ 14055 w 16523"/>
                    <a:gd name="connsiteY4" fmla="*/ 11466 h 224112"/>
                    <a:gd name="connsiteX5" fmla="*/ 16379 w 16523"/>
                    <a:gd name="connsiteY5" fmla="*/ 8 h 224112"/>
                    <a:gd name="connsiteX6" fmla="*/ 11665 w 16523"/>
                    <a:gd name="connsiteY6" fmla="*/ 11199 h 224112"/>
                    <a:gd name="connsiteX7" fmla="*/ 7359 w 16523"/>
                    <a:gd name="connsiteY7" fmla="*/ 24239 h 224112"/>
                    <a:gd name="connsiteX8" fmla="*/ 4073 w 16523"/>
                    <a:gd name="connsiteY8" fmla="*/ 41251 h 224112"/>
                    <a:gd name="connsiteX9" fmla="*/ 701 w 16523"/>
                    <a:gd name="connsiteY9" fmla="*/ 126300 h 224112"/>
                    <a:gd name="connsiteX10" fmla="*/ 3664 w 16523"/>
                    <a:gd name="connsiteY10" fmla="*/ 196308 h 224112"/>
                    <a:gd name="connsiteX11" fmla="*/ 5064 w 16523"/>
                    <a:gd name="connsiteY11" fmla="*/ 224112 h 22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3" h="224112">
                      <a:moveTo>
                        <a:pt x="5064" y="224112"/>
                      </a:moveTo>
                      <a:cubicBezTo>
                        <a:pt x="6054" y="224188"/>
                        <a:pt x="6912" y="213044"/>
                        <a:pt x="6854" y="194880"/>
                      </a:cubicBezTo>
                      <a:cubicBezTo>
                        <a:pt x="6569" y="176668"/>
                        <a:pt x="4768" y="151541"/>
                        <a:pt x="3654" y="123356"/>
                      </a:cubicBezTo>
                      <a:cubicBezTo>
                        <a:pt x="2730" y="95220"/>
                        <a:pt x="2825" y="64063"/>
                        <a:pt x="7474" y="40317"/>
                      </a:cubicBezTo>
                      <a:cubicBezTo>
                        <a:pt x="8817" y="28325"/>
                        <a:pt x="12112" y="18505"/>
                        <a:pt x="14055" y="11466"/>
                      </a:cubicBezTo>
                      <a:cubicBezTo>
                        <a:pt x="15970" y="4418"/>
                        <a:pt x="16903" y="208"/>
                        <a:pt x="16379" y="8"/>
                      </a:cubicBezTo>
                      <a:cubicBezTo>
                        <a:pt x="15856" y="-202"/>
                        <a:pt x="14170" y="3941"/>
                        <a:pt x="11665" y="11199"/>
                      </a:cubicBezTo>
                      <a:cubicBezTo>
                        <a:pt x="10455" y="14867"/>
                        <a:pt x="9007" y="19258"/>
                        <a:pt x="7359" y="24239"/>
                      </a:cubicBezTo>
                      <a:cubicBezTo>
                        <a:pt x="5788" y="29268"/>
                        <a:pt x="5254" y="35069"/>
                        <a:pt x="4073" y="41251"/>
                      </a:cubicBezTo>
                      <a:cubicBezTo>
                        <a:pt x="-699" y="66054"/>
                        <a:pt x="-451" y="98172"/>
                        <a:pt x="701" y="126300"/>
                      </a:cubicBezTo>
                      <a:cubicBezTo>
                        <a:pt x="1882" y="154217"/>
                        <a:pt x="2911" y="178678"/>
                        <a:pt x="3664" y="196308"/>
                      </a:cubicBezTo>
                      <a:cubicBezTo>
                        <a:pt x="3806" y="213596"/>
                        <a:pt x="3864" y="224017"/>
                        <a:pt x="5064" y="224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图形 3">
                <a:extLst>
                  <a:ext uri="{FF2B5EF4-FFF2-40B4-BE49-F238E27FC236}">
                    <a16:creationId xmlns:a16="http://schemas.microsoft.com/office/drawing/2014/main" id="{1ABC36A2-0C3D-1DFE-9BFD-987815516C53}"/>
                  </a:ext>
                </a:extLst>
              </p:cNvPr>
              <p:cNvGrpSpPr/>
              <p:nvPr/>
            </p:nvGrpSpPr>
            <p:grpSpPr>
              <a:xfrm>
                <a:off x="8848736" y="2389979"/>
                <a:ext cx="195461" cy="138823"/>
                <a:chOff x="8848736" y="2389979"/>
                <a:chExt cx="195461" cy="138823"/>
              </a:xfrm>
            </p:grpSpPr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2F901A42-3547-02D7-5A27-E29C84AB47DC}"/>
                    </a:ext>
                  </a:extLst>
                </p:cNvPr>
                <p:cNvSpPr/>
                <p:nvPr/>
              </p:nvSpPr>
              <p:spPr>
                <a:xfrm>
                  <a:off x="8848736" y="2389979"/>
                  <a:ext cx="195461" cy="138823"/>
                </a:xfrm>
                <a:custGeom>
                  <a:avLst/>
                  <a:gdLst>
                    <a:gd name="connsiteX0" fmla="*/ 1074 w 195461"/>
                    <a:gd name="connsiteY0" fmla="*/ 4631 h 138823"/>
                    <a:gd name="connsiteX1" fmla="*/ 49223 w 195461"/>
                    <a:gd name="connsiteY1" fmla="*/ 6098 h 138823"/>
                    <a:gd name="connsiteX2" fmla="*/ 90999 w 195461"/>
                    <a:gd name="connsiteY2" fmla="*/ 22805 h 138823"/>
                    <a:gd name="connsiteX3" fmla="*/ 134719 w 195461"/>
                    <a:gd name="connsiteY3" fmla="*/ 48493 h 138823"/>
                    <a:gd name="connsiteX4" fmla="*/ 186687 w 195461"/>
                    <a:gd name="connsiteY4" fmla="*/ 99986 h 138823"/>
                    <a:gd name="connsiteX5" fmla="*/ 191250 w 195461"/>
                    <a:gd name="connsiteY5" fmla="*/ 127980 h 138823"/>
                    <a:gd name="connsiteX6" fmla="*/ 161037 w 195461"/>
                    <a:gd name="connsiteY6" fmla="*/ 135276 h 138823"/>
                    <a:gd name="connsiteX7" fmla="*/ 79122 w 195461"/>
                    <a:gd name="connsiteY7" fmla="*/ 95490 h 138823"/>
                    <a:gd name="connsiteX8" fmla="*/ 16876 w 195461"/>
                    <a:gd name="connsiteY8" fmla="*/ 41235 h 138823"/>
                    <a:gd name="connsiteX9" fmla="*/ 1074 w 195461"/>
                    <a:gd name="connsiteY9" fmla="*/ 4631 h 13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461" h="138823">
                      <a:moveTo>
                        <a:pt x="1074" y="4631"/>
                      </a:moveTo>
                      <a:cubicBezTo>
                        <a:pt x="4760" y="-2161"/>
                        <a:pt x="23372" y="-1322"/>
                        <a:pt x="49223" y="6098"/>
                      </a:cubicBezTo>
                      <a:cubicBezTo>
                        <a:pt x="62377" y="9603"/>
                        <a:pt x="76455" y="15480"/>
                        <a:pt x="90999" y="22805"/>
                      </a:cubicBezTo>
                      <a:cubicBezTo>
                        <a:pt x="105582" y="30063"/>
                        <a:pt x="120879" y="38702"/>
                        <a:pt x="134719" y="48493"/>
                      </a:cubicBezTo>
                      <a:cubicBezTo>
                        <a:pt x="160951" y="66972"/>
                        <a:pt x="175419" y="87298"/>
                        <a:pt x="186687" y="99986"/>
                      </a:cubicBezTo>
                      <a:cubicBezTo>
                        <a:pt x="199565" y="114568"/>
                        <a:pt x="195679" y="121017"/>
                        <a:pt x="191250" y="127980"/>
                      </a:cubicBezTo>
                      <a:cubicBezTo>
                        <a:pt x="184649" y="138381"/>
                        <a:pt x="178544" y="142305"/>
                        <a:pt x="161037" y="135276"/>
                      </a:cubicBezTo>
                      <a:cubicBezTo>
                        <a:pt x="136586" y="125665"/>
                        <a:pt x="105153" y="113673"/>
                        <a:pt x="79122" y="95490"/>
                      </a:cubicBezTo>
                      <a:cubicBezTo>
                        <a:pt x="51299" y="76802"/>
                        <a:pt x="30611" y="56714"/>
                        <a:pt x="16876" y="41235"/>
                      </a:cubicBezTo>
                      <a:cubicBezTo>
                        <a:pt x="3322" y="25186"/>
                        <a:pt x="-2612" y="11413"/>
                        <a:pt x="1074" y="463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BE1F350-1EC6-D47C-E815-DB9D86F49041}"/>
                    </a:ext>
                  </a:extLst>
                </p:cNvPr>
                <p:cNvSpPr/>
                <p:nvPr/>
              </p:nvSpPr>
              <p:spPr>
                <a:xfrm>
                  <a:off x="8848823" y="2396294"/>
                  <a:ext cx="191151" cy="121745"/>
                </a:xfrm>
                <a:custGeom>
                  <a:avLst/>
                  <a:gdLst>
                    <a:gd name="connsiteX0" fmla="*/ 24 w 191151"/>
                    <a:gd name="connsiteY0" fmla="*/ 97 h 121745"/>
                    <a:gd name="connsiteX1" fmla="*/ 25285 w 191151"/>
                    <a:gd name="connsiteY1" fmla="*/ 16289 h 121745"/>
                    <a:gd name="connsiteX2" fmla="*/ 52069 w 191151"/>
                    <a:gd name="connsiteY2" fmla="*/ 34558 h 121745"/>
                    <a:gd name="connsiteX3" fmla="*/ 84416 w 191151"/>
                    <a:gd name="connsiteY3" fmla="*/ 57285 h 121745"/>
                    <a:gd name="connsiteX4" fmla="*/ 155463 w 191151"/>
                    <a:gd name="connsiteY4" fmla="*/ 100938 h 121745"/>
                    <a:gd name="connsiteX5" fmla="*/ 191134 w 191151"/>
                    <a:gd name="connsiteY5" fmla="*/ 121664 h 121745"/>
                    <a:gd name="connsiteX6" fmla="*/ 152605 w 191151"/>
                    <a:gd name="connsiteY6" fmla="*/ 103719 h 121745"/>
                    <a:gd name="connsiteX7" fmla="*/ 80587 w 191151"/>
                    <a:gd name="connsiteY7" fmla="*/ 60066 h 121745"/>
                    <a:gd name="connsiteX8" fmla="*/ 48564 w 191151"/>
                    <a:gd name="connsiteY8" fmla="*/ 37473 h 121745"/>
                    <a:gd name="connsiteX9" fmla="*/ 22618 w 191151"/>
                    <a:gd name="connsiteY9" fmla="*/ 19223 h 121745"/>
                    <a:gd name="connsiteX10" fmla="*/ 24 w 191151"/>
                    <a:gd name="connsiteY10" fmla="*/ 97 h 12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151" h="121745">
                      <a:moveTo>
                        <a:pt x="24" y="97"/>
                      </a:moveTo>
                      <a:cubicBezTo>
                        <a:pt x="558" y="-894"/>
                        <a:pt x="10035" y="5812"/>
                        <a:pt x="25285" y="16289"/>
                      </a:cubicBezTo>
                      <a:cubicBezTo>
                        <a:pt x="33009" y="21557"/>
                        <a:pt x="42125" y="27767"/>
                        <a:pt x="52069" y="34558"/>
                      </a:cubicBezTo>
                      <a:cubicBezTo>
                        <a:pt x="61918" y="41759"/>
                        <a:pt x="72805" y="49503"/>
                        <a:pt x="84416" y="57285"/>
                      </a:cubicBezTo>
                      <a:cubicBezTo>
                        <a:pt x="107724" y="72772"/>
                        <a:pt x="134203" y="89336"/>
                        <a:pt x="155463" y="100938"/>
                      </a:cubicBezTo>
                      <a:cubicBezTo>
                        <a:pt x="176646" y="112692"/>
                        <a:pt x="191734" y="120712"/>
                        <a:pt x="191134" y="121664"/>
                      </a:cubicBezTo>
                      <a:cubicBezTo>
                        <a:pt x="190534" y="122607"/>
                        <a:pt x="174494" y="115283"/>
                        <a:pt x="152605" y="103719"/>
                      </a:cubicBezTo>
                      <a:cubicBezTo>
                        <a:pt x="130650" y="92289"/>
                        <a:pt x="103856" y="75478"/>
                        <a:pt x="80587" y="60066"/>
                      </a:cubicBezTo>
                      <a:cubicBezTo>
                        <a:pt x="68995" y="52313"/>
                        <a:pt x="58213" y="44645"/>
                        <a:pt x="48564" y="37473"/>
                      </a:cubicBezTo>
                      <a:cubicBezTo>
                        <a:pt x="38753" y="30615"/>
                        <a:pt x="29866" y="24643"/>
                        <a:pt x="22618" y="19223"/>
                      </a:cubicBezTo>
                      <a:cubicBezTo>
                        <a:pt x="8054" y="8526"/>
                        <a:pt x="-519" y="1059"/>
                        <a:pt x="24" y="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49781909-26A9-AE22-5B4F-1FC82843FA78}"/>
                    </a:ext>
                  </a:extLst>
                </p:cNvPr>
                <p:cNvSpPr/>
                <p:nvPr/>
              </p:nvSpPr>
              <p:spPr>
                <a:xfrm>
                  <a:off x="8855027" y="2390868"/>
                  <a:ext cx="187654" cy="122911"/>
                </a:xfrm>
                <a:custGeom>
                  <a:avLst/>
                  <a:gdLst>
                    <a:gd name="connsiteX0" fmla="*/ 22 w 187654"/>
                    <a:gd name="connsiteY0" fmla="*/ 122 h 122911"/>
                    <a:gd name="connsiteX1" fmla="*/ 25177 w 187654"/>
                    <a:gd name="connsiteY1" fmla="*/ 16277 h 122911"/>
                    <a:gd name="connsiteX2" fmla="*/ 53057 w 187654"/>
                    <a:gd name="connsiteY2" fmla="*/ 32802 h 122911"/>
                    <a:gd name="connsiteX3" fmla="*/ 86156 w 187654"/>
                    <a:gd name="connsiteY3" fmla="*/ 54643 h 122911"/>
                    <a:gd name="connsiteX4" fmla="*/ 153698 w 187654"/>
                    <a:gd name="connsiteY4" fmla="*/ 101630 h 122911"/>
                    <a:gd name="connsiteX5" fmla="*/ 187636 w 187654"/>
                    <a:gd name="connsiteY5" fmla="*/ 122842 h 122911"/>
                    <a:gd name="connsiteX6" fmla="*/ 154307 w 187654"/>
                    <a:gd name="connsiteY6" fmla="*/ 98201 h 122911"/>
                    <a:gd name="connsiteX7" fmla="*/ 85499 w 187654"/>
                    <a:gd name="connsiteY7" fmla="*/ 50557 h 122911"/>
                    <a:gd name="connsiteX8" fmla="*/ 52781 w 187654"/>
                    <a:gd name="connsiteY8" fmla="*/ 28783 h 122911"/>
                    <a:gd name="connsiteX9" fmla="*/ 25587 w 187654"/>
                    <a:gd name="connsiteY9" fmla="*/ 12809 h 122911"/>
                    <a:gd name="connsiteX10" fmla="*/ 22 w 187654"/>
                    <a:gd name="connsiteY10" fmla="*/ 122 h 12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7654" h="122911">
                      <a:moveTo>
                        <a:pt x="22" y="122"/>
                      </a:moveTo>
                      <a:cubicBezTo>
                        <a:pt x="-521" y="1103"/>
                        <a:pt x="9242" y="6999"/>
                        <a:pt x="25177" y="16277"/>
                      </a:cubicBezTo>
                      <a:cubicBezTo>
                        <a:pt x="33064" y="21039"/>
                        <a:pt x="42865" y="26125"/>
                        <a:pt x="53057" y="32802"/>
                      </a:cubicBezTo>
                      <a:cubicBezTo>
                        <a:pt x="63229" y="39527"/>
                        <a:pt x="74412" y="46899"/>
                        <a:pt x="86156" y="54643"/>
                      </a:cubicBezTo>
                      <a:cubicBezTo>
                        <a:pt x="109540" y="70264"/>
                        <a:pt x="134067" y="88667"/>
                        <a:pt x="153698" y="101630"/>
                      </a:cubicBezTo>
                      <a:cubicBezTo>
                        <a:pt x="173205" y="114765"/>
                        <a:pt x="187054" y="123795"/>
                        <a:pt x="187636" y="122842"/>
                      </a:cubicBezTo>
                      <a:cubicBezTo>
                        <a:pt x="188235" y="121909"/>
                        <a:pt x="174234" y="111869"/>
                        <a:pt x="154307" y="98201"/>
                      </a:cubicBezTo>
                      <a:cubicBezTo>
                        <a:pt x="134267" y="84657"/>
                        <a:pt x="108988" y="66140"/>
                        <a:pt x="85499" y="50557"/>
                      </a:cubicBezTo>
                      <a:cubicBezTo>
                        <a:pt x="73755" y="42737"/>
                        <a:pt x="62715" y="35403"/>
                        <a:pt x="52781" y="28783"/>
                      </a:cubicBezTo>
                      <a:cubicBezTo>
                        <a:pt x="42684" y="22382"/>
                        <a:pt x="33264" y="17267"/>
                        <a:pt x="25587" y="12809"/>
                      </a:cubicBezTo>
                      <a:cubicBezTo>
                        <a:pt x="10089" y="4027"/>
                        <a:pt x="564" y="-849"/>
                        <a:pt x="22" y="1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图形 3">
                <a:extLst>
                  <a:ext uri="{FF2B5EF4-FFF2-40B4-BE49-F238E27FC236}">
                    <a16:creationId xmlns:a16="http://schemas.microsoft.com/office/drawing/2014/main" id="{EFA408E0-2B65-F3BA-2A15-241E6EA30B7F}"/>
                  </a:ext>
                </a:extLst>
              </p:cNvPr>
              <p:cNvGrpSpPr/>
              <p:nvPr/>
            </p:nvGrpSpPr>
            <p:grpSpPr>
              <a:xfrm>
                <a:off x="9114349" y="2621623"/>
                <a:ext cx="98142" cy="237350"/>
                <a:chOff x="9114349" y="2621623"/>
                <a:chExt cx="98142" cy="237350"/>
              </a:xfrm>
            </p:grpSpPr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7D87D97D-D7BB-CCA2-D64A-B9F662A0DA1A}"/>
                    </a:ext>
                  </a:extLst>
                </p:cNvPr>
                <p:cNvSpPr/>
                <p:nvPr/>
              </p:nvSpPr>
              <p:spPr>
                <a:xfrm>
                  <a:off x="9114349" y="2621623"/>
                  <a:ext cx="98142" cy="237350"/>
                </a:xfrm>
                <a:custGeom>
                  <a:avLst/>
                  <a:gdLst>
                    <a:gd name="connsiteX0" fmla="*/ 24201 w 98142"/>
                    <a:gd name="connsiteY0" fmla="*/ 237349 h 237350"/>
                    <a:gd name="connsiteX1" fmla="*/ 11647 w 98142"/>
                    <a:gd name="connsiteY1" fmla="*/ 224833 h 237350"/>
                    <a:gd name="connsiteX2" fmla="*/ 5723 w 98142"/>
                    <a:gd name="connsiteY2" fmla="*/ 209603 h 237350"/>
                    <a:gd name="connsiteX3" fmla="*/ 1941 w 98142"/>
                    <a:gd name="connsiteY3" fmla="*/ 189762 h 237350"/>
                    <a:gd name="connsiteX4" fmla="*/ 11781 w 98142"/>
                    <a:gd name="connsiteY4" fmla="*/ 83968 h 237350"/>
                    <a:gd name="connsiteX5" fmla="*/ 55710 w 98142"/>
                    <a:gd name="connsiteY5" fmla="*/ 12035 h 237350"/>
                    <a:gd name="connsiteX6" fmla="*/ 85418 w 98142"/>
                    <a:gd name="connsiteY6" fmla="*/ 4244 h 237350"/>
                    <a:gd name="connsiteX7" fmla="*/ 96172 w 98142"/>
                    <a:gd name="connsiteY7" fmla="*/ 35438 h 237350"/>
                    <a:gd name="connsiteX8" fmla="*/ 78427 w 98142"/>
                    <a:gd name="connsiteY8" fmla="*/ 124487 h 237350"/>
                    <a:gd name="connsiteX9" fmla="*/ 50700 w 98142"/>
                    <a:gd name="connsiteY9" fmla="*/ 204983 h 237350"/>
                    <a:gd name="connsiteX10" fmla="*/ 24201 w 98142"/>
                    <a:gd name="connsiteY10" fmla="*/ 237349 h 237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142" h="237350">
                      <a:moveTo>
                        <a:pt x="24201" y="237349"/>
                      </a:moveTo>
                      <a:cubicBezTo>
                        <a:pt x="20058" y="237454"/>
                        <a:pt x="15734" y="233111"/>
                        <a:pt x="11647" y="224833"/>
                      </a:cubicBezTo>
                      <a:cubicBezTo>
                        <a:pt x="9599" y="220690"/>
                        <a:pt x="7609" y="215585"/>
                        <a:pt x="5723" y="209603"/>
                      </a:cubicBezTo>
                      <a:cubicBezTo>
                        <a:pt x="4189" y="203726"/>
                        <a:pt x="2999" y="197106"/>
                        <a:pt x="1941" y="189762"/>
                      </a:cubicBezTo>
                      <a:cubicBezTo>
                        <a:pt x="-2193" y="160444"/>
                        <a:pt x="-87" y="121297"/>
                        <a:pt x="11781" y="83968"/>
                      </a:cubicBezTo>
                      <a:cubicBezTo>
                        <a:pt x="22620" y="48954"/>
                        <a:pt x="42680" y="26799"/>
                        <a:pt x="55710" y="12035"/>
                      </a:cubicBezTo>
                      <a:cubicBezTo>
                        <a:pt x="71150" y="-4948"/>
                        <a:pt x="77875" y="-357"/>
                        <a:pt x="85418" y="4244"/>
                      </a:cubicBezTo>
                      <a:cubicBezTo>
                        <a:pt x="96601" y="11235"/>
                        <a:pt x="101068" y="18017"/>
                        <a:pt x="96172" y="35438"/>
                      </a:cubicBezTo>
                      <a:cubicBezTo>
                        <a:pt x="90181" y="60537"/>
                        <a:pt x="86695" y="93645"/>
                        <a:pt x="78427" y="124487"/>
                      </a:cubicBezTo>
                      <a:cubicBezTo>
                        <a:pt x="69807" y="157730"/>
                        <a:pt x="59711" y="185238"/>
                        <a:pt x="50700" y="204983"/>
                      </a:cubicBezTo>
                      <a:cubicBezTo>
                        <a:pt x="41670" y="224490"/>
                        <a:pt x="32745" y="237006"/>
                        <a:pt x="24201" y="23734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5DBEB8CF-74D7-6AAA-CDE5-E8DAE2ABAB81}"/>
                    </a:ext>
                  </a:extLst>
                </p:cNvPr>
                <p:cNvSpPr/>
                <p:nvPr/>
              </p:nvSpPr>
              <p:spPr>
                <a:xfrm>
                  <a:off x="9140284" y="2625860"/>
                  <a:ext cx="59566" cy="233065"/>
                </a:xfrm>
                <a:custGeom>
                  <a:avLst/>
                  <a:gdLst>
                    <a:gd name="connsiteX0" fmla="*/ 438 w 59566"/>
                    <a:gd name="connsiteY0" fmla="*/ 233065 h 233065"/>
                    <a:gd name="connsiteX1" fmla="*/ 2734 w 59566"/>
                    <a:gd name="connsiteY1" fmla="*/ 201175 h 233065"/>
                    <a:gd name="connsiteX2" fmla="*/ 18440 w 59566"/>
                    <a:gd name="connsiteY2" fmla="*/ 126137 h 233065"/>
                    <a:gd name="connsiteX3" fmla="*/ 29461 w 59566"/>
                    <a:gd name="connsiteY3" fmla="*/ 81646 h 233065"/>
                    <a:gd name="connsiteX4" fmla="*/ 41948 w 59566"/>
                    <a:gd name="connsiteY4" fmla="*/ 40631 h 233065"/>
                    <a:gd name="connsiteX5" fmla="*/ 47816 w 59566"/>
                    <a:gd name="connsiteY5" fmla="*/ 23772 h 233065"/>
                    <a:gd name="connsiteX6" fmla="*/ 53569 w 59566"/>
                    <a:gd name="connsiteY6" fmla="*/ 10990 h 233065"/>
                    <a:gd name="connsiteX7" fmla="*/ 59465 w 59566"/>
                    <a:gd name="connsiteY7" fmla="*/ 17 h 233065"/>
                    <a:gd name="connsiteX8" fmla="*/ 55855 w 59566"/>
                    <a:gd name="connsiteY8" fmla="*/ 12580 h 233065"/>
                    <a:gd name="connsiteX9" fmla="*/ 50778 w 59566"/>
                    <a:gd name="connsiteY9" fmla="*/ 25849 h 233065"/>
                    <a:gd name="connsiteX10" fmla="*/ 45425 w 59566"/>
                    <a:gd name="connsiteY10" fmla="*/ 43098 h 233065"/>
                    <a:gd name="connsiteX11" fmla="*/ 33423 w 59566"/>
                    <a:gd name="connsiteY11" fmla="*/ 84485 h 233065"/>
                    <a:gd name="connsiteX12" fmla="*/ 22660 w 59566"/>
                    <a:gd name="connsiteY12" fmla="*/ 128938 h 233065"/>
                    <a:gd name="connsiteX13" fmla="*/ 6791 w 59566"/>
                    <a:gd name="connsiteY13" fmla="*/ 202385 h 233065"/>
                    <a:gd name="connsiteX14" fmla="*/ 438 w 59566"/>
                    <a:gd name="connsiteY14" fmla="*/ 233065 h 2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566" h="233065">
                      <a:moveTo>
                        <a:pt x="438" y="233065"/>
                      </a:moveTo>
                      <a:cubicBezTo>
                        <a:pt x="-552" y="233113"/>
                        <a:pt x="105" y="220692"/>
                        <a:pt x="2734" y="201175"/>
                      </a:cubicBezTo>
                      <a:cubicBezTo>
                        <a:pt x="5982" y="181659"/>
                        <a:pt x="10916" y="154989"/>
                        <a:pt x="18440" y="126137"/>
                      </a:cubicBezTo>
                      <a:cubicBezTo>
                        <a:pt x="21488" y="111545"/>
                        <a:pt x="26060" y="96515"/>
                        <a:pt x="29461" y="81646"/>
                      </a:cubicBezTo>
                      <a:cubicBezTo>
                        <a:pt x="33947" y="67139"/>
                        <a:pt x="37300" y="52671"/>
                        <a:pt x="41948" y="40631"/>
                      </a:cubicBezTo>
                      <a:cubicBezTo>
                        <a:pt x="44082" y="34526"/>
                        <a:pt x="46053" y="28849"/>
                        <a:pt x="47816" y="23772"/>
                      </a:cubicBezTo>
                      <a:cubicBezTo>
                        <a:pt x="50016" y="18848"/>
                        <a:pt x="51987" y="14533"/>
                        <a:pt x="53569" y="10990"/>
                      </a:cubicBezTo>
                      <a:cubicBezTo>
                        <a:pt x="56864" y="3836"/>
                        <a:pt x="58950" y="-298"/>
                        <a:pt x="59465" y="17"/>
                      </a:cubicBezTo>
                      <a:cubicBezTo>
                        <a:pt x="59969" y="341"/>
                        <a:pt x="58579" y="5027"/>
                        <a:pt x="55855" y="12580"/>
                      </a:cubicBezTo>
                      <a:cubicBezTo>
                        <a:pt x="54388" y="16409"/>
                        <a:pt x="52683" y="20886"/>
                        <a:pt x="50778" y="25849"/>
                      </a:cubicBezTo>
                      <a:cubicBezTo>
                        <a:pt x="49139" y="31144"/>
                        <a:pt x="47339" y="36936"/>
                        <a:pt x="45425" y="43098"/>
                      </a:cubicBezTo>
                      <a:cubicBezTo>
                        <a:pt x="41005" y="55281"/>
                        <a:pt x="37900" y="69968"/>
                        <a:pt x="33423" y="84485"/>
                      </a:cubicBezTo>
                      <a:cubicBezTo>
                        <a:pt x="30156" y="99439"/>
                        <a:pt x="25679" y="114450"/>
                        <a:pt x="22660" y="128938"/>
                      </a:cubicBezTo>
                      <a:cubicBezTo>
                        <a:pt x="15316" y="157598"/>
                        <a:pt x="10554" y="183554"/>
                        <a:pt x="6791" y="202385"/>
                      </a:cubicBezTo>
                      <a:cubicBezTo>
                        <a:pt x="3762" y="221159"/>
                        <a:pt x="1791" y="233017"/>
                        <a:pt x="438" y="2330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38BE844-150D-D1A4-781F-C27CBEB30968}"/>
                    </a:ext>
                  </a:extLst>
                </p:cNvPr>
                <p:cNvSpPr/>
                <p:nvPr/>
              </p:nvSpPr>
              <p:spPr>
                <a:xfrm>
                  <a:off x="9130942" y="2623001"/>
                  <a:ext cx="64310" cy="233010"/>
                </a:xfrm>
                <a:custGeom>
                  <a:avLst/>
                  <a:gdLst>
                    <a:gd name="connsiteX0" fmla="*/ 1484 w 64310"/>
                    <a:gd name="connsiteY0" fmla="*/ 233010 h 233010"/>
                    <a:gd name="connsiteX1" fmla="*/ 4065 w 64310"/>
                    <a:gd name="connsiteY1" fmla="*/ 200701 h 233010"/>
                    <a:gd name="connsiteX2" fmla="*/ 8237 w 64310"/>
                    <a:gd name="connsiteY2" fmla="*/ 165992 h 233010"/>
                    <a:gd name="connsiteX3" fmla="*/ 11694 w 64310"/>
                    <a:gd name="connsiteY3" fmla="*/ 145627 h 233010"/>
                    <a:gd name="connsiteX4" fmla="*/ 16724 w 64310"/>
                    <a:gd name="connsiteY4" fmla="*/ 124034 h 233010"/>
                    <a:gd name="connsiteX5" fmla="*/ 45451 w 64310"/>
                    <a:gd name="connsiteY5" fmla="*/ 39738 h 233010"/>
                    <a:gd name="connsiteX6" fmla="*/ 52700 w 64310"/>
                    <a:gd name="connsiteY6" fmla="*/ 23650 h 233010"/>
                    <a:gd name="connsiteX7" fmla="*/ 59253 w 64310"/>
                    <a:gd name="connsiteY7" fmla="*/ 11382 h 233010"/>
                    <a:gd name="connsiteX8" fmla="*/ 64225 w 64310"/>
                    <a:gd name="connsiteY8" fmla="*/ 19 h 233010"/>
                    <a:gd name="connsiteX9" fmla="*/ 56805 w 64310"/>
                    <a:gd name="connsiteY9" fmla="*/ 10572 h 233010"/>
                    <a:gd name="connsiteX10" fmla="*/ 49404 w 64310"/>
                    <a:gd name="connsiteY10" fmla="*/ 23126 h 233010"/>
                    <a:gd name="connsiteX11" fmla="*/ 41679 w 64310"/>
                    <a:gd name="connsiteY11" fmla="*/ 39786 h 233010"/>
                    <a:gd name="connsiteX12" fmla="*/ 25591 w 64310"/>
                    <a:gd name="connsiteY12" fmla="*/ 80924 h 233010"/>
                    <a:gd name="connsiteX13" fmla="*/ 12847 w 64310"/>
                    <a:gd name="connsiteY13" fmla="*/ 126254 h 233010"/>
                    <a:gd name="connsiteX14" fmla="*/ 474 w 64310"/>
                    <a:gd name="connsiteY14" fmla="*/ 201949 h 233010"/>
                    <a:gd name="connsiteX15" fmla="*/ 1484 w 64310"/>
                    <a:gd name="connsiteY15" fmla="*/ 233010 h 23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4310" h="233010">
                      <a:moveTo>
                        <a:pt x="1484" y="233010"/>
                      </a:moveTo>
                      <a:cubicBezTo>
                        <a:pt x="2970" y="233019"/>
                        <a:pt x="2446" y="220561"/>
                        <a:pt x="4065" y="200701"/>
                      </a:cubicBezTo>
                      <a:cubicBezTo>
                        <a:pt x="5132" y="190824"/>
                        <a:pt x="5760" y="178917"/>
                        <a:pt x="8237" y="165992"/>
                      </a:cubicBezTo>
                      <a:cubicBezTo>
                        <a:pt x="9351" y="159496"/>
                        <a:pt x="10494" y="152695"/>
                        <a:pt x="11694" y="145627"/>
                      </a:cubicBezTo>
                      <a:cubicBezTo>
                        <a:pt x="13323" y="138655"/>
                        <a:pt x="15000" y="131435"/>
                        <a:pt x="16724" y="124034"/>
                      </a:cubicBezTo>
                      <a:cubicBezTo>
                        <a:pt x="24029" y="94535"/>
                        <a:pt x="34688" y="63046"/>
                        <a:pt x="45451" y="39738"/>
                      </a:cubicBezTo>
                      <a:cubicBezTo>
                        <a:pt x="48118" y="33899"/>
                        <a:pt x="50366" y="28413"/>
                        <a:pt x="52700" y="23650"/>
                      </a:cubicBezTo>
                      <a:cubicBezTo>
                        <a:pt x="55214" y="18954"/>
                        <a:pt x="57414" y="14830"/>
                        <a:pt x="59253" y="11382"/>
                      </a:cubicBezTo>
                      <a:cubicBezTo>
                        <a:pt x="62834" y="4495"/>
                        <a:pt x="64749" y="324"/>
                        <a:pt x="64225" y="19"/>
                      </a:cubicBezTo>
                      <a:cubicBezTo>
                        <a:pt x="63720" y="-305"/>
                        <a:pt x="61034" y="3610"/>
                        <a:pt x="56805" y="10572"/>
                      </a:cubicBezTo>
                      <a:cubicBezTo>
                        <a:pt x="54709" y="14116"/>
                        <a:pt x="52233" y="18335"/>
                        <a:pt x="49404" y="23126"/>
                      </a:cubicBezTo>
                      <a:cubicBezTo>
                        <a:pt x="47070" y="28137"/>
                        <a:pt x="44489" y="33747"/>
                        <a:pt x="41679" y="39786"/>
                      </a:cubicBezTo>
                      <a:cubicBezTo>
                        <a:pt x="35717" y="51778"/>
                        <a:pt x="31154" y="66237"/>
                        <a:pt x="25591" y="80924"/>
                      </a:cubicBezTo>
                      <a:cubicBezTo>
                        <a:pt x="21238" y="95954"/>
                        <a:pt x="15971" y="111290"/>
                        <a:pt x="12847" y="126254"/>
                      </a:cubicBezTo>
                      <a:cubicBezTo>
                        <a:pt x="5237" y="155867"/>
                        <a:pt x="1950" y="182699"/>
                        <a:pt x="474" y="201949"/>
                      </a:cubicBezTo>
                      <a:cubicBezTo>
                        <a:pt x="-678" y="221275"/>
                        <a:pt x="512" y="233076"/>
                        <a:pt x="1484" y="2330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图形 3">
                <a:extLst>
                  <a:ext uri="{FF2B5EF4-FFF2-40B4-BE49-F238E27FC236}">
                    <a16:creationId xmlns:a16="http://schemas.microsoft.com/office/drawing/2014/main" id="{A3FED39B-4BC5-3133-895C-F56FE3E4423C}"/>
                  </a:ext>
                </a:extLst>
              </p:cNvPr>
              <p:cNvGrpSpPr/>
              <p:nvPr/>
            </p:nvGrpSpPr>
            <p:grpSpPr>
              <a:xfrm>
                <a:off x="9213648" y="2616011"/>
                <a:ext cx="179370" cy="159956"/>
                <a:chOff x="9213648" y="2616011"/>
                <a:chExt cx="179370" cy="159956"/>
              </a:xfrm>
            </p:grpSpPr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4B5DE274-1732-0981-3E72-7E159BA0798A}"/>
                    </a:ext>
                  </a:extLst>
                </p:cNvPr>
                <p:cNvSpPr/>
                <p:nvPr/>
              </p:nvSpPr>
              <p:spPr>
                <a:xfrm>
                  <a:off x="9213648" y="2616011"/>
                  <a:ext cx="179370" cy="159956"/>
                </a:xfrm>
                <a:custGeom>
                  <a:avLst/>
                  <a:gdLst>
                    <a:gd name="connsiteX0" fmla="*/ 172248 w 179370"/>
                    <a:gd name="connsiteY0" fmla="*/ 159380 h 159956"/>
                    <a:gd name="connsiteX1" fmla="*/ 155980 w 179370"/>
                    <a:gd name="connsiteY1" fmla="*/ 154798 h 159956"/>
                    <a:gd name="connsiteX2" fmla="*/ 131510 w 179370"/>
                    <a:gd name="connsiteY2" fmla="*/ 136425 h 159956"/>
                    <a:gd name="connsiteX3" fmla="*/ 116765 w 179370"/>
                    <a:gd name="connsiteY3" fmla="*/ 124594 h 159956"/>
                    <a:gd name="connsiteX4" fmla="*/ 100458 w 179370"/>
                    <a:gd name="connsiteY4" fmla="*/ 112088 h 159956"/>
                    <a:gd name="connsiteX5" fmla="*/ 82618 w 179370"/>
                    <a:gd name="connsiteY5" fmla="*/ 99391 h 159956"/>
                    <a:gd name="connsiteX6" fmla="*/ 63873 w 179370"/>
                    <a:gd name="connsiteY6" fmla="*/ 86294 h 159956"/>
                    <a:gd name="connsiteX7" fmla="*/ 11057 w 179370"/>
                    <a:gd name="connsiteY7" fmla="*/ 40422 h 159956"/>
                    <a:gd name="connsiteX8" fmla="*/ 2865 w 179370"/>
                    <a:gd name="connsiteY8" fmla="*/ 13190 h 159956"/>
                    <a:gd name="connsiteX9" fmla="*/ 32431 w 179370"/>
                    <a:gd name="connsiteY9" fmla="*/ 1798 h 159956"/>
                    <a:gd name="connsiteX10" fmla="*/ 121851 w 179370"/>
                    <a:gd name="connsiteY10" fmla="*/ 40746 h 159956"/>
                    <a:gd name="connsiteX11" fmla="*/ 176401 w 179370"/>
                    <a:gd name="connsiteY11" fmla="*/ 118117 h 159956"/>
                    <a:gd name="connsiteX12" fmla="*/ 172248 w 179370"/>
                    <a:gd name="connsiteY12" fmla="*/ 159380 h 1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370" h="159956">
                      <a:moveTo>
                        <a:pt x="172248" y="159380"/>
                      </a:moveTo>
                      <a:cubicBezTo>
                        <a:pt x="168705" y="161009"/>
                        <a:pt x="162923" y="159094"/>
                        <a:pt x="155980" y="154798"/>
                      </a:cubicBezTo>
                      <a:cubicBezTo>
                        <a:pt x="148922" y="150579"/>
                        <a:pt x="141482" y="143483"/>
                        <a:pt x="131510" y="136425"/>
                      </a:cubicBezTo>
                      <a:cubicBezTo>
                        <a:pt x="126585" y="132862"/>
                        <a:pt x="122337" y="128385"/>
                        <a:pt x="116765" y="124594"/>
                      </a:cubicBezTo>
                      <a:cubicBezTo>
                        <a:pt x="111307" y="120727"/>
                        <a:pt x="105840" y="116546"/>
                        <a:pt x="100458" y="112088"/>
                      </a:cubicBezTo>
                      <a:cubicBezTo>
                        <a:pt x="94524" y="108059"/>
                        <a:pt x="88447" y="103925"/>
                        <a:pt x="82618" y="99391"/>
                      </a:cubicBezTo>
                      <a:cubicBezTo>
                        <a:pt x="76693" y="94943"/>
                        <a:pt x="69940" y="90981"/>
                        <a:pt x="63873" y="86294"/>
                      </a:cubicBezTo>
                      <a:cubicBezTo>
                        <a:pt x="40127" y="70083"/>
                        <a:pt x="23915" y="51500"/>
                        <a:pt x="11057" y="40422"/>
                      </a:cubicBezTo>
                      <a:cubicBezTo>
                        <a:pt x="-3593" y="27773"/>
                        <a:pt x="-650" y="20753"/>
                        <a:pt x="2865" y="13190"/>
                      </a:cubicBezTo>
                      <a:cubicBezTo>
                        <a:pt x="8056" y="1874"/>
                        <a:pt x="13647" y="-2907"/>
                        <a:pt x="32431" y="1798"/>
                      </a:cubicBezTo>
                      <a:cubicBezTo>
                        <a:pt x="58015" y="8675"/>
                        <a:pt x="93391" y="17857"/>
                        <a:pt x="121851" y="40746"/>
                      </a:cubicBezTo>
                      <a:cubicBezTo>
                        <a:pt x="152551" y="64959"/>
                        <a:pt x="169924" y="95648"/>
                        <a:pt x="176401" y="118117"/>
                      </a:cubicBezTo>
                      <a:cubicBezTo>
                        <a:pt x="181973" y="141425"/>
                        <a:pt x="179202" y="156217"/>
                        <a:pt x="172248" y="1593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DDB0B214-9AB4-DF8B-E48B-5704E5DE44DA}"/>
                    </a:ext>
                  </a:extLst>
                </p:cNvPr>
                <p:cNvSpPr/>
                <p:nvPr/>
              </p:nvSpPr>
              <p:spPr>
                <a:xfrm>
                  <a:off x="9216489" y="2629050"/>
                  <a:ext cx="171436" cy="145488"/>
                </a:xfrm>
                <a:custGeom>
                  <a:avLst/>
                  <a:gdLst>
                    <a:gd name="connsiteX0" fmla="*/ 171264 w 171436"/>
                    <a:gd name="connsiteY0" fmla="*/ 145474 h 145488"/>
                    <a:gd name="connsiteX1" fmla="*/ 157510 w 171436"/>
                    <a:gd name="connsiteY1" fmla="*/ 117985 h 145488"/>
                    <a:gd name="connsiteX2" fmla="*/ 139232 w 171436"/>
                    <a:gd name="connsiteY2" fmla="*/ 90000 h 145488"/>
                    <a:gd name="connsiteX3" fmla="*/ 126487 w 171436"/>
                    <a:gd name="connsiteY3" fmla="*/ 74893 h 145488"/>
                    <a:gd name="connsiteX4" fmla="*/ 111190 w 171436"/>
                    <a:gd name="connsiteY4" fmla="*/ 60263 h 145488"/>
                    <a:gd name="connsiteX5" fmla="*/ 38448 w 171436"/>
                    <a:gd name="connsiteY5" fmla="*/ 16372 h 145488"/>
                    <a:gd name="connsiteX6" fmla="*/ 14 w 171436"/>
                    <a:gd name="connsiteY6" fmla="*/ 132 h 145488"/>
                    <a:gd name="connsiteX7" fmla="*/ 11930 w 171436"/>
                    <a:gd name="connsiteY7" fmla="*/ 2846 h 145488"/>
                    <a:gd name="connsiteX8" fmla="*/ 41029 w 171436"/>
                    <a:gd name="connsiteY8" fmla="*/ 13305 h 145488"/>
                    <a:gd name="connsiteX9" fmla="*/ 115429 w 171436"/>
                    <a:gd name="connsiteY9" fmla="*/ 58034 h 145488"/>
                    <a:gd name="connsiteX10" fmla="*/ 143604 w 171436"/>
                    <a:gd name="connsiteY10" fmla="*/ 88248 h 145488"/>
                    <a:gd name="connsiteX11" fmla="*/ 161292 w 171436"/>
                    <a:gd name="connsiteY11" fmla="*/ 116632 h 145488"/>
                    <a:gd name="connsiteX12" fmla="*/ 171264 w 171436"/>
                    <a:gd name="connsiteY12" fmla="*/ 145474 h 1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1436" h="145488">
                      <a:moveTo>
                        <a:pt x="171264" y="145474"/>
                      </a:moveTo>
                      <a:cubicBezTo>
                        <a:pt x="170207" y="145940"/>
                        <a:pt x="165578" y="135263"/>
                        <a:pt x="157510" y="117985"/>
                      </a:cubicBezTo>
                      <a:cubicBezTo>
                        <a:pt x="152357" y="110069"/>
                        <a:pt x="146957" y="99935"/>
                        <a:pt x="139232" y="90000"/>
                      </a:cubicBezTo>
                      <a:cubicBezTo>
                        <a:pt x="135136" y="85142"/>
                        <a:pt x="130878" y="80094"/>
                        <a:pt x="126487" y="74893"/>
                      </a:cubicBezTo>
                      <a:cubicBezTo>
                        <a:pt x="122106" y="69579"/>
                        <a:pt x="116467" y="65245"/>
                        <a:pt x="111190" y="60263"/>
                      </a:cubicBezTo>
                      <a:cubicBezTo>
                        <a:pt x="89416" y="41051"/>
                        <a:pt x="61070" y="25649"/>
                        <a:pt x="38448" y="16372"/>
                      </a:cubicBezTo>
                      <a:cubicBezTo>
                        <a:pt x="15997" y="6561"/>
                        <a:pt x="-557" y="1389"/>
                        <a:pt x="14" y="132"/>
                      </a:cubicBezTo>
                      <a:cubicBezTo>
                        <a:pt x="252" y="-383"/>
                        <a:pt x="4644" y="627"/>
                        <a:pt x="11930" y="2846"/>
                      </a:cubicBezTo>
                      <a:cubicBezTo>
                        <a:pt x="19236" y="5075"/>
                        <a:pt x="29494" y="8295"/>
                        <a:pt x="41029" y="13305"/>
                      </a:cubicBezTo>
                      <a:cubicBezTo>
                        <a:pt x="64384" y="22430"/>
                        <a:pt x="93502" y="38251"/>
                        <a:pt x="115429" y="58034"/>
                      </a:cubicBezTo>
                      <a:cubicBezTo>
                        <a:pt x="126840" y="67388"/>
                        <a:pt x="135565" y="78494"/>
                        <a:pt x="143604" y="88248"/>
                      </a:cubicBezTo>
                      <a:cubicBezTo>
                        <a:pt x="151062" y="98477"/>
                        <a:pt x="156577" y="108498"/>
                        <a:pt x="161292" y="116632"/>
                      </a:cubicBezTo>
                      <a:cubicBezTo>
                        <a:pt x="168769" y="134139"/>
                        <a:pt x="172283" y="145007"/>
                        <a:pt x="171264" y="1454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34C7BF87-4A55-C3CC-942F-7E815DEDC44D}"/>
                    </a:ext>
                  </a:extLst>
                </p:cNvPr>
                <p:cNvSpPr/>
                <p:nvPr/>
              </p:nvSpPr>
              <p:spPr>
                <a:xfrm>
                  <a:off x="9214363" y="2633730"/>
                  <a:ext cx="164991" cy="141671"/>
                </a:xfrm>
                <a:custGeom>
                  <a:avLst/>
                  <a:gdLst>
                    <a:gd name="connsiteX0" fmla="*/ 164884 w 164991"/>
                    <a:gd name="connsiteY0" fmla="*/ 141651 h 141671"/>
                    <a:gd name="connsiteX1" fmla="*/ 151578 w 164991"/>
                    <a:gd name="connsiteY1" fmla="*/ 115505 h 141671"/>
                    <a:gd name="connsiteX2" fmla="*/ 104439 w 164991"/>
                    <a:gd name="connsiteY2" fmla="*/ 62698 h 141671"/>
                    <a:gd name="connsiteX3" fmla="*/ 36649 w 164991"/>
                    <a:gd name="connsiteY3" fmla="*/ 16921 h 141671"/>
                    <a:gd name="connsiteX4" fmla="*/ 26 w 164991"/>
                    <a:gd name="connsiteY4" fmla="*/ 71 h 141671"/>
                    <a:gd name="connsiteX5" fmla="*/ 104486 w 164991"/>
                    <a:gd name="connsiteY5" fmla="*/ 66880 h 141671"/>
                    <a:gd name="connsiteX6" fmla="*/ 131318 w 164991"/>
                    <a:gd name="connsiteY6" fmla="*/ 94016 h 141671"/>
                    <a:gd name="connsiteX7" fmla="*/ 149654 w 164991"/>
                    <a:gd name="connsiteY7" fmla="*/ 118381 h 141671"/>
                    <a:gd name="connsiteX8" fmla="*/ 164884 w 164991"/>
                    <a:gd name="connsiteY8" fmla="*/ 141651 h 141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991" h="141671">
                      <a:moveTo>
                        <a:pt x="164884" y="141651"/>
                      </a:moveTo>
                      <a:cubicBezTo>
                        <a:pt x="165789" y="141251"/>
                        <a:pt x="160922" y="131050"/>
                        <a:pt x="151578" y="115505"/>
                      </a:cubicBezTo>
                      <a:cubicBezTo>
                        <a:pt x="141100" y="100713"/>
                        <a:pt x="126089" y="80348"/>
                        <a:pt x="104439" y="62698"/>
                      </a:cubicBezTo>
                      <a:cubicBezTo>
                        <a:pt x="83360" y="44591"/>
                        <a:pt x="57766" y="27637"/>
                        <a:pt x="36649" y="16921"/>
                      </a:cubicBezTo>
                      <a:cubicBezTo>
                        <a:pt x="15837" y="5682"/>
                        <a:pt x="378" y="-757"/>
                        <a:pt x="26" y="71"/>
                      </a:cubicBezTo>
                      <a:cubicBezTo>
                        <a:pt x="-1479" y="2710"/>
                        <a:pt x="63729" y="29437"/>
                        <a:pt x="104486" y="66880"/>
                      </a:cubicBezTo>
                      <a:cubicBezTo>
                        <a:pt x="115173" y="75614"/>
                        <a:pt x="123489" y="85453"/>
                        <a:pt x="131318" y="94016"/>
                      </a:cubicBezTo>
                      <a:cubicBezTo>
                        <a:pt x="138824" y="102808"/>
                        <a:pt x="144310" y="111609"/>
                        <a:pt x="149654" y="118381"/>
                      </a:cubicBezTo>
                      <a:cubicBezTo>
                        <a:pt x="158417" y="133155"/>
                        <a:pt x="163798" y="142156"/>
                        <a:pt x="164884" y="14165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图形 3">
                <a:extLst>
                  <a:ext uri="{FF2B5EF4-FFF2-40B4-BE49-F238E27FC236}">
                    <a16:creationId xmlns:a16="http://schemas.microsoft.com/office/drawing/2014/main" id="{2D0FD17C-465D-8AD1-7373-7F54BAA99EE4}"/>
                  </a:ext>
                </a:extLst>
              </p:cNvPr>
              <p:cNvGrpSpPr/>
              <p:nvPr/>
            </p:nvGrpSpPr>
            <p:grpSpPr>
              <a:xfrm>
                <a:off x="9195035" y="2450134"/>
                <a:ext cx="177914" cy="170897"/>
                <a:chOff x="9195035" y="2450134"/>
                <a:chExt cx="177914" cy="170897"/>
              </a:xfrm>
            </p:grpSpPr>
            <p:sp>
              <p:nvSpPr>
                <p:cNvPr id="241" name="任意多边形: 形状 240">
                  <a:extLst>
                    <a:ext uri="{FF2B5EF4-FFF2-40B4-BE49-F238E27FC236}">
                      <a16:creationId xmlns:a16="http://schemas.microsoft.com/office/drawing/2014/main" id="{39AF0D98-B8DF-03C4-50B1-473D9892800C}"/>
                    </a:ext>
                  </a:extLst>
                </p:cNvPr>
                <p:cNvSpPr/>
                <p:nvPr/>
              </p:nvSpPr>
              <p:spPr>
                <a:xfrm>
                  <a:off x="9195035" y="2450134"/>
                  <a:ext cx="177906" cy="170897"/>
                </a:xfrm>
                <a:custGeom>
                  <a:avLst/>
                  <a:gdLst>
                    <a:gd name="connsiteX0" fmla="*/ 176402 w 177906"/>
                    <a:gd name="connsiteY0" fmla="*/ 4064 h 170897"/>
                    <a:gd name="connsiteX1" fmla="*/ 97973 w 177906"/>
                    <a:gd name="connsiteY1" fmla="*/ 121593 h 170897"/>
                    <a:gd name="connsiteX2" fmla="*/ 37918 w 177906"/>
                    <a:gd name="connsiteY2" fmla="*/ 164542 h 170897"/>
                    <a:gd name="connsiteX3" fmla="*/ 8800 w 177906"/>
                    <a:gd name="connsiteY3" fmla="*/ 164808 h 170897"/>
                    <a:gd name="connsiteX4" fmla="*/ 6095 w 177906"/>
                    <a:gd name="connsiteY4" fmla="*/ 133043 h 170897"/>
                    <a:gd name="connsiteX5" fmla="*/ 29736 w 177906"/>
                    <a:gd name="connsiteY5" fmla="*/ 94409 h 170897"/>
                    <a:gd name="connsiteX6" fmla="*/ 61759 w 177906"/>
                    <a:gd name="connsiteY6" fmla="*/ 55909 h 170897"/>
                    <a:gd name="connsiteX7" fmla="*/ 176402 w 177906"/>
                    <a:gd name="connsiteY7" fmla="*/ 4064 h 170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906" h="170897">
                      <a:moveTo>
                        <a:pt x="176402" y="4064"/>
                      </a:moveTo>
                      <a:cubicBezTo>
                        <a:pt x="186270" y="16885"/>
                        <a:pt x="146170" y="74016"/>
                        <a:pt x="97973" y="121593"/>
                      </a:cubicBezTo>
                      <a:cubicBezTo>
                        <a:pt x="75066" y="143501"/>
                        <a:pt x="52511" y="155122"/>
                        <a:pt x="37918" y="164542"/>
                      </a:cubicBezTo>
                      <a:cubicBezTo>
                        <a:pt x="21183" y="175257"/>
                        <a:pt x="15192" y="170371"/>
                        <a:pt x="8800" y="164808"/>
                      </a:cubicBezTo>
                      <a:cubicBezTo>
                        <a:pt x="-744" y="156541"/>
                        <a:pt x="-3801" y="149759"/>
                        <a:pt x="6095" y="133043"/>
                      </a:cubicBezTo>
                      <a:cubicBezTo>
                        <a:pt x="13039" y="121603"/>
                        <a:pt x="20383" y="107725"/>
                        <a:pt x="29736" y="94409"/>
                      </a:cubicBezTo>
                      <a:cubicBezTo>
                        <a:pt x="39156" y="81188"/>
                        <a:pt x="49777" y="67739"/>
                        <a:pt x="61759" y="55909"/>
                      </a:cubicBezTo>
                      <a:cubicBezTo>
                        <a:pt x="114842" y="6360"/>
                        <a:pt x="166982" y="-8080"/>
                        <a:pt x="176402" y="40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E9A39989-E4B1-8505-74F9-71193C2E31F2}"/>
                    </a:ext>
                  </a:extLst>
                </p:cNvPr>
                <p:cNvSpPr/>
                <p:nvPr/>
              </p:nvSpPr>
              <p:spPr>
                <a:xfrm>
                  <a:off x="9203783" y="2452487"/>
                  <a:ext cx="166395" cy="162483"/>
                </a:xfrm>
                <a:custGeom>
                  <a:avLst/>
                  <a:gdLst>
                    <a:gd name="connsiteX0" fmla="*/ 166358 w 166395"/>
                    <a:gd name="connsiteY0" fmla="*/ 92 h 162483"/>
                    <a:gd name="connsiteX1" fmla="*/ 141945 w 166395"/>
                    <a:gd name="connsiteY1" fmla="*/ 19066 h 162483"/>
                    <a:gd name="connsiteX2" fmla="*/ 84252 w 166395"/>
                    <a:gd name="connsiteY2" fmla="*/ 65948 h 162483"/>
                    <a:gd name="connsiteX3" fmla="*/ 53287 w 166395"/>
                    <a:gd name="connsiteY3" fmla="*/ 97838 h 162483"/>
                    <a:gd name="connsiteX4" fmla="*/ 26607 w 166395"/>
                    <a:gd name="connsiteY4" fmla="*/ 129499 h 162483"/>
                    <a:gd name="connsiteX5" fmla="*/ 52 w 166395"/>
                    <a:gd name="connsiteY5" fmla="*/ 162455 h 162483"/>
                    <a:gd name="connsiteX6" fmla="*/ 24255 w 166395"/>
                    <a:gd name="connsiteY6" fmla="*/ 126155 h 162483"/>
                    <a:gd name="connsiteX7" fmla="*/ 51115 w 166395"/>
                    <a:gd name="connsiteY7" fmla="*/ 93666 h 162483"/>
                    <a:gd name="connsiteX8" fmla="*/ 82395 w 166395"/>
                    <a:gd name="connsiteY8" fmla="*/ 61481 h 162483"/>
                    <a:gd name="connsiteX9" fmla="*/ 113294 w 166395"/>
                    <a:gd name="connsiteY9" fmla="*/ 34915 h 162483"/>
                    <a:gd name="connsiteX10" fmla="*/ 140021 w 166395"/>
                    <a:gd name="connsiteY10" fmla="*/ 15446 h 162483"/>
                    <a:gd name="connsiteX11" fmla="*/ 166358 w 166395"/>
                    <a:gd name="connsiteY11" fmla="*/ 92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395" h="162483">
                      <a:moveTo>
                        <a:pt x="166358" y="92"/>
                      </a:moveTo>
                      <a:cubicBezTo>
                        <a:pt x="167072" y="987"/>
                        <a:pt x="157405" y="7817"/>
                        <a:pt x="141945" y="19066"/>
                      </a:cubicBezTo>
                      <a:cubicBezTo>
                        <a:pt x="126267" y="30019"/>
                        <a:pt x="105636" y="46450"/>
                        <a:pt x="84252" y="65948"/>
                      </a:cubicBezTo>
                      <a:cubicBezTo>
                        <a:pt x="73299" y="75387"/>
                        <a:pt x="63317" y="87046"/>
                        <a:pt x="53287" y="97838"/>
                      </a:cubicBezTo>
                      <a:cubicBezTo>
                        <a:pt x="43343" y="108724"/>
                        <a:pt x="34037" y="119469"/>
                        <a:pt x="26607" y="129499"/>
                      </a:cubicBezTo>
                      <a:cubicBezTo>
                        <a:pt x="11386" y="149168"/>
                        <a:pt x="918" y="163208"/>
                        <a:pt x="52" y="162455"/>
                      </a:cubicBezTo>
                      <a:cubicBezTo>
                        <a:pt x="-806" y="161703"/>
                        <a:pt x="9110" y="146596"/>
                        <a:pt x="24255" y="126155"/>
                      </a:cubicBezTo>
                      <a:cubicBezTo>
                        <a:pt x="31627" y="115744"/>
                        <a:pt x="41123" y="104791"/>
                        <a:pt x="51115" y="93666"/>
                      </a:cubicBezTo>
                      <a:cubicBezTo>
                        <a:pt x="61202" y="82616"/>
                        <a:pt x="71403" y="70968"/>
                        <a:pt x="82395" y="61481"/>
                      </a:cubicBezTo>
                      <a:cubicBezTo>
                        <a:pt x="93168" y="51756"/>
                        <a:pt x="103626" y="42812"/>
                        <a:pt x="113294" y="34915"/>
                      </a:cubicBezTo>
                      <a:cubicBezTo>
                        <a:pt x="123019" y="27114"/>
                        <a:pt x="132306" y="20809"/>
                        <a:pt x="140021" y="15446"/>
                      </a:cubicBezTo>
                      <a:cubicBezTo>
                        <a:pt x="155557" y="4883"/>
                        <a:pt x="165644" y="-803"/>
                        <a:pt x="166358" y="9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3305826F-7944-6833-F6DA-937B83B337DA}"/>
                    </a:ext>
                  </a:extLst>
                </p:cNvPr>
                <p:cNvSpPr/>
                <p:nvPr/>
              </p:nvSpPr>
              <p:spPr>
                <a:xfrm>
                  <a:off x="9207685" y="2460621"/>
                  <a:ext cx="165264" cy="157743"/>
                </a:xfrm>
                <a:custGeom>
                  <a:avLst/>
                  <a:gdLst>
                    <a:gd name="connsiteX0" fmla="*/ 165219 w 165264"/>
                    <a:gd name="connsiteY0" fmla="*/ 74 h 157743"/>
                    <a:gd name="connsiteX1" fmla="*/ 141244 w 165264"/>
                    <a:gd name="connsiteY1" fmla="*/ 18657 h 157743"/>
                    <a:gd name="connsiteX2" fmla="*/ 86571 w 165264"/>
                    <a:gd name="connsiteY2" fmla="*/ 67549 h 157743"/>
                    <a:gd name="connsiteX3" fmla="*/ 55043 w 165264"/>
                    <a:gd name="connsiteY3" fmla="*/ 97848 h 157743"/>
                    <a:gd name="connsiteX4" fmla="*/ 26802 w 165264"/>
                    <a:gd name="connsiteY4" fmla="*/ 126613 h 157743"/>
                    <a:gd name="connsiteX5" fmla="*/ 46 w 165264"/>
                    <a:gd name="connsiteY5" fmla="*/ 157712 h 157743"/>
                    <a:gd name="connsiteX6" fmla="*/ 30173 w 165264"/>
                    <a:gd name="connsiteY6" fmla="*/ 127785 h 157743"/>
                    <a:gd name="connsiteX7" fmla="*/ 59091 w 165264"/>
                    <a:gd name="connsiteY7" fmla="*/ 98467 h 157743"/>
                    <a:gd name="connsiteX8" fmla="*/ 90838 w 165264"/>
                    <a:gd name="connsiteY8" fmla="*/ 67911 h 157743"/>
                    <a:gd name="connsiteX9" fmla="*/ 144464 w 165264"/>
                    <a:gd name="connsiteY9" fmla="*/ 20248 h 157743"/>
                    <a:gd name="connsiteX10" fmla="*/ 165219 w 165264"/>
                    <a:gd name="connsiteY10" fmla="*/ 74 h 15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64" h="157743">
                      <a:moveTo>
                        <a:pt x="165219" y="74"/>
                      </a:moveTo>
                      <a:cubicBezTo>
                        <a:pt x="164504" y="-822"/>
                        <a:pt x="155551" y="6512"/>
                        <a:pt x="141244" y="18657"/>
                      </a:cubicBezTo>
                      <a:cubicBezTo>
                        <a:pt x="126671" y="30506"/>
                        <a:pt x="107821" y="48289"/>
                        <a:pt x="86571" y="67549"/>
                      </a:cubicBezTo>
                      <a:cubicBezTo>
                        <a:pt x="75808" y="77026"/>
                        <a:pt x="65502" y="87932"/>
                        <a:pt x="55043" y="97848"/>
                      </a:cubicBezTo>
                      <a:cubicBezTo>
                        <a:pt x="44604" y="107820"/>
                        <a:pt x="34802" y="117565"/>
                        <a:pt x="26802" y="126613"/>
                      </a:cubicBezTo>
                      <a:cubicBezTo>
                        <a:pt x="10466" y="144339"/>
                        <a:pt x="-811" y="156969"/>
                        <a:pt x="46" y="157712"/>
                      </a:cubicBezTo>
                      <a:cubicBezTo>
                        <a:pt x="913" y="158455"/>
                        <a:pt x="13257" y="145844"/>
                        <a:pt x="30173" y="127785"/>
                      </a:cubicBezTo>
                      <a:cubicBezTo>
                        <a:pt x="38431" y="118555"/>
                        <a:pt x="48604" y="108697"/>
                        <a:pt x="59091" y="98467"/>
                      </a:cubicBezTo>
                      <a:cubicBezTo>
                        <a:pt x="69654" y="88323"/>
                        <a:pt x="79980" y="77255"/>
                        <a:pt x="90838" y="67911"/>
                      </a:cubicBezTo>
                      <a:cubicBezTo>
                        <a:pt x="111993" y="48642"/>
                        <a:pt x="130634" y="31792"/>
                        <a:pt x="144464" y="20248"/>
                      </a:cubicBezTo>
                      <a:cubicBezTo>
                        <a:pt x="158037" y="8437"/>
                        <a:pt x="165943" y="969"/>
                        <a:pt x="165219" y="7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4" name="图形 3">
                <a:extLst>
                  <a:ext uri="{FF2B5EF4-FFF2-40B4-BE49-F238E27FC236}">
                    <a16:creationId xmlns:a16="http://schemas.microsoft.com/office/drawing/2014/main" id="{C4424E0D-48C2-2689-3B85-0D4FBB2E0907}"/>
                  </a:ext>
                </a:extLst>
              </p:cNvPr>
              <p:cNvGrpSpPr/>
              <p:nvPr/>
            </p:nvGrpSpPr>
            <p:grpSpPr>
              <a:xfrm>
                <a:off x="9017628" y="2469082"/>
                <a:ext cx="185423" cy="143484"/>
                <a:chOff x="9017628" y="2469082"/>
                <a:chExt cx="185423" cy="143484"/>
              </a:xfrm>
            </p:grpSpPr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EDD87D9B-DE56-138C-2505-584F9965A5BC}"/>
                    </a:ext>
                  </a:extLst>
                </p:cNvPr>
                <p:cNvSpPr/>
                <p:nvPr/>
              </p:nvSpPr>
              <p:spPr>
                <a:xfrm>
                  <a:off x="9017628" y="2469082"/>
                  <a:ext cx="185423" cy="143484"/>
                </a:xfrm>
                <a:custGeom>
                  <a:avLst/>
                  <a:gdLst>
                    <a:gd name="connsiteX0" fmla="*/ 1355 w 185423"/>
                    <a:gd name="connsiteY0" fmla="*/ 4080 h 143484"/>
                    <a:gd name="connsiteX1" fmla="*/ 48132 w 185423"/>
                    <a:gd name="connsiteY1" fmla="*/ 6175 h 143484"/>
                    <a:gd name="connsiteX2" fmla="*/ 133285 w 185423"/>
                    <a:gd name="connsiteY2" fmla="*/ 48076 h 143484"/>
                    <a:gd name="connsiteX3" fmla="*/ 180901 w 185423"/>
                    <a:gd name="connsiteY3" fmla="*/ 110046 h 143484"/>
                    <a:gd name="connsiteX4" fmla="*/ 177291 w 185423"/>
                    <a:gd name="connsiteY4" fmla="*/ 137801 h 143484"/>
                    <a:gd name="connsiteX5" fmla="*/ 147087 w 185423"/>
                    <a:gd name="connsiteY5" fmla="*/ 136173 h 143484"/>
                    <a:gd name="connsiteX6" fmla="*/ 77917 w 185423"/>
                    <a:gd name="connsiteY6" fmla="*/ 92967 h 143484"/>
                    <a:gd name="connsiteX7" fmla="*/ 16223 w 185423"/>
                    <a:gd name="connsiteY7" fmla="*/ 40380 h 143484"/>
                    <a:gd name="connsiteX8" fmla="*/ 1355 w 185423"/>
                    <a:gd name="connsiteY8" fmla="*/ 4080 h 143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423" h="143484">
                      <a:moveTo>
                        <a:pt x="1355" y="4080"/>
                      </a:moveTo>
                      <a:cubicBezTo>
                        <a:pt x="5546" y="-2292"/>
                        <a:pt x="23662" y="-902"/>
                        <a:pt x="48132" y="6175"/>
                      </a:cubicBezTo>
                      <a:cubicBezTo>
                        <a:pt x="72421" y="13300"/>
                        <a:pt x="104196" y="26197"/>
                        <a:pt x="133285" y="48076"/>
                      </a:cubicBezTo>
                      <a:cubicBezTo>
                        <a:pt x="160375" y="68688"/>
                        <a:pt x="173319" y="93796"/>
                        <a:pt x="180901" y="110046"/>
                      </a:cubicBezTo>
                      <a:cubicBezTo>
                        <a:pt x="189893" y="128810"/>
                        <a:pt x="183768" y="132982"/>
                        <a:pt x="177291" y="137801"/>
                      </a:cubicBezTo>
                      <a:cubicBezTo>
                        <a:pt x="167547" y="144907"/>
                        <a:pt x="160289" y="146393"/>
                        <a:pt x="147087" y="136173"/>
                      </a:cubicBezTo>
                      <a:cubicBezTo>
                        <a:pt x="128151" y="122228"/>
                        <a:pt x="102024" y="109379"/>
                        <a:pt x="77917" y="92967"/>
                      </a:cubicBezTo>
                      <a:cubicBezTo>
                        <a:pt x="51885" y="75260"/>
                        <a:pt x="29815" y="56677"/>
                        <a:pt x="16223" y="40380"/>
                      </a:cubicBezTo>
                      <a:cubicBezTo>
                        <a:pt x="2517" y="23930"/>
                        <a:pt x="-2741" y="10424"/>
                        <a:pt x="1355" y="40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1EFF36D2-C85B-109D-E370-B7FBC0E5FC74}"/>
                    </a:ext>
                  </a:extLst>
                </p:cNvPr>
                <p:cNvSpPr/>
                <p:nvPr/>
              </p:nvSpPr>
              <p:spPr>
                <a:xfrm>
                  <a:off x="9017895" y="2474737"/>
                  <a:ext cx="177069" cy="132161"/>
                </a:xfrm>
                <a:custGeom>
                  <a:avLst/>
                  <a:gdLst>
                    <a:gd name="connsiteX0" fmla="*/ 31 w 177069"/>
                    <a:gd name="connsiteY0" fmla="*/ 83 h 132161"/>
                    <a:gd name="connsiteX1" fmla="*/ 24539 w 177069"/>
                    <a:gd name="connsiteY1" fmla="*/ 16551 h 132161"/>
                    <a:gd name="connsiteX2" fmla="*/ 82975 w 177069"/>
                    <a:gd name="connsiteY2" fmla="*/ 56137 h 132161"/>
                    <a:gd name="connsiteX3" fmla="*/ 148678 w 177069"/>
                    <a:gd name="connsiteY3" fmla="*/ 103343 h 132161"/>
                    <a:gd name="connsiteX4" fmla="*/ 169738 w 177069"/>
                    <a:gd name="connsiteY4" fmla="*/ 123403 h 132161"/>
                    <a:gd name="connsiteX5" fmla="*/ 177024 w 177069"/>
                    <a:gd name="connsiteY5" fmla="*/ 132137 h 132161"/>
                    <a:gd name="connsiteX6" fmla="*/ 167604 w 177069"/>
                    <a:gd name="connsiteY6" fmla="*/ 124775 h 132161"/>
                    <a:gd name="connsiteX7" fmla="*/ 145430 w 177069"/>
                    <a:gd name="connsiteY7" fmla="*/ 105477 h 132161"/>
                    <a:gd name="connsiteX8" fmla="*/ 79260 w 177069"/>
                    <a:gd name="connsiteY8" fmla="*/ 58909 h 132161"/>
                    <a:gd name="connsiteX9" fmla="*/ 21872 w 177069"/>
                    <a:gd name="connsiteY9" fmla="*/ 19390 h 132161"/>
                    <a:gd name="connsiteX10" fmla="*/ 31 w 177069"/>
                    <a:gd name="connsiteY10" fmla="*/ 83 h 13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069" h="132161">
                      <a:moveTo>
                        <a:pt x="31" y="83"/>
                      </a:moveTo>
                      <a:cubicBezTo>
                        <a:pt x="621" y="-832"/>
                        <a:pt x="9718" y="5912"/>
                        <a:pt x="24539" y="16551"/>
                      </a:cubicBezTo>
                      <a:cubicBezTo>
                        <a:pt x="39379" y="27124"/>
                        <a:pt x="60286" y="41050"/>
                        <a:pt x="82975" y="56137"/>
                      </a:cubicBezTo>
                      <a:cubicBezTo>
                        <a:pt x="105749" y="71139"/>
                        <a:pt x="131162" y="87522"/>
                        <a:pt x="148678" y="103343"/>
                      </a:cubicBezTo>
                      <a:cubicBezTo>
                        <a:pt x="158003" y="110677"/>
                        <a:pt x="164775" y="118193"/>
                        <a:pt x="169738" y="123403"/>
                      </a:cubicBezTo>
                      <a:cubicBezTo>
                        <a:pt x="174681" y="128623"/>
                        <a:pt x="177463" y="131823"/>
                        <a:pt x="177024" y="132137"/>
                      </a:cubicBezTo>
                      <a:cubicBezTo>
                        <a:pt x="176586" y="132452"/>
                        <a:pt x="173081" y="129680"/>
                        <a:pt x="167604" y="124775"/>
                      </a:cubicBezTo>
                      <a:cubicBezTo>
                        <a:pt x="162156" y="119860"/>
                        <a:pt x="154974" y="112640"/>
                        <a:pt x="145430" y="105477"/>
                      </a:cubicBezTo>
                      <a:cubicBezTo>
                        <a:pt x="127399" y="90084"/>
                        <a:pt x="102005" y="73692"/>
                        <a:pt x="79260" y="58909"/>
                      </a:cubicBezTo>
                      <a:cubicBezTo>
                        <a:pt x="56657" y="43974"/>
                        <a:pt x="36102" y="30210"/>
                        <a:pt x="21872" y="19390"/>
                      </a:cubicBezTo>
                      <a:cubicBezTo>
                        <a:pt x="7603" y="8465"/>
                        <a:pt x="-569" y="1016"/>
                        <a:pt x="31" y="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B77159ED-7AF2-93D4-916B-DA83B82E6C77}"/>
                    </a:ext>
                  </a:extLst>
                </p:cNvPr>
                <p:cNvSpPr/>
                <p:nvPr/>
              </p:nvSpPr>
              <p:spPr>
                <a:xfrm>
                  <a:off x="9024378" y="2469755"/>
                  <a:ext cx="174585" cy="134238"/>
                </a:xfrm>
                <a:custGeom>
                  <a:avLst/>
                  <a:gdLst>
                    <a:gd name="connsiteX0" fmla="*/ 25 w 174585"/>
                    <a:gd name="connsiteY0" fmla="*/ 112 h 134238"/>
                    <a:gd name="connsiteX1" fmla="*/ 24085 w 174585"/>
                    <a:gd name="connsiteY1" fmla="*/ 16285 h 134238"/>
                    <a:gd name="connsiteX2" fmla="*/ 84188 w 174585"/>
                    <a:gd name="connsiteY2" fmla="*/ 53176 h 134238"/>
                    <a:gd name="connsiteX3" fmla="*/ 147367 w 174585"/>
                    <a:gd name="connsiteY3" fmla="*/ 104630 h 134238"/>
                    <a:gd name="connsiteX4" fmla="*/ 166608 w 174585"/>
                    <a:gd name="connsiteY4" fmla="*/ 126128 h 134238"/>
                    <a:gd name="connsiteX5" fmla="*/ 174532 w 174585"/>
                    <a:gd name="connsiteY5" fmla="*/ 134214 h 134238"/>
                    <a:gd name="connsiteX6" fmla="*/ 168132 w 174585"/>
                    <a:gd name="connsiteY6" fmla="*/ 124337 h 134238"/>
                    <a:gd name="connsiteX7" fmla="*/ 148596 w 174585"/>
                    <a:gd name="connsiteY7" fmla="*/ 101430 h 134238"/>
                    <a:gd name="connsiteX8" fmla="*/ 83502 w 174585"/>
                    <a:gd name="connsiteY8" fmla="*/ 49147 h 134238"/>
                    <a:gd name="connsiteX9" fmla="*/ 24552 w 174585"/>
                    <a:gd name="connsiteY9" fmla="*/ 12904 h 134238"/>
                    <a:gd name="connsiteX10" fmla="*/ 25 w 174585"/>
                    <a:gd name="connsiteY10" fmla="*/ 112 h 13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585" h="134238">
                      <a:moveTo>
                        <a:pt x="25" y="112"/>
                      </a:moveTo>
                      <a:cubicBezTo>
                        <a:pt x="-547" y="1017"/>
                        <a:pt x="8750" y="6999"/>
                        <a:pt x="24085" y="16285"/>
                      </a:cubicBezTo>
                      <a:cubicBezTo>
                        <a:pt x="39420" y="25601"/>
                        <a:pt x="61128" y="37726"/>
                        <a:pt x="84188" y="53176"/>
                      </a:cubicBezTo>
                      <a:cubicBezTo>
                        <a:pt x="107191" y="68568"/>
                        <a:pt x="131413" y="87275"/>
                        <a:pt x="147367" y="104630"/>
                      </a:cubicBezTo>
                      <a:cubicBezTo>
                        <a:pt x="155978" y="112679"/>
                        <a:pt x="161912" y="120813"/>
                        <a:pt x="166608" y="126128"/>
                      </a:cubicBezTo>
                      <a:cubicBezTo>
                        <a:pt x="171208" y="131509"/>
                        <a:pt x="174085" y="134538"/>
                        <a:pt x="174532" y="134214"/>
                      </a:cubicBezTo>
                      <a:cubicBezTo>
                        <a:pt x="174980" y="133900"/>
                        <a:pt x="172570" y="130281"/>
                        <a:pt x="168132" y="124337"/>
                      </a:cubicBezTo>
                      <a:cubicBezTo>
                        <a:pt x="163684" y="118403"/>
                        <a:pt x="157473" y="109888"/>
                        <a:pt x="148596" y="101430"/>
                      </a:cubicBezTo>
                      <a:cubicBezTo>
                        <a:pt x="131937" y="83370"/>
                        <a:pt x="106734" y="64330"/>
                        <a:pt x="83502" y="49147"/>
                      </a:cubicBezTo>
                      <a:cubicBezTo>
                        <a:pt x="60290" y="33764"/>
                        <a:pt x="39420" y="21658"/>
                        <a:pt x="24552" y="12904"/>
                      </a:cubicBezTo>
                      <a:cubicBezTo>
                        <a:pt x="9740" y="4132"/>
                        <a:pt x="634" y="-821"/>
                        <a:pt x="25" y="1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8" name="图形 3">
                <a:extLst>
                  <a:ext uri="{FF2B5EF4-FFF2-40B4-BE49-F238E27FC236}">
                    <a16:creationId xmlns:a16="http://schemas.microsoft.com/office/drawing/2014/main" id="{DB7982D9-7770-E51F-4D34-094A409E8781}"/>
                  </a:ext>
                </a:extLst>
              </p:cNvPr>
              <p:cNvGrpSpPr/>
              <p:nvPr/>
            </p:nvGrpSpPr>
            <p:grpSpPr>
              <a:xfrm>
                <a:off x="9229234" y="2150146"/>
                <a:ext cx="69939" cy="224766"/>
                <a:chOff x="9229234" y="2150146"/>
                <a:chExt cx="69939" cy="224766"/>
              </a:xfrm>
            </p:grpSpPr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887DB5EC-B532-CFD8-BB91-5A1E261675B9}"/>
                    </a:ext>
                  </a:extLst>
                </p:cNvPr>
                <p:cNvSpPr/>
                <p:nvPr/>
              </p:nvSpPr>
              <p:spPr>
                <a:xfrm>
                  <a:off x="9229234" y="2150293"/>
                  <a:ext cx="69939" cy="224454"/>
                </a:xfrm>
                <a:custGeom>
                  <a:avLst/>
                  <a:gdLst>
                    <a:gd name="connsiteX0" fmla="*/ 58516 w 69939"/>
                    <a:gd name="connsiteY0" fmla="*/ 677 h 224454"/>
                    <a:gd name="connsiteX1" fmla="*/ 65793 w 69939"/>
                    <a:gd name="connsiteY1" fmla="*/ 15707 h 224454"/>
                    <a:gd name="connsiteX2" fmla="*/ 68327 w 69939"/>
                    <a:gd name="connsiteY2" fmla="*/ 45940 h 224454"/>
                    <a:gd name="connsiteX3" fmla="*/ 69565 w 69939"/>
                    <a:gd name="connsiteY3" fmla="*/ 134046 h 224454"/>
                    <a:gd name="connsiteX4" fmla="*/ 53811 w 69939"/>
                    <a:gd name="connsiteY4" fmla="*/ 206160 h 224454"/>
                    <a:gd name="connsiteX5" fmla="*/ 32037 w 69939"/>
                    <a:gd name="connsiteY5" fmla="*/ 224248 h 224454"/>
                    <a:gd name="connsiteX6" fmla="*/ 10424 w 69939"/>
                    <a:gd name="connsiteY6" fmla="*/ 201921 h 224454"/>
                    <a:gd name="connsiteX7" fmla="*/ 299 w 69939"/>
                    <a:gd name="connsiteY7" fmla="*/ 111481 h 224454"/>
                    <a:gd name="connsiteX8" fmla="*/ 25417 w 69939"/>
                    <a:gd name="connsiteY8" fmla="*/ 24813 h 224454"/>
                    <a:gd name="connsiteX9" fmla="*/ 58516 w 69939"/>
                    <a:gd name="connsiteY9" fmla="*/ 677 h 224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939" h="224454">
                      <a:moveTo>
                        <a:pt x="58516" y="677"/>
                      </a:moveTo>
                      <a:cubicBezTo>
                        <a:pt x="62050" y="2239"/>
                        <a:pt x="64403" y="7792"/>
                        <a:pt x="65793" y="15707"/>
                      </a:cubicBezTo>
                      <a:cubicBezTo>
                        <a:pt x="67136" y="23642"/>
                        <a:pt x="67270" y="33710"/>
                        <a:pt x="68327" y="45940"/>
                      </a:cubicBezTo>
                      <a:cubicBezTo>
                        <a:pt x="69051" y="69819"/>
                        <a:pt x="70670" y="100728"/>
                        <a:pt x="69565" y="134046"/>
                      </a:cubicBezTo>
                      <a:cubicBezTo>
                        <a:pt x="68355" y="165002"/>
                        <a:pt x="59154" y="189396"/>
                        <a:pt x="53811" y="206160"/>
                      </a:cubicBezTo>
                      <a:cubicBezTo>
                        <a:pt x="47762" y="225429"/>
                        <a:pt x="40266" y="224848"/>
                        <a:pt x="32037" y="224248"/>
                      </a:cubicBezTo>
                      <a:cubicBezTo>
                        <a:pt x="19778" y="223324"/>
                        <a:pt x="13310" y="219733"/>
                        <a:pt x="10424" y="201921"/>
                      </a:cubicBezTo>
                      <a:cubicBezTo>
                        <a:pt x="6357" y="177127"/>
                        <a:pt x="-1644" y="144904"/>
                        <a:pt x="299" y="111481"/>
                      </a:cubicBezTo>
                      <a:cubicBezTo>
                        <a:pt x="2414" y="75639"/>
                        <a:pt x="12806" y="44301"/>
                        <a:pt x="25417" y="24813"/>
                      </a:cubicBezTo>
                      <a:cubicBezTo>
                        <a:pt x="38676" y="5239"/>
                        <a:pt x="51725" y="-2457"/>
                        <a:pt x="58516" y="6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672796B0-6094-DA49-8209-2C079FB06E73}"/>
                    </a:ext>
                  </a:extLst>
                </p:cNvPr>
                <p:cNvSpPr/>
                <p:nvPr/>
              </p:nvSpPr>
              <p:spPr>
                <a:xfrm>
                  <a:off x="9254497" y="2150146"/>
                  <a:ext cx="31559" cy="224394"/>
                </a:xfrm>
                <a:custGeom>
                  <a:avLst/>
                  <a:gdLst>
                    <a:gd name="connsiteX0" fmla="*/ 31405 w 31559"/>
                    <a:gd name="connsiteY0" fmla="*/ 14 h 224394"/>
                    <a:gd name="connsiteX1" fmla="*/ 20290 w 31559"/>
                    <a:gd name="connsiteY1" fmla="*/ 28274 h 224394"/>
                    <a:gd name="connsiteX2" fmla="*/ 5564 w 31559"/>
                    <a:gd name="connsiteY2" fmla="*/ 99617 h 224394"/>
                    <a:gd name="connsiteX3" fmla="*/ 6164 w 31559"/>
                    <a:gd name="connsiteY3" fmla="*/ 183161 h 224394"/>
                    <a:gd name="connsiteX4" fmla="*/ 6764 w 31559"/>
                    <a:gd name="connsiteY4" fmla="*/ 224394 h 224394"/>
                    <a:gd name="connsiteX5" fmla="*/ 2306 w 31559"/>
                    <a:gd name="connsiteY5" fmla="*/ 182227 h 224394"/>
                    <a:gd name="connsiteX6" fmla="*/ 1278 w 31559"/>
                    <a:gd name="connsiteY6" fmla="*/ 97607 h 224394"/>
                    <a:gd name="connsiteX7" fmla="*/ 16727 w 31559"/>
                    <a:gd name="connsiteY7" fmla="*/ 26388 h 224394"/>
                    <a:gd name="connsiteX8" fmla="*/ 31405 w 31559"/>
                    <a:gd name="connsiteY8" fmla="*/ 14 h 22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559" h="224394">
                      <a:moveTo>
                        <a:pt x="31405" y="14"/>
                      </a:moveTo>
                      <a:cubicBezTo>
                        <a:pt x="32529" y="509"/>
                        <a:pt x="27395" y="10834"/>
                        <a:pt x="20290" y="28274"/>
                      </a:cubicBezTo>
                      <a:cubicBezTo>
                        <a:pt x="14394" y="46000"/>
                        <a:pt x="7326" y="71318"/>
                        <a:pt x="5564" y="99617"/>
                      </a:cubicBezTo>
                      <a:cubicBezTo>
                        <a:pt x="3116" y="127868"/>
                        <a:pt x="5002" y="159091"/>
                        <a:pt x="6164" y="183161"/>
                      </a:cubicBezTo>
                      <a:cubicBezTo>
                        <a:pt x="7478" y="207268"/>
                        <a:pt x="7745" y="224470"/>
                        <a:pt x="6764" y="224394"/>
                      </a:cubicBezTo>
                      <a:cubicBezTo>
                        <a:pt x="5516" y="224270"/>
                        <a:pt x="4173" y="206716"/>
                        <a:pt x="2306" y="182227"/>
                      </a:cubicBezTo>
                      <a:cubicBezTo>
                        <a:pt x="592" y="157805"/>
                        <a:pt x="-1332" y="126096"/>
                        <a:pt x="1278" y="97607"/>
                      </a:cubicBezTo>
                      <a:cubicBezTo>
                        <a:pt x="3154" y="69127"/>
                        <a:pt x="10336" y="43819"/>
                        <a:pt x="16727" y="26388"/>
                      </a:cubicBezTo>
                      <a:cubicBezTo>
                        <a:pt x="24509" y="9234"/>
                        <a:pt x="30462" y="-415"/>
                        <a:pt x="31405" y="1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D66D4260-7BAD-5785-4F72-BB85DAA94458}"/>
                    </a:ext>
                  </a:extLst>
                </p:cNvPr>
                <p:cNvSpPr/>
                <p:nvPr/>
              </p:nvSpPr>
              <p:spPr>
                <a:xfrm>
                  <a:off x="9265733" y="2155903"/>
                  <a:ext cx="26594" cy="219009"/>
                </a:xfrm>
                <a:custGeom>
                  <a:avLst/>
                  <a:gdLst>
                    <a:gd name="connsiteX0" fmla="*/ 26361 w 26594"/>
                    <a:gd name="connsiteY0" fmla="*/ 10 h 219009"/>
                    <a:gd name="connsiteX1" fmla="*/ 15941 w 26594"/>
                    <a:gd name="connsiteY1" fmla="*/ 27004 h 219009"/>
                    <a:gd name="connsiteX2" fmla="*/ 5196 w 26594"/>
                    <a:gd name="connsiteY2" fmla="*/ 96775 h 219009"/>
                    <a:gd name="connsiteX3" fmla="*/ 1282 w 26594"/>
                    <a:gd name="connsiteY3" fmla="*/ 178623 h 219009"/>
                    <a:gd name="connsiteX4" fmla="*/ 548 w 26594"/>
                    <a:gd name="connsiteY4" fmla="*/ 219009 h 219009"/>
                    <a:gd name="connsiteX5" fmla="*/ 4520 w 26594"/>
                    <a:gd name="connsiteY5" fmla="*/ 177309 h 219009"/>
                    <a:gd name="connsiteX6" fmla="*/ 8483 w 26594"/>
                    <a:gd name="connsiteY6" fmla="*/ 94251 h 219009"/>
                    <a:gd name="connsiteX7" fmla="*/ 19351 w 26594"/>
                    <a:gd name="connsiteY7" fmla="*/ 26538 h 219009"/>
                    <a:gd name="connsiteX8" fmla="*/ 26361 w 26594"/>
                    <a:gd name="connsiteY8" fmla="*/ 10 h 219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594" h="219009">
                      <a:moveTo>
                        <a:pt x="26361" y="10"/>
                      </a:moveTo>
                      <a:cubicBezTo>
                        <a:pt x="25551" y="-371"/>
                        <a:pt x="20979" y="9783"/>
                        <a:pt x="15941" y="27004"/>
                      </a:cubicBezTo>
                      <a:cubicBezTo>
                        <a:pt x="11597" y="44473"/>
                        <a:pt x="6835" y="68971"/>
                        <a:pt x="5196" y="96775"/>
                      </a:cubicBezTo>
                      <a:cubicBezTo>
                        <a:pt x="2948" y="124474"/>
                        <a:pt x="2196" y="154973"/>
                        <a:pt x="1282" y="178623"/>
                      </a:cubicBezTo>
                      <a:cubicBezTo>
                        <a:pt x="481" y="202236"/>
                        <a:pt x="-709" y="218933"/>
                        <a:pt x="548" y="219009"/>
                      </a:cubicBezTo>
                      <a:cubicBezTo>
                        <a:pt x="1501" y="219133"/>
                        <a:pt x="3539" y="201655"/>
                        <a:pt x="4520" y="177309"/>
                      </a:cubicBezTo>
                      <a:cubicBezTo>
                        <a:pt x="5644" y="152925"/>
                        <a:pt x="6016" y="121759"/>
                        <a:pt x="8483" y="94251"/>
                      </a:cubicBezTo>
                      <a:cubicBezTo>
                        <a:pt x="10302" y="66581"/>
                        <a:pt x="15417" y="43178"/>
                        <a:pt x="19351" y="26538"/>
                      </a:cubicBezTo>
                      <a:cubicBezTo>
                        <a:pt x="24161" y="10259"/>
                        <a:pt x="27533" y="506"/>
                        <a:pt x="26361" y="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图形 3">
                <a:extLst>
                  <a:ext uri="{FF2B5EF4-FFF2-40B4-BE49-F238E27FC236}">
                    <a16:creationId xmlns:a16="http://schemas.microsoft.com/office/drawing/2014/main" id="{C5C7964F-C622-437C-3D7A-D927F874506E}"/>
                  </a:ext>
                </a:extLst>
              </p:cNvPr>
              <p:cNvGrpSpPr/>
              <p:nvPr/>
            </p:nvGrpSpPr>
            <p:grpSpPr>
              <a:xfrm>
                <a:off x="9226636" y="2309644"/>
                <a:ext cx="233593" cy="85918"/>
                <a:chOff x="9226636" y="2309644"/>
                <a:chExt cx="233593" cy="85918"/>
              </a:xfrm>
            </p:grpSpPr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D6277CED-D47A-3BE4-9B5C-E8B7AD65AC08}"/>
                    </a:ext>
                  </a:extLst>
                </p:cNvPr>
                <p:cNvSpPr/>
                <p:nvPr/>
              </p:nvSpPr>
              <p:spPr>
                <a:xfrm>
                  <a:off x="9226636" y="2309644"/>
                  <a:ext cx="233593" cy="85918"/>
                </a:xfrm>
                <a:custGeom>
                  <a:avLst/>
                  <a:gdLst>
                    <a:gd name="connsiteX0" fmla="*/ 233535 w 233593"/>
                    <a:gd name="connsiteY0" fmla="*/ 19977 h 85918"/>
                    <a:gd name="connsiteX1" fmla="*/ 194540 w 233593"/>
                    <a:gd name="connsiteY1" fmla="*/ 51981 h 85918"/>
                    <a:gd name="connsiteX2" fmla="*/ 102100 w 233593"/>
                    <a:gd name="connsiteY2" fmla="*/ 81984 h 85918"/>
                    <a:gd name="connsiteX3" fmla="*/ 24738 w 233593"/>
                    <a:gd name="connsiteY3" fmla="*/ 83928 h 85918"/>
                    <a:gd name="connsiteX4" fmla="*/ 887 w 233593"/>
                    <a:gd name="connsiteY4" fmla="*/ 66716 h 85918"/>
                    <a:gd name="connsiteX5" fmla="*/ 18042 w 233593"/>
                    <a:gd name="connsiteY5" fmla="*/ 38712 h 85918"/>
                    <a:gd name="connsiteX6" fmla="*/ 106615 w 233593"/>
                    <a:gd name="connsiteY6" fmla="*/ 5851 h 85918"/>
                    <a:gd name="connsiteX7" fmla="*/ 233535 w 233593"/>
                    <a:gd name="connsiteY7" fmla="*/ 19977 h 8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3593" h="85918">
                      <a:moveTo>
                        <a:pt x="233535" y="19977"/>
                      </a:moveTo>
                      <a:cubicBezTo>
                        <a:pt x="234678" y="27968"/>
                        <a:pt x="218924" y="40217"/>
                        <a:pt x="194540" y="51981"/>
                      </a:cubicBezTo>
                      <a:cubicBezTo>
                        <a:pt x="169918" y="64049"/>
                        <a:pt x="137457" y="74374"/>
                        <a:pt x="102100" y="81984"/>
                      </a:cubicBezTo>
                      <a:cubicBezTo>
                        <a:pt x="69286" y="88842"/>
                        <a:pt x="42664" y="84842"/>
                        <a:pt x="24738" y="83928"/>
                      </a:cubicBezTo>
                      <a:cubicBezTo>
                        <a:pt x="4173" y="82889"/>
                        <a:pt x="2545" y="75184"/>
                        <a:pt x="887" y="66716"/>
                      </a:cubicBezTo>
                      <a:cubicBezTo>
                        <a:pt x="-1589" y="54057"/>
                        <a:pt x="221" y="46571"/>
                        <a:pt x="18042" y="38712"/>
                      </a:cubicBezTo>
                      <a:cubicBezTo>
                        <a:pt x="42645" y="27863"/>
                        <a:pt x="74135" y="12623"/>
                        <a:pt x="106615" y="5851"/>
                      </a:cubicBezTo>
                      <a:cubicBezTo>
                        <a:pt x="178595" y="-7474"/>
                        <a:pt x="231478" y="3984"/>
                        <a:pt x="233535" y="199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4" name="任意多边形: 形状 253">
                  <a:extLst>
                    <a:ext uri="{FF2B5EF4-FFF2-40B4-BE49-F238E27FC236}">
                      <a16:creationId xmlns:a16="http://schemas.microsoft.com/office/drawing/2014/main" id="{DA5E76A8-58E0-2DF6-2509-1D285A758551}"/>
                    </a:ext>
                  </a:extLst>
                </p:cNvPr>
                <p:cNvSpPr/>
                <p:nvPr/>
              </p:nvSpPr>
              <p:spPr>
                <a:xfrm>
                  <a:off x="9227521" y="2326713"/>
                  <a:ext cx="232347" cy="49807"/>
                </a:xfrm>
                <a:custGeom>
                  <a:avLst/>
                  <a:gdLst>
                    <a:gd name="connsiteX0" fmla="*/ 232345 w 232347"/>
                    <a:gd name="connsiteY0" fmla="*/ 812 h 49807"/>
                    <a:gd name="connsiteX1" fmla="*/ 126199 w 232347"/>
                    <a:gd name="connsiteY1" fmla="*/ 16357 h 49807"/>
                    <a:gd name="connsiteX2" fmla="*/ 41684 w 232347"/>
                    <a:gd name="connsiteY2" fmla="*/ 38227 h 49807"/>
                    <a:gd name="connsiteX3" fmla="*/ 2 w 232347"/>
                    <a:gd name="connsiteY3" fmla="*/ 49657 h 49807"/>
                    <a:gd name="connsiteX4" fmla="*/ 41712 w 232347"/>
                    <a:gd name="connsiteY4" fmla="*/ 34055 h 49807"/>
                    <a:gd name="connsiteX5" fmla="*/ 126951 w 232347"/>
                    <a:gd name="connsiteY5" fmla="*/ 11490 h 49807"/>
                    <a:gd name="connsiteX6" fmla="*/ 232345 w 232347"/>
                    <a:gd name="connsiteY6" fmla="*/ 812 h 4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347" h="49807">
                      <a:moveTo>
                        <a:pt x="232345" y="812"/>
                      </a:moveTo>
                      <a:cubicBezTo>
                        <a:pt x="232707" y="3137"/>
                        <a:pt x="184244" y="5737"/>
                        <a:pt x="126199" y="16357"/>
                      </a:cubicBezTo>
                      <a:cubicBezTo>
                        <a:pt x="97271" y="21815"/>
                        <a:pt x="66010" y="31159"/>
                        <a:pt x="41684" y="38227"/>
                      </a:cubicBezTo>
                      <a:cubicBezTo>
                        <a:pt x="17395" y="45409"/>
                        <a:pt x="212" y="50790"/>
                        <a:pt x="2" y="49657"/>
                      </a:cubicBezTo>
                      <a:cubicBezTo>
                        <a:pt x="-217" y="48504"/>
                        <a:pt x="17137" y="41884"/>
                        <a:pt x="41712" y="34055"/>
                      </a:cubicBezTo>
                      <a:cubicBezTo>
                        <a:pt x="66353" y="26359"/>
                        <a:pt x="97929" y="16872"/>
                        <a:pt x="126951" y="11490"/>
                      </a:cubicBezTo>
                      <a:cubicBezTo>
                        <a:pt x="185139" y="850"/>
                        <a:pt x="232060" y="-1502"/>
                        <a:pt x="232345" y="8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5" name="任意多边形: 形状 254">
                  <a:extLst>
                    <a:ext uri="{FF2B5EF4-FFF2-40B4-BE49-F238E27FC236}">
                      <a16:creationId xmlns:a16="http://schemas.microsoft.com/office/drawing/2014/main" id="{A2D9640A-FD55-C5AE-9312-B0C823FB73AB}"/>
                    </a:ext>
                  </a:extLst>
                </p:cNvPr>
                <p:cNvSpPr/>
                <p:nvPr/>
              </p:nvSpPr>
              <p:spPr>
                <a:xfrm>
                  <a:off x="9228531" y="2335828"/>
                  <a:ext cx="229575" cy="45922"/>
                </a:xfrm>
                <a:custGeom>
                  <a:avLst/>
                  <a:gdLst>
                    <a:gd name="connsiteX0" fmla="*/ 229574 w 229575"/>
                    <a:gd name="connsiteY0" fmla="*/ 327 h 45922"/>
                    <a:gd name="connsiteX1" fmla="*/ 125408 w 229575"/>
                    <a:gd name="connsiteY1" fmla="*/ 19005 h 45922"/>
                    <a:gd name="connsiteX2" fmla="*/ 40950 w 229575"/>
                    <a:gd name="connsiteY2" fmla="*/ 35874 h 45922"/>
                    <a:gd name="connsiteX3" fmla="*/ 2 w 229575"/>
                    <a:gd name="connsiteY3" fmla="*/ 45685 h 45922"/>
                    <a:gd name="connsiteX4" fmla="*/ 43065 w 229575"/>
                    <a:gd name="connsiteY4" fmla="*/ 38846 h 45922"/>
                    <a:gd name="connsiteX5" fmla="*/ 128961 w 229575"/>
                    <a:gd name="connsiteY5" fmla="*/ 21586 h 45922"/>
                    <a:gd name="connsiteX6" fmla="*/ 229574 w 229575"/>
                    <a:gd name="connsiteY6" fmla="*/ 327 h 45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575" h="45922">
                      <a:moveTo>
                        <a:pt x="229574" y="327"/>
                      </a:moveTo>
                      <a:cubicBezTo>
                        <a:pt x="229240" y="-1997"/>
                        <a:pt x="183016" y="8480"/>
                        <a:pt x="125408" y="19005"/>
                      </a:cubicBezTo>
                      <a:cubicBezTo>
                        <a:pt x="96614" y="24758"/>
                        <a:pt x="65163" y="31045"/>
                        <a:pt x="40950" y="35874"/>
                      </a:cubicBezTo>
                      <a:cubicBezTo>
                        <a:pt x="16738" y="40817"/>
                        <a:pt x="-226" y="44542"/>
                        <a:pt x="2" y="45685"/>
                      </a:cubicBezTo>
                      <a:cubicBezTo>
                        <a:pt x="221" y="46828"/>
                        <a:pt x="18062" y="43742"/>
                        <a:pt x="43065" y="38846"/>
                      </a:cubicBezTo>
                      <a:cubicBezTo>
                        <a:pt x="68039" y="33826"/>
                        <a:pt x="100167" y="27378"/>
                        <a:pt x="128961" y="21586"/>
                      </a:cubicBezTo>
                      <a:cubicBezTo>
                        <a:pt x="186473" y="11090"/>
                        <a:pt x="229898" y="2632"/>
                        <a:pt x="229574" y="3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图形 3">
                <a:extLst>
                  <a:ext uri="{FF2B5EF4-FFF2-40B4-BE49-F238E27FC236}">
                    <a16:creationId xmlns:a16="http://schemas.microsoft.com/office/drawing/2014/main" id="{234AD3E0-49BA-653B-8BBA-A3CEC9123E0E}"/>
                  </a:ext>
                </a:extLst>
              </p:cNvPr>
              <p:cNvGrpSpPr/>
              <p:nvPr/>
            </p:nvGrpSpPr>
            <p:grpSpPr>
              <a:xfrm>
                <a:off x="9234862" y="2381580"/>
                <a:ext cx="206091" cy="92749"/>
                <a:chOff x="9234862" y="2381580"/>
                <a:chExt cx="206091" cy="92749"/>
              </a:xfrm>
            </p:grpSpPr>
            <p:sp>
              <p:nvSpPr>
                <p:cNvPr id="257" name="任意多边形: 形状 256">
                  <a:extLst>
                    <a:ext uri="{FF2B5EF4-FFF2-40B4-BE49-F238E27FC236}">
                      <a16:creationId xmlns:a16="http://schemas.microsoft.com/office/drawing/2014/main" id="{0EF56249-02BC-9931-F165-A1BA3BB42336}"/>
                    </a:ext>
                  </a:extLst>
                </p:cNvPr>
                <p:cNvSpPr/>
                <p:nvPr/>
              </p:nvSpPr>
              <p:spPr>
                <a:xfrm>
                  <a:off x="9234862" y="2381580"/>
                  <a:ext cx="206091" cy="92701"/>
                </a:xfrm>
                <a:custGeom>
                  <a:avLst/>
                  <a:gdLst>
                    <a:gd name="connsiteX0" fmla="*/ 203078 w 206091"/>
                    <a:gd name="connsiteY0" fmla="*/ 90935 h 92701"/>
                    <a:gd name="connsiteX1" fmla="*/ 187981 w 206091"/>
                    <a:gd name="connsiteY1" fmla="*/ 92097 h 92701"/>
                    <a:gd name="connsiteX2" fmla="*/ 161254 w 206091"/>
                    <a:gd name="connsiteY2" fmla="*/ 88592 h 92701"/>
                    <a:gd name="connsiteX3" fmla="*/ 77339 w 206091"/>
                    <a:gd name="connsiteY3" fmla="*/ 73666 h 92701"/>
                    <a:gd name="connsiteX4" fmla="*/ 9568 w 206091"/>
                    <a:gd name="connsiteY4" fmla="*/ 33909 h 92701"/>
                    <a:gd name="connsiteX5" fmla="*/ 653 w 206091"/>
                    <a:gd name="connsiteY5" fmla="*/ 19964 h 92701"/>
                    <a:gd name="connsiteX6" fmla="*/ 834 w 206091"/>
                    <a:gd name="connsiteY6" fmla="*/ 10716 h 92701"/>
                    <a:gd name="connsiteX7" fmla="*/ 9807 w 206091"/>
                    <a:gd name="connsiteY7" fmla="*/ 3381 h 92701"/>
                    <a:gd name="connsiteX8" fmla="*/ 23132 w 206091"/>
                    <a:gd name="connsiteY8" fmla="*/ 48 h 92701"/>
                    <a:gd name="connsiteX9" fmla="*/ 34914 w 206091"/>
                    <a:gd name="connsiteY9" fmla="*/ 981 h 92701"/>
                    <a:gd name="connsiteX10" fmla="*/ 112448 w 206091"/>
                    <a:gd name="connsiteY10" fmla="*/ 13783 h 92701"/>
                    <a:gd name="connsiteX11" fmla="*/ 189219 w 206091"/>
                    <a:gd name="connsiteY11" fmla="*/ 52759 h 92701"/>
                    <a:gd name="connsiteX12" fmla="*/ 205088 w 206091"/>
                    <a:gd name="connsiteY12" fmla="*/ 76676 h 92701"/>
                    <a:gd name="connsiteX13" fmla="*/ 203078 w 206091"/>
                    <a:gd name="connsiteY13" fmla="*/ 90935 h 92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6091" h="92701">
                      <a:moveTo>
                        <a:pt x="203078" y="90935"/>
                      </a:moveTo>
                      <a:cubicBezTo>
                        <a:pt x="200107" y="93326"/>
                        <a:pt x="194896" y="92831"/>
                        <a:pt x="187981" y="92097"/>
                      </a:cubicBezTo>
                      <a:cubicBezTo>
                        <a:pt x="179199" y="90954"/>
                        <a:pt x="170122" y="89754"/>
                        <a:pt x="161254" y="88592"/>
                      </a:cubicBezTo>
                      <a:cubicBezTo>
                        <a:pt x="139518" y="85573"/>
                        <a:pt x="109362" y="82277"/>
                        <a:pt x="77339" y="73666"/>
                      </a:cubicBezTo>
                      <a:cubicBezTo>
                        <a:pt x="47516" y="65380"/>
                        <a:pt x="25189" y="50092"/>
                        <a:pt x="9568" y="33909"/>
                      </a:cubicBezTo>
                      <a:cubicBezTo>
                        <a:pt x="5073" y="29356"/>
                        <a:pt x="2082" y="24136"/>
                        <a:pt x="653" y="19964"/>
                      </a:cubicBezTo>
                      <a:cubicBezTo>
                        <a:pt x="-300" y="15869"/>
                        <a:pt x="-185" y="12992"/>
                        <a:pt x="834" y="10716"/>
                      </a:cubicBezTo>
                      <a:cubicBezTo>
                        <a:pt x="2663" y="6315"/>
                        <a:pt x="6206" y="4991"/>
                        <a:pt x="9807" y="3381"/>
                      </a:cubicBezTo>
                      <a:cubicBezTo>
                        <a:pt x="15131" y="1057"/>
                        <a:pt x="19474" y="105"/>
                        <a:pt x="23132" y="48"/>
                      </a:cubicBezTo>
                      <a:cubicBezTo>
                        <a:pt x="27399" y="295"/>
                        <a:pt x="29476" y="-638"/>
                        <a:pt x="34914" y="981"/>
                      </a:cubicBezTo>
                      <a:cubicBezTo>
                        <a:pt x="51497" y="5782"/>
                        <a:pt x="83244" y="5810"/>
                        <a:pt x="112448" y="13783"/>
                      </a:cubicBezTo>
                      <a:cubicBezTo>
                        <a:pt x="144252" y="22298"/>
                        <a:pt x="172275" y="36109"/>
                        <a:pt x="189219" y="52759"/>
                      </a:cubicBezTo>
                      <a:cubicBezTo>
                        <a:pt x="197678" y="60960"/>
                        <a:pt x="203135" y="69599"/>
                        <a:pt x="205088" y="76676"/>
                      </a:cubicBezTo>
                      <a:cubicBezTo>
                        <a:pt x="207126" y="83715"/>
                        <a:pt x="205860" y="88697"/>
                        <a:pt x="203078" y="909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8" name="任意多边形: 形状 257">
                  <a:extLst>
                    <a:ext uri="{FF2B5EF4-FFF2-40B4-BE49-F238E27FC236}">
                      <a16:creationId xmlns:a16="http://schemas.microsoft.com/office/drawing/2014/main" id="{A4ED5EE5-DA50-EF91-D117-15DE7E557425}"/>
                    </a:ext>
                  </a:extLst>
                </p:cNvPr>
                <p:cNvSpPr/>
                <p:nvPr/>
              </p:nvSpPr>
              <p:spPr>
                <a:xfrm>
                  <a:off x="9244617" y="2384960"/>
                  <a:ext cx="194887" cy="86380"/>
                </a:xfrm>
                <a:custGeom>
                  <a:avLst/>
                  <a:gdLst>
                    <a:gd name="connsiteX0" fmla="*/ 194809 w 194887"/>
                    <a:gd name="connsiteY0" fmla="*/ 86326 h 86380"/>
                    <a:gd name="connsiteX1" fmla="*/ 172216 w 194887"/>
                    <a:gd name="connsiteY1" fmla="*/ 67581 h 86380"/>
                    <a:gd name="connsiteX2" fmla="*/ 107979 w 194887"/>
                    <a:gd name="connsiteY2" fmla="*/ 41035 h 86380"/>
                    <a:gd name="connsiteX3" fmla="*/ 31084 w 194887"/>
                    <a:gd name="connsiteY3" fmla="*/ 22175 h 86380"/>
                    <a:gd name="connsiteX4" fmla="*/ 5881 w 194887"/>
                    <a:gd name="connsiteY4" fmla="*/ 9631 h 86380"/>
                    <a:gd name="connsiteX5" fmla="*/ 70 w 194887"/>
                    <a:gd name="connsiteY5" fmla="*/ 20 h 86380"/>
                    <a:gd name="connsiteX6" fmla="*/ 7814 w 194887"/>
                    <a:gd name="connsiteY6" fmla="*/ 8116 h 86380"/>
                    <a:gd name="connsiteX7" fmla="*/ 33198 w 194887"/>
                    <a:gd name="connsiteY7" fmla="*/ 19013 h 86380"/>
                    <a:gd name="connsiteX8" fmla="*/ 110627 w 194887"/>
                    <a:gd name="connsiteY8" fmla="*/ 37387 h 86380"/>
                    <a:gd name="connsiteX9" fmla="*/ 174730 w 194887"/>
                    <a:gd name="connsiteY9" fmla="*/ 64743 h 86380"/>
                    <a:gd name="connsiteX10" fmla="*/ 194809 w 194887"/>
                    <a:gd name="connsiteY10" fmla="*/ 86326 h 8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887" h="86380">
                      <a:moveTo>
                        <a:pt x="194809" y="86326"/>
                      </a:moveTo>
                      <a:cubicBezTo>
                        <a:pt x="193895" y="87203"/>
                        <a:pt x="187732" y="77230"/>
                        <a:pt x="172216" y="67581"/>
                      </a:cubicBezTo>
                      <a:cubicBezTo>
                        <a:pt x="157014" y="57685"/>
                        <a:pt x="133840" y="48188"/>
                        <a:pt x="107979" y="41035"/>
                      </a:cubicBezTo>
                      <a:cubicBezTo>
                        <a:pt x="82109" y="33682"/>
                        <a:pt x="52886" y="29024"/>
                        <a:pt x="31084" y="22175"/>
                      </a:cubicBezTo>
                      <a:cubicBezTo>
                        <a:pt x="20235" y="18737"/>
                        <a:pt x="11148" y="14574"/>
                        <a:pt x="5881" y="9631"/>
                      </a:cubicBezTo>
                      <a:cubicBezTo>
                        <a:pt x="480" y="4668"/>
                        <a:pt x="-272" y="87"/>
                        <a:pt x="70" y="20"/>
                      </a:cubicBezTo>
                      <a:cubicBezTo>
                        <a:pt x="680" y="-332"/>
                        <a:pt x="2252" y="3992"/>
                        <a:pt x="7814" y="8116"/>
                      </a:cubicBezTo>
                      <a:cubicBezTo>
                        <a:pt x="13281" y="12231"/>
                        <a:pt x="22245" y="15937"/>
                        <a:pt x="33198" y="19013"/>
                      </a:cubicBezTo>
                      <a:cubicBezTo>
                        <a:pt x="55096" y="25271"/>
                        <a:pt x="84662" y="29957"/>
                        <a:pt x="110627" y="37387"/>
                      </a:cubicBezTo>
                      <a:cubicBezTo>
                        <a:pt x="136592" y="44635"/>
                        <a:pt x="159719" y="54227"/>
                        <a:pt x="174730" y="64743"/>
                      </a:cubicBezTo>
                      <a:cubicBezTo>
                        <a:pt x="190066" y="75049"/>
                        <a:pt x="195628" y="85945"/>
                        <a:pt x="194809" y="8632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9" name="任意多边形: 形状 258">
                  <a:extLst>
                    <a:ext uri="{FF2B5EF4-FFF2-40B4-BE49-F238E27FC236}">
                      <a16:creationId xmlns:a16="http://schemas.microsoft.com/office/drawing/2014/main" id="{345DE084-586A-E582-96BB-CD1FF8AC30FE}"/>
                    </a:ext>
                  </a:extLst>
                </p:cNvPr>
                <p:cNvSpPr/>
                <p:nvPr/>
              </p:nvSpPr>
              <p:spPr>
                <a:xfrm>
                  <a:off x="9240196" y="2386880"/>
                  <a:ext cx="191915" cy="87448"/>
                </a:xfrm>
                <a:custGeom>
                  <a:avLst/>
                  <a:gdLst>
                    <a:gd name="connsiteX0" fmla="*/ 191839 w 191915"/>
                    <a:gd name="connsiteY0" fmla="*/ 87387 h 87448"/>
                    <a:gd name="connsiteX1" fmla="*/ 171093 w 191915"/>
                    <a:gd name="connsiteY1" fmla="*/ 71042 h 87448"/>
                    <a:gd name="connsiteX2" fmla="*/ 107676 w 191915"/>
                    <a:gd name="connsiteY2" fmla="*/ 48773 h 87448"/>
                    <a:gd name="connsiteX3" fmla="*/ 32266 w 191915"/>
                    <a:gd name="connsiteY3" fmla="*/ 25532 h 87448"/>
                    <a:gd name="connsiteX4" fmla="*/ 7225 w 191915"/>
                    <a:gd name="connsiteY4" fmla="*/ 10139 h 87448"/>
                    <a:gd name="connsiteX5" fmla="*/ 62 w 191915"/>
                    <a:gd name="connsiteY5" fmla="*/ 14 h 87448"/>
                    <a:gd name="connsiteX6" fmla="*/ 5920 w 191915"/>
                    <a:gd name="connsiteY6" fmla="*/ 12054 h 87448"/>
                    <a:gd name="connsiteX7" fmla="*/ 32400 w 191915"/>
                    <a:gd name="connsiteY7" fmla="*/ 28865 h 87448"/>
                    <a:gd name="connsiteX8" fmla="*/ 109467 w 191915"/>
                    <a:gd name="connsiteY8" fmla="*/ 52297 h 87448"/>
                    <a:gd name="connsiteX9" fmla="*/ 170750 w 191915"/>
                    <a:gd name="connsiteY9" fmla="*/ 74357 h 87448"/>
                    <a:gd name="connsiteX10" fmla="*/ 191839 w 191915"/>
                    <a:gd name="connsiteY10" fmla="*/ 87387 h 8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1915" h="87448">
                      <a:moveTo>
                        <a:pt x="191839" y="87387"/>
                      </a:moveTo>
                      <a:cubicBezTo>
                        <a:pt x="192705" y="86758"/>
                        <a:pt x="186229" y="78814"/>
                        <a:pt x="171093" y="71042"/>
                      </a:cubicBezTo>
                      <a:cubicBezTo>
                        <a:pt x="156110" y="63117"/>
                        <a:pt x="133308" y="55850"/>
                        <a:pt x="107676" y="48773"/>
                      </a:cubicBezTo>
                      <a:cubicBezTo>
                        <a:pt x="82073" y="41562"/>
                        <a:pt x="53641" y="34428"/>
                        <a:pt x="32266" y="25532"/>
                      </a:cubicBezTo>
                      <a:cubicBezTo>
                        <a:pt x="21656" y="20941"/>
                        <a:pt x="12654" y="15988"/>
                        <a:pt x="7225" y="10139"/>
                      </a:cubicBezTo>
                      <a:cubicBezTo>
                        <a:pt x="1672" y="4367"/>
                        <a:pt x="767" y="-291"/>
                        <a:pt x="62" y="14"/>
                      </a:cubicBezTo>
                      <a:cubicBezTo>
                        <a:pt x="-185" y="109"/>
                        <a:pt x="34" y="5348"/>
                        <a:pt x="5920" y="12054"/>
                      </a:cubicBezTo>
                      <a:cubicBezTo>
                        <a:pt x="11692" y="18607"/>
                        <a:pt x="21265" y="24170"/>
                        <a:pt x="32400" y="28865"/>
                      </a:cubicBezTo>
                      <a:cubicBezTo>
                        <a:pt x="54764" y="38209"/>
                        <a:pt x="83940" y="45001"/>
                        <a:pt x="109467" y="52297"/>
                      </a:cubicBezTo>
                      <a:cubicBezTo>
                        <a:pt x="135032" y="59374"/>
                        <a:pt x="156711" y="66994"/>
                        <a:pt x="170750" y="74357"/>
                      </a:cubicBezTo>
                      <a:cubicBezTo>
                        <a:pt x="184981" y="81520"/>
                        <a:pt x="191001" y="88158"/>
                        <a:pt x="191839" y="8738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图形 3">
                <a:extLst>
                  <a:ext uri="{FF2B5EF4-FFF2-40B4-BE49-F238E27FC236}">
                    <a16:creationId xmlns:a16="http://schemas.microsoft.com/office/drawing/2014/main" id="{A9DF3183-92F0-72B8-E95B-B8EFAE6D9207}"/>
                  </a:ext>
                </a:extLst>
              </p:cNvPr>
              <p:cNvGrpSpPr/>
              <p:nvPr/>
            </p:nvGrpSpPr>
            <p:grpSpPr>
              <a:xfrm>
                <a:off x="9164217" y="2580954"/>
                <a:ext cx="87256" cy="88036"/>
                <a:chOff x="9164217" y="2580954"/>
                <a:chExt cx="87256" cy="88036"/>
              </a:xfrm>
            </p:grpSpPr>
            <p:sp>
              <p:nvSpPr>
                <p:cNvPr id="261" name="任意多边形: 形状 260">
                  <a:extLst>
                    <a:ext uri="{FF2B5EF4-FFF2-40B4-BE49-F238E27FC236}">
                      <a16:creationId xmlns:a16="http://schemas.microsoft.com/office/drawing/2014/main" id="{F51AE568-133F-4433-C6F6-4ECCF135CF56}"/>
                    </a:ext>
                  </a:extLst>
                </p:cNvPr>
                <p:cNvSpPr/>
                <p:nvPr/>
              </p:nvSpPr>
              <p:spPr>
                <a:xfrm>
                  <a:off x="9164217" y="2580954"/>
                  <a:ext cx="87256" cy="88036"/>
                </a:xfrm>
                <a:custGeom>
                  <a:avLst/>
                  <a:gdLst>
                    <a:gd name="connsiteX0" fmla="*/ 62249 w 87256"/>
                    <a:gd name="connsiteY0" fmla="*/ 21853 h 88036"/>
                    <a:gd name="connsiteX1" fmla="*/ 64078 w 87256"/>
                    <a:gd name="connsiteY1" fmla="*/ 61191 h 88036"/>
                    <a:gd name="connsiteX2" fmla="*/ 25006 w 87256"/>
                    <a:gd name="connsiteY2" fmla="*/ 66173 h 88036"/>
                    <a:gd name="connsiteX3" fmla="*/ 23187 w 87256"/>
                    <a:gd name="connsiteY3" fmla="*/ 26825 h 88036"/>
                    <a:gd name="connsiteX4" fmla="*/ 62249 w 87256"/>
                    <a:gd name="connsiteY4" fmla="*/ 21853 h 8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56" h="88036">
                      <a:moveTo>
                        <a:pt x="62249" y="21853"/>
                      </a:moveTo>
                      <a:cubicBezTo>
                        <a:pt x="94577" y="22434"/>
                        <a:pt x="95958" y="52438"/>
                        <a:pt x="64078" y="61191"/>
                      </a:cubicBezTo>
                      <a:cubicBezTo>
                        <a:pt x="60934" y="94100"/>
                        <a:pt x="31140" y="97910"/>
                        <a:pt x="25006" y="66173"/>
                      </a:cubicBezTo>
                      <a:cubicBezTo>
                        <a:pt x="-7322" y="65573"/>
                        <a:pt x="-8703" y="35607"/>
                        <a:pt x="23187" y="26825"/>
                      </a:cubicBezTo>
                      <a:cubicBezTo>
                        <a:pt x="26321" y="-6074"/>
                        <a:pt x="56115" y="-9856"/>
                        <a:pt x="62249" y="2185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2" name="任意多边形: 形状 261">
                  <a:extLst>
                    <a:ext uri="{FF2B5EF4-FFF2-40B4-BE49-F238E27FC236}">
                      <a16:creationId xmlns:a16="http://schemas.microsoft.com/office/drawing/2014/main" id="{0573777F-DE7C-30DD-F6D9-536FB3A13AE8}"/>
                    </a:ext>
                  </a:extLst>
                </p:cNvPr>
                <p:cNvSpPr/>
                <p:nvPr/>
              </p:nvSpPr>
              <p:spPr>
                <a:xfrm>
                  <a:off x="9175155" y="2592187"/>
                  <a:ext cx="68094" cy="68132"/>
                </a:xfrm>
                <a:custGeom>
                  <a:avLst/>
                  <a:gdLst>
                    <a:gd name="connsiteX0" fmla="*/ 28232 w 68094"/>
                    <a:gd name="connsiteY0" fmla="*/ 28756 h 68132"/>
                    <a:gd name="connsiteX1" fmla="*/ 11868 w 68094"/>
                    <a:gd name="connsiteY1" fmla="*/ 7792 h 68132"/>
                    <a:gd name="connsiteX2" fmla="*/ 29718 w 68094"/>
                    <a:gd name="connsiteY2" fmla="*/ 27537 h 68132"/>
                    <a:gd name="connsiteX3" fmla="*/ 19050 w 68094"/>
                    <a:gd name="connsiteY3" fmla="*/ 3191 h 68132"/>
                    <a:gd name="connsiteX4" fmla="*/ 31461 w 68094"/>
                    <a:gd name="connsiteY4" fmla="*/ 26699 h 68132"/>
                    <a:gd name="connsiteX5" fmla="*/ 27184 w 68094"/>
                    <a:gd name="connsiteY5" fmla="*/ 533 h 68132"/>
                    <a:gd name="connsiteX6" fmla="*/ 33357 w 68094"/>
                    <a:gd name="connsiteY6" fmla="*/ 26346 h 68132"/>
                    <a:gd name="connsiteX7" fmla="*/ 35719 w 68094"/>
                    <a:gd name="connsiteY7" fmla="*/ 0 h 68132"/>
                    <a:gd name="connsiteX8" fmla="*/ 35300 w 68094"/>
                    <a:gd name="connsiteY8" fmla="*/ 26460 h 68132"/>
                    <a:gd name="connsiteX9" fmla="*/ 44139 w 68094"/>
                    <a:gd name="connsiteY9" fmla="*/ 1591 h 68132"/>
                    <a:gd name="connsiteX10" fmla="*/ 37157 w 68094"/>
                    <a:gd name="connsiteY10" fmla="*/ 27051 h 68132"/>
                    <a:gd name="connsiteX11" fmla="*/ 51921 w 68094"/>
                    <a:gd name="connsiteY11" fmla="*/ 5220 h 68132"/>
                    <a:gd name="connsiteX12" fmla="*/ 38795 w 68094"/>
                    <a:gd name="connsiteY12" fmla="*/ 28089 h 68132"/>
                    <a:gd name="connsiteX13" fmla="*/ 58588 w 68094"/>
                    <a:gd name="connsiteY13" fmla="*/ 10659 h 68132"/>
                    <a:gd name="connsiteX14" fmla="*/ 40148 w 68094"/>
                    <a:gd name="connsiteY14" fmla="*/ 29499 h 68132"/>
                    <a:gd name="connsiteX15" fmla="*/ 63684 w 68094"/>
                    <a:gd name="connsiteY15" fmla="*/ 17593 h 68132"/>
                    <a:gd name="connsiteX16" fmla="*/ 41110 w 68094"/>
                    <a:gd name="connsiteY16" fmla="*/ 31214 h 68132"/>
                    <a:gd name="connsiteX17" fmla="*/ 66923 w 68094"/>
                    <a:gd name="connsiteY17" fmla="*/ 25537 h 68132"/>
                    <a:gd name="connsiteX18" fmla="*/ 41605 w 68094"/>
                    <a:gd name="connsiteY18" fmla="*/ 33071 h 68132"/>
                    <a:gd name="connsiteX19" fmla="*/ 68094 w 68094"/>
                    <a:gd name="connsiteY19" fmla="*/ 34033 h 68132"/>
                    <a:gd name="connsiteX20" fmla="*/ 41615 w 68094"/>
                    <a:gd name="connsiteY20" fmla="*/ 35014 h 68132"/>
                    <a:gd name="connsiteX21" fmla="*/ 67104 w 68094"/>
                    <a:gd name="connsiteY21" fmla="*/ 42520 h 68132"/>
                    <a:gd name="connsiteX22" fmla="*/ 41158 w 68094"/>
                    <a:gd name="connsiteY22" fmla="*/ 36909 h 68132"/>
                    <a:gd name="connsiteX23" fmla="*/ 64037 w 68094"/>
                    <a:gd name="connsiteY23" fmla="*/ 50473 h 68132"/>
                    <a:gd name="connsiteX24" fmla="*/ 40262 w 68094"/>
                    <a:gd name="connsiteY24" fmla="*/ 38614 h 68132"/>
                    <a:gd name="connsiteX25" fmla="*/ 59065 w 68094"/>
                    <a:gd name="connsiteY25" fmla="*/ 57388 h 68132"/>
                    <a:gd name="connsiteX26" fmla="*/ 38938 w 68094"/>
                    <a:gd name="connsiteY26" fmla="*/ 40034 h 68132"/>
                    <a:gd name="connsiteX27" fmla="*/ 52530 w 68094"/>
                    <a:gd name="connsiteY27" fmla="*/ 62875 h 68132"/>
                    <a:gd name="connsiteX28" fmla="*/ 37300 w 68094"/>
                    <a:gd name="connsiteY28" fmla="*/ 41081 h 68132"/>
                    <a:gd name="connsiteX29" fmla="*/ 44825 w 68094"/>
                    <a:gd name="connsiteY29" fmla="*/ 66532 h 68132"/>
                    <a:gd name="connsiteX30" fmla="*/ 35462 w 68094"/>
                    <a:gd name="connsiteY30" fmla="*/ 41662 h 68132"/>
                    <a:gd name="connsiteX31" fmla="*/ 36424 w 68094"/>
                    <a:gd name="connsiteY31" fmla="*/ 68132 h 68132"/>
                    <a:gd name="connsiteX32" fmla="*/ 33528 w 68094"/>
                    <a:gd name="connsiteY32" fmla="*/ 41786 h 68132"/>
                    <a:gd name="connsiteX33" fmla="*/ 27889 w 68094"/>
                    <a:gd name="connsiteY33" fmla="*/ 67609 h 68132"/>
                    <a:gd name="connsiteX34" fmla="*/ 31623 w 68094"/>
                    <a:gd name="connsiteY34" fmla="*/ 41434 h 68132"/>
                    <a:gd name="connsiteX35" fmla="*/ 19698 w 68094"/>
                    <a:gd name="connsiteY35" fmla="*/ 64961 h 68132"/>
                    <a:gd name="connsiteX36" fmla="*/ 29842 w 68094"/>
                    <a:gd name="connsiteY36" fmla="*/ 40605 h 68132"/>
                    <a:gd name="connsiteX37" fmla="*/ 12440 w 68094"/>
                    <a:gd name="connsiteY37" fmla="*/ 60389 h 68132"/>
                    <a:gd name="connsiteX38" fmla="*/ 28346 w 68094"/>
                    <a:gd name="connsiteY38" fmla="*/ 39367 h 68132"/>
                    <a:gd name="connsiteX39" fmla="*/ 6506 w 68094"/>
                    <a:gd name="connsiteY39" fmla="*/ 54159 h 68132"/>
                    <a:gd name="connsiteX40" fmla="*/ 27184 w 68094"/>
                    <a:gd name="connsiteY40" fmla="*/ 37795 h 68132"/>
                    <a:gd name="connsiteX41" fmla="*/ 2305 w 68094"/>
                    <a:gd name="connsiteY41" fmla="*/ 46673 h 68132"/>
                    <a:gd name="connsiteX42" fmla="*/ 26451 w 68094"/>
                    <a:gd name="connsiteY42" fmla="*/ 36014 h 68132"/>
                    <a:gd name="connsiteX43" fmla="*/ 105 w 68094"/>
                    <a:gd name="connsiteY43" fmla="*/ 38395 h 68132"/>
                    <a:gd name="connsiteX44" fmla="*/ 26175 w 68094"/>
                    <a:gd name="connsiteY44" fmla="*/ 34071 h 68132"/>
                    <a:gd name="connsiteX45" fmla="*/ 0 w 68094"/>
                    <a:gd name="connsiteY45" fmla="*/ 29842 h 68132"/>
                    <a:gd name="connsiteX46" fmla="*/ 26403 w 68094"/>
                    <a:gd name="connsiteY46" fmla="*/ 32156 h 68132"/>
                    <a:gd name="connsiteX47" fmla="*/ 2038 w 68094"/>
                    <a:gd name="connsiteY47" fmla="*/ 21527 h 68132"/>
                    <a:gd name="connsiteX48" fmla="*/ 27099 w 68094"/>
                    <a:gd name="connsiteY48" fmla="*/ 30347 h 68132"/>
                    <a:gd name="connsiteX49" fmla="*/ 6087 w 68094"/>
                    <a:gd name="connsiteY49" fmla="*/ 14030 h 6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094" h="68132">
                      <a:moveTo>
                        <a:pt x="28232" y="28756"/>
                      </a:moveTo>
                      <a:lnTo>
                        <a:pt x="11868" y="7792"/>
                      </a:lnTo>
                      <a:lnTo>
                        <a:pt x="29718" y="27537"/>
                      </a:lnTo>
                      <a:lnTo>
                        <a:pt x="19050" y="3191"/>
                      </a:lnTo>
                      <a:lnTo>
                        <a:pt x="31461" y="26699"/>
                      </a:lnTo>
                      <a:lnTo>
                        <a:pt x="27184" y="533"/>
                      </a:lnTo>
                      <a:lnTo>
                        <a:pt x="33357" y="26346"/>
                      </a:lnTo>
                      <a:lnTo>
                        <a:pt x="35719" y="0"/>
                      </a:lnTo>
                      <a:lnTo>
                        <a:pt x="35300" y="26460"/>
                      </a:lnTo>
                      <a:lnTo>
                        <a:pt x="44139" y="1591"/>
                      </a:lnTo>
                      <a:lnTo>
                        <a:pt x="37157" y="27051"/>
                      </a:lnTo>
                      <a:lnTo>
                        <a:pt x="51921" y="5220"/>
                      </a:lnTo>
                      <a:lnTo>
                        <a:pt x="38795" y="28089"/>
                      </a:lnTo>
                      <a:lnTo>
                        <a:pt x="58588" y="10659"/>
                      </a:lnTo>
                      <a:lnTo>
                        <a:pt x="40148" y="29499"/>
                      </a:lnTo>
                      <a:lnTo>
                        <a:pt x="63684" y="17593"/>
                      </a:lnTo>
                      <a:lnTo>
                        <a:pt x="41110" y="31214"/>
                      </a:lnTo>
                      <a:lnTo>
                        <a:pt x="66923" y="25537"/>
                      </a:lnTo>
                      <a:lnTo>
                        <a:pt x="41605" y="33071"/>
                      </a:lnTo>
                      <a:lnTo>
                        <a:pt x="68094" y="34033"/>
                      </a:lnTo>
                      <a:lnTo>
                        <a:pt x="41615" y="35014"/>
                      </a:lnTo>
                      <a:lnTo>
                        <a:pt x="67104" y="42520"/>
                      </a:lnTo>
                      <a:lnTo>
                        <a:pt x="41158" y="36909"/>
                      </a:lnTo>
                      <a:lnTo>
                        <a:pt x="64037" y="50473"/>
                      </a:lnTo>
                      <a:lnTo>
                        <a:pt x="40262" y="38614"/>
                      </a:lnTo>
                      <a:lnTo>
                        <a:pt x="59065" y="57388"/>
                      </a:lnTo>
                      <a:lnTo>
                        <a:pt x="38938" y="40034"/>
                      </a:lnTo>
                      <a:lnTo>
                        <a:pt x="52530" y="62875"/>
                      </a:lnTo>
                      <a:lnTo>
                        <a:pt x="37300" y="41081"/>
                      </a:lnTo>
                      <a:lnTo>
                        <a:pt x="44825" y="66532"/>
                      </a:lnTo>
                      <a:lnTo>
                        <a:pt x="35462" y="41662"/>
                      </a:lnTo>
                      <a:lnTo>
                        <a:pt x="36424" y="68132"/>
                      </a:lnTo>
                      <a:lnTo>
                        <a:pt x="33528" y="41786"/>
                      </a:lnTo>
                      <a:lnTo>
                        <a:pt x="27889" y="67609"/>
                      </a:lnTo>
                      <a:lnTo>
                        <a:pt x="31623" y="41434"/>
                      </a:lnTo>
                      <a:lnTo>
                        <a:pt x="19698" y="64961"/>
                      </a:lnTo>
                      <a:lnTo>
                        <a:pt x="29842" y="40605"/>
                      </a:lnTo>
                      <a:lnTo>
                        <a:pt x="12440" y="60389"/>
                      </a:lnTo>
                      <a:lnTo>
                        <a:pt x="28346" y="39367"/>
                      </a:lnTo>
                      <a:lnTo>
                        <a:pt x="6506" y="54159"/>
                      </a:lnTo>
                      <a:lnTo>
                        <a:pt x="27184" y="37795"/>
                      </a:lnTo>
                      <a:lnTo>
                        <a:pt x="2305" y="46673"/>
                      </a:lnTo>
                      <a:lnTo>
                        <a:pt x="26451" y="36014"/>
                      </a:lnTo>
                      <a:lnTo>
                        <a:pt x="105" y="38395"/>
                      </a:lnTo>
                      <a:lnTo>
                        <a:pt x="26175" y="34071"/>
                      </a:lnTo>
                      <a:lnTo>
                        <a:pt x="0" y="29842"/>
                      </a:lnTo>
                      <a:lnTo>
                        <a:pt x="26403" y="32156"/>
                      </a:lnTo>
                      <a:lnTo>
                        <a:pt x="2038" y="21527"/>
                      </a:lnTo>
                      <a:lnTo>
                        <a:pt x="27099" y="30347"/>
                      </a:lnTo>
                      <a:lnTo>
                        <a:pt x="6087" y="1403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3" name="任意多边形: 形状 262">
                  <a:extLst>
                    <a:ext uri="{FF2B5EF4-FFF2-40B4-BE49-F238E27FC236}">
                      <a16:creationId xmlns:a16="http://schemas.microsoft.com/office/drawing/2014/main" id="{EF783BFD-CC26-9F59-6BCC-C890725CB925}"/>
                    </a:ext>
                  </a:extLst>
                </p:cNvPr>
                <p:cNvSpPr/>
                <p:nvPr/>
              </p:nvSpPr>
              <p:spPr>
                <a:xfrm>
                  <a:off x="9202530" y="2614201"/>
                  <a:ext cx="34289" cy="20734"/>
                </a:xfrm>
                <a:custGeom>
                  <a:avLst/>
                  <a:gdLst>
                    <a:gd name="connsiteX0" fmla="*/ 10668 w 34289"/>
                    <a:gd name="connsiteY0" fmla="*/ 6885 h 20734"/>
                    <a:gd name="connsiteX1" fmla="*/ 3972 w 34289"/>
                    <a:gd name="connsiteY1" fmla="*/ 4370 h 20734"/>
                    <a:gd name="connsiteX2" fmla="*/ 3248 w 34289"/>
                    <a:gd name="connsiteY2" fmla="*/ 6904 h 20734"/>
                    <a:gd name="connsiteX3" fmla="*/ 10392 w 34289"/>
                    <a:gd name="connsiteY3" fmla="*/ 8209 h 20734"/>
                    <a:gd name="connsiteX4" fmla="*/ 10268 w 34289"/>
                    <a:gd name="connsiteY4" fmla="*/ 8809 h 20734"/>
                    <a:gd name="connsiteX5" fmla="*/ 162 w 34289"/>
                    <a:gd name="connsiteY5" fmla="*/ 8333 h 20734"/>
                    <a:gd name="connsiteX6" fmla="*/ 286 w 34289"/>
                    <a:gd name="connsiteY6" fmla="*/ 10981 h 20734"/>
                    <a:gd name="connsiteX7" fmla="*/ 10096 w 34289"/>
                    <a:gd name="connsiteY7" fmla="*/ 9676 h 20734"/>
                    <a:gd name="connsiteX8" fmla="*/ 9792 w 34289"/>
                    <a:gd name="connsiteY8" fmla="*/ 11295 h 20734"/>
                    <a:gd name="connsiteX9" fmla="*/ 0 w 34289"/>
                    <a:gd name="connsiteY9" fmla="*/ 14048 h 20734"/>
                    <a:gd name="connsiteX10" fmla="*/ 895 w 34289"/>
                    <a:gd name="connsiteY10" fmla="*/ 16553 h 20734"/>
                    <a:gd name="connsiteX11" fmla="*/ 10077 w 34289"/>
                    <a:gd name="connsiteY11" fmla="*/ 12467 h 20734"/>
                    <a:gd name="connsiteX12" fmla="*/ 10868 w 34289"/>
                    <a:gd name="connsiteY12" fmla="*/ 13162 h 20734"/>
                    <a:gd name="connsiteX13" fmla="*/ 11258 w 34289"/>
                    <a:gd name="connsiteY13" fmla="*/ 13496 h 20734"/>
                    <a:gd name="connsiteX14" fmla="*/ 3248 w 34289"/>
                    <a:gd name="connsiteY14" fmla="*/ 18639 h 20734"/>
                    <a:gd name="connsiteX15" fmla="*/ 4886 w 34289"/>
                    <a:gd name="connsiteY15" fmla="*/ 20734 h 20734"/>
                    <a:gd name="connsiteX16" fmla="*/ 11868 w 34289"/>
                    <a:gd name="connsiteY16" fmla="*/ 14086 h 20734"/>
                    <a:gd name="connsiteX17" fmla="*/ 34290 w 34289"/>
                    <a:gd name="connsiteY17" fmla="*/ 7057 h 20734"/>
                    <a:gd name="connsiteX18" fmla="*/ 10668 w 34289"/>
                    <a:gd name="connsiteY18" fmla="*/ 6885 h 20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89" h="20734">
                      <a:moveTo>
                        <a:pt x="10668" y="6885"/>
                      </a:moveTo>
                      <a:lnTo>
                        <a:pt x="3972" y="4370"/>
                      </a:lnTo>
                      <a:lnTo>
                        <a:pt x="3248" y="6904"/>
                      </a:lnTo>
                      <a:lnTo>
                        <a:pt x="10392" y="8209"/>
                      </a:lnTo>
                      <a:cubicBezTo>
                        <a:pt x="10354" y="8390"/>
                        <a:pt x="10325" y="8619"/>
                        <a:pt x="10268" y="8809"/>
                      </a:cubicBezTo>
                      <a:lnTo>
                        <a:pt x="162" y="8333"/>
                      </a:lnTo>
                      <a:lnTo>
                        <a:pt x="286" y="10981"/>
                      </a:lnTo>
                      <a:lnTo>
                        <a:pt x="10096" y="9676"/>
                      </a:lnTo>
                      <a:cubicBezTo>
                        <a:pt x="9982" y="10219"/>
                        <a:pt x="9858" y="10686"/>
                        <a:pt x="9792" y="11295"/>
                      </a:cubicBezTo>
                      <a:lnTo>
                        <a:pt x="0" y="14048"/>
                      </a:lnTo>
                      <a:lnTo>
                        <a:pt x="895" y="16553"/>
                      </a:lnTo>
                      <a:lnTo>
                        <a:pt x="10077" y="12467"/>
                      </a:lnTo>
                      <a:lnTo>
                        <a:pt x="10868" y="13162"/>
                      </a:lnTo>
                      <a:cubicBezTo>
                        <a:pt x="10982" y="13295"/>
                        <a:pt x="11144" y="13372"/>
                        <a:pt x="11258" y="13496"/>
                      </a:cubicBezTo>
                      <a:lnTo>
                        <a:pt x="3248" y="18639"/>
                      </a:lnTo>
                      <a:lnTo>
                        <a:pt x="4886" y="20734"/>
                      </a:lnTo>
                      <a:lnTo>
                        <a:pt x="11868" y="14086"/>
                      </a:lnTo>
                      <a:cubicBezTo>
                        <a:pt x="17212" y="19249"/>
                        <a:pt x="30699" y="12914"/>
                        <a:pt x="34290" y="7057"/>
                      </a:cubicBezTo>
                      <a:cubicBezTo>
                        <a:pt x="25870" y="-1297"/>
                        <a:pt x="14288" y="-3288"/>
                        <a:pt x="10668" y="688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4704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图形 3">
                <a:extLst>
                  <a:ext uri="{FF2B5EF4-FFF2-40B4-BE49-F238E27FC236}">
                    <a16:creationId xmlns:a16="http://schemas.microsoft.com/office/drawing/2014/main" id="{F005CA8B-D862-0B6C-CD4E-73C1F4573703}"/>
                  </a:ext>
                </a:extLst>
              </p:cNvPr>
              <p:cNvGrpSpPr/>
              <p:nvPr/>
            </p:nvGrpSpPr>
            <p:grpSpPr>
              <a:xfrm>
                <a:off x="9144489" y="2262016"/>
                <a:ext cx="84345" cy="86854"/>
                <a:chOff x="9144489" y="2262016"/>
                <a:chExt cx="84345" cy="86854"/>
              </a:xfrm>
            </p:grpSpPr>
            <p:sp>
              <p:nvSpPr>
                <p:cNvPr id="265" name="任意多边形: 形状 264">
                  <a:extLst>
                    <a:ext uri="{FF2B5EF4-FFF2-40B4-BE49-F238E27FC236}">
                      <a16:creationId xmlns:a16="http://schemas.microsoft.com/office/drawing/2014/main" id="{181812A4-78C3-4EDA-05FB-ABC285D8DD1B}"/>
                    </a:ext>
                  </a:extLst>
                </p:cNvPr>
                <p:cNvSpPr/>
                <p:nvPr/>
              </p:nvSpPr>
              <p:spPr>
                <a:xfrm>
                  <a:off x="9144489" y="2262016"/>
                  <a:ext cx="84345" cy="86854"/>
                </a:xfrm>
                <a:custGeom>
                  <a:avLst/>
                  <a:gdLst>
                    <a:gd name="connsiteX0" fmla="*/ 28066 w 84345"/>
                    <a:gd name="connsiteY0" fmla="*/ 18142 h 86854"/>
                    <a:gd name="connsiteX1" fmla="*/ 65499 w 84345"/>
                    <a:gd name="connsiteY1" fmla="*/ 30410 h 86854"/>
                    <a:gd name="connsiteX2" fmla="*/ 56289 w 84345"/>
                    <a:gd name="connsiteY2" fmla="*/ 68710 h 86854"/>
                    <a:gd name="connsiteX3" fmla="*/ 18846 w 84345"/>
                    <a:gd name="connsiteY3" fmla="*/ 56442 h 86854"/>
                    <a:gd name="connsiteX4" fmla="*/ 28066 w 84345"/>
                    <a:gd name="connsiteY4" fmla="*/ 18142 h 86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345" h="86854">
                      <a:moveTo>
                        <a:pt x="28066" y="18142"/>
                      </a:moveTo>
                      <a:cubicBezTo>
                        <a:pt x="40087" y="-11853"/>
                        <a:pt x="68633" y="-2499"/>
                        <a:pt x="65499" y="30410"/>
                      </a:cubicBezTo>
                      <a:cubicBezTo>
                        <a:pt x="95141" y="45040"/>
                        <a:pt x="88121" y="74234"/>
                        <a:pt x="56289" y="68710"/>
                      </a:cubicBezTo>
                      <a:cubicBezTo>
                        <a:pt x="44268" y="98704"/>
                        <a:pt x="15722" y="89360"/>
                        <a:pt x="18846" y="56442"/>
                      </a:cubicBezTo>
                      <a:cubicBezTo>
                        <a:pt x="-10805" y="41811"/>
                        <a:pt x="-3766" y="12608"/>
                        <a:pt x="28066" y="1814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CE3320F7-D6E9-F6C4-E4CB-21515C43A874}"/>
                    </a:ext>
                  </a:extLst>
                </p:cNvPr>
                <p:cNvSpPr/>
                <p:nvPr/>
              </p:nvSpPr>
              <p:spPr>
                <a:xfrm>
                  <a:off x="9154152" y="2270861"/>
                  <a:ext cx="68351" cy="67922"/>
                </a:xfrm>
                <a:custGeom>
                  <a:avLst/>
                  <a:gdLst>
                    <a:gd name="connsiteX0" fmla="*/ 27156 w 68351"/>
                    <a:gd name="connsiteY0" fmla="*/ 37309 h 67922"/>
                    <a:gd name="connsiteX1" fmla="*/ 1753 w 68351"/>
                    <a:gd name="connsiteY1" fmla="*/ 45168 h 67922"/>
                    <a:gd name="connsiteX2" fmla="*/ 26537 w 68351"/>
                    <a:gd name="connsiteY2" fmla="*/ 35471 h 67922"/>
                    <a:gd name="connsiteX3" fmla="*/ 0 w 68351"/>
                    <a:gd name="connsiteY3" fmla="*/ 36833 h 67922"/>
                    <a:gd name="connsiteX4" fmla="*/ 26394 w 68351"/>
                    <a:gd name="connsiteY4" fmla="*/ 33585 h 67922"/>
                    <a:gd name="connsiteX5" fmla="*/ 419 w 68351"/>
                    <a:gd name="connsiteY5" fmla="*/ 28270 h 67922"/>
                    <a:gd name="connsiteX6" fmla="*/ 26708 w 68351"/>
                    <a:gd name="connsiteY6" fmla="*/ 31671 h 67922"/>
                    <a:gd name="connsiteX7" fmla="*/ 2924 w 68351"/>
                    <a:gd name="connsiteY7" fmla="*/ 20107 h 67922"/>
                    <a:gd name="connsiteX8" fmla="*/ 27518 w 68351"/>
                    <a:gd name="connsiteY8" fmla="*/ 29889 h 67922"/>
                    <a:gd name="connsiteX9" fmla="*/ 7410 w 68351"/>
                    <a:gd name="connsiteY9" fmla="*/ 12802 h 67922"/>
                    <a:gd name="connsiteX10" fmla="*/ 28737 w 68351"/>
                    <a:gd name="connsiteY10" fmla="*/ 28356 h 67922"/>
                    <a:gd name="connsiteX11" fmla="*/ 13573 w 68351"/>
                    <a:gd name="connsiteY11" fmla="*/ 6801 h 67922"/>
                    <a:gd name="connsiteX12" fmla="*/ 30299 w 68351"/>
                    <a:gd name="connsiteY12" fmla="*/ 27203 h 67922"/>
                    <a:gd name="connsiteX13" fmla="*/ 21031 w 68351"/>
                    <a:gd name="connsiteY13" fmla="*/ 2515 h 67922"/>
                    <a:gd name="connsiteX14" fmla="*/ 32090 w 68351"/>
                    <a:gd name="connsiteY14" fmla="*/ 26441 h 67922"/>
                    <a:gd name="connsiteX15" fmla="*/ 29299 w 68351"/>
                    <a:gd name="connsiteY15" fmla="*/ 210 h 67922"/>
                    <a:gd name="connsiteX16" fmla="*/ 34023 w 68351"/>
                    <a:gd name="connsiteY16" fmla="*/ 26156 h 67922"/>
                    <a:gd name="connsiteX17" fmla="*/ 37881 w 68351"/>
                    <a:gd name="connsiteY17" fmla="*/ 0 h 67922"/>
                    <a:gd name="connsiteX18" fmla="*/ 35947 w 68351"/>
                    <a:gd name="connsiteY18" fmla="*/ 26346 h 67922"/>
                    <a:gd name="connsiteX19" fmla="*/ 46234 w 68351"/>
                    <a:gd name="connsiteY19" fmla="*/ 1924 h 67922"/>
                    <a:gd name="connsiteX20" fmla="*/ 37767 w 68351"/>
                    <a:gd name="connsiteY20" fmla="*/ 27032 h 67922"/>
                    <a:gd name="connsiteX21" fmla="*/ 53816 w 68351"/>
                    <a:gd name="connsiteY21" fmla="*/ 5868 h 67922"/>
                    <a:gd name="connsiteX22" fmla="*/ 39376 w 68351"/>
                    <a:gd name="connsiteY22" fmla="*/ 28146 h 67922"/>
                    <a:gd name="connsiteX23" fmla="*/ 60169 w 68351"/>
                    <a:gd name="connsiteY23" fmla="*/ 11554 h 67922"/>
                    <a:gd name="connsiteX24" fmla="*/ 40643 w 68351"/>
                    <a:gd name="connsiteY24" fmla="*/ 29566 h 67922"/>
                    <a:gd name="connsiteX25" fmla="*/ 64875 w 68351"/>
                    <a:gd name="connsiteY25" fmla="*/ 18650 h 67922"/>
                    <a:gd name="connsiteX26" fmla="*/ 41501 w 68351"/>
                    <a:gd name="connsiteY26" fmla="*/ 31309 h 67922"/>
                    <a:gd name="connsiteX27" fmla="*/ 67685 w 68351"/>
                    <a:gd name="connsiteY27" fmla="*/ 26708 h 67922"/>
                    <a:gd name="connsiteX28" fmla="*/ 41891 w 68351"/>
                    <a:gd name="connsiteY28" fmla="*/ 33214 h 67922"/>
                    <a:gd name="connsiteX29" fmla="*/ 68352 w 68351"/>
                    <a:gd name="connsiteY29" fmla="*/ 35205 h 67922"/>
                    <a:gd name="connsiteX30" fmla="*/ 41786 w 68351"/>
                    <a:gd name="connsiteY30" fmla="*/ 35138 h 67922"/>
                    <a:gd name="connsiteX31" fmla="*/ 66885 w 68351"/>
                    <a:gd name="connsiteY31" fmla="*/ 43644 h 67922"/>
                    <a:gd name="connsiteX32" fmla="*/ 41215 w 68351"/>
                    <a:gd name="connsiteY32" fmla="*/ 36986 h 67922"/>
                    <a:gd name="connsiteX33" fmla="*/ 63351 w 68351"/>
                    <a:gd name="connsiteY33" fmla="*/ 51445 h 67922"/>
                    <a:gd name="connsiteX34" fmla="*/ 40215 w 68351"/>
                    <a:gd name="connsiteY34" fmla="*/ 38662 h 67922"/>
                    <a:gd name="connsiteX35" fmla="*/ 57979 w 68351"/>
                    <a:gd name="connsiteY35" fmla="*/ 58141 h 67922"/>
                    <a:gd name="connsiteX36" fmla="*/ 38805 w 68351"/>
                    <a:gd name="connsiteY36" fmla="*/ 40005 h 67922"/>
                    <a:gd name="connsiteX37" fmla="*/ 51111 w 68351"/>
                    <a:gd name="connsiteY37" fmla="*/ 63313 h 67922"/>
                    <a:gd name="connsiteX38" fmla="*/ 37119 w 68351"/>
                    <a:gd name="connsiteY38" fmla="*/ 40967 h 67922"/>
                    <a:gd name="connsiteX39" fmla="*/ 43206 w 68351"/>
                    <a:gd name="connsiteY39" fmla="*/ 66656 h 67922"/>
                    <a:gd name="connsiteX40" fmla="*/ 35243 w 68351"/>
                    <a:gd name="connsiteY40" fmla="*/ 41501 h 67922"/>
                    <a:gd name="connsiteX41" fmla="*/ 34700 w 68351"/>
                    <a:gd name="connsiteY41" fmla="*/ 67923 h 67922"/>
                    <a:gd name="connsiteX42" fmla="*/ 33309 w 68351"/>
                    <a:gd name="connsiteY42" fmla="*/ 41548 h 67922"/>
                    <a:gd name="connsiteX43" fmla="*/ 26175 w 68351"/>
                    <a:gd name="connsiteY43" fmla="*/ 67037 h 67922"/>
                    <a:gd name="connsiteX44" fmla="*/ 31404 w 68351"/>
                    <a:gd name="connsiteY44" fmla="*/ 41129 h 67922"/>
                    <a:gd name="connsiteX45" fmla="*/ 18145 w 68351"/>
                    <a:gd name="connsiteY45" fmla="*/ 64084 h 67922"/>
                    <a:gd name="connsiteX46" fmla="*/ 29689 w 68351"/>
                    <a:gd name="connsiteY46" fmla="*/ 40234 h 67922"/>
                    <a:gd name="connsiteX47" fmla="*/ 11097 w 68351"/>
                    <a:gd name="connsiteY47" fmla="*/ 59236 h 67922"/>
                    <a:gd name="connsiteX48" fmla="*/ 28232 w 68351"/>
                    <a:gd name="connsiteY48" fmla="*/ 38938 h 67922"/>
                    <a:gd name="connsiteX49" fmla="*/ 5534 w 68351"/>
                    <a:gd name="connsiteY49" fmla="*/ 52797 h 67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51" h="67922">
                      <a:moveTo>
                        <a:pt x="27156" y="37309"/>
                      </a:moveTo>
                      <a:lnTo>
                        <a:pt x="1753" y="45168"/>
                      </a:lnTo>
                      <a:lnTo>
                        <a:pt x="26537" y="35471"/>
                      </a:lnTo>
                      <a:lnTo>
                        <a:pt x="0" y="36833"/>
                      </a:lnTo>
                      <a:lnTo>
                        <a:pt x="26394" y="33585"/>
                      </a:lnTo>
                      <a:lnTo>
                        <a:pt x="419" y="28270"/>
                      </a:lnTo>
                      <a:lnTo>
                        <a:pt x="26708" y="31671"/>
                      </a:lnTo>
                      <a:lnTo>
                        <a:pt x="2924" y="20107"/>
                      </a:lnTo>
                      <a:lnTo>
                        <a:pt x="27518" y="29889"/>
                      </a:lnTo>
                      <a:lnTo>
                        <a:pt x="7410" y="12802"/>
                      </a:lnTo>
                      <a:lnTo>
                        <a:pt x="28737" y="28356"/>
                      </a:lnTo>
                      <a:lnTo>
                        <a:pt x="13573" y="6801"/>
                      </a:lnTo>
                      <a:lnTo>
                        <a:pt x="30299" y="27203"/>
                      </a:lnTo>
                      <a:lnTo>
                        <a:pt x="21031" y="2515"/>
                      </a:lnTo>
                      <a:lnTo>
                        <a:pt x="32090" y="26441"/>
                      </a:lnTo>
                      <a:lnTo>
                        <a:pt x="29299" y="210"/>
                      </a:lnTo>
                      <a:lnTo>
                        <a:pt x="34023" y="26156"/>
                      </a:lnTo>
                      <a:lnTo>
                        <a:pt x="37881" y="0"/>
                      </a:lnTo>
                      <a:lnTo>
                        <a:pt x="35947" y="26346"/>
                      </a:lnTo>
                      <a:lnTo>
                        <a:pt x="46234" y="1924"/>
                      </a:lnTo>
                      <a:lnTo>
                        <a:pt x="37767" y="27032"/>
                      </a:lnTo>
                      <a:lnTo>
                        <a:pt x="53816" y="5868"/>
                      </a:lnTo>
                      <a:lnTo>
                        <a:pt x="39376" y="28146"/>
                      </a:lnTo>
                      <a:lnTo>
                        <a:pt x="60169" y="11554"/>
                      </a:lnTo>
                      <a:lnTo>
                        <a:pt x="40643" y="29566"/>
                      </a:lnTo>
                      <a:lnTo>
                        <a:pt x="64875" y="18650"/>
                      </a:lnTo>
                      <a:lnTo>
                        <a:pt x="41501" y="31309"/>
                      </a:lnTo>
                      <a:lnTo>
                        <a:pt x="67685" y="26708"/>
                      </a:lnTo>
                      <a:lnTo>
                        <a:pt x="41891" y="33214"/>
                      </a:lnTo>
                      <a:lnTo>
                        <a:pt x="68352" y="35205"/>
                      </a:lnTo>
                      <a:lnTo>
                        <a:pt x="41786" y="35138"/>
                      </a:lnTo>
                      <a:lnTo>
                        <a:pt x="66885" y="43644"/>
                      </a:lnTo>
                      <a:lnTo>
                        <a:pt x="41215" y="36986"/>
                      </a:lnTo>
                      <a:lnTo>
                        <a:pt x="63351" y="51445"/>
                      </a:lnTo>
                      <a:lnTo>
                        <a:pt x="40215" y="38662"/>
                      </a:lnTo>
                      <a:lnTo>
                        <a:pt x="57979" y="58141"/>
                      </a:lnTo>
                      <a:lnTo>
                        <a:pt x="38805" y="40005"/>
                      </a:lnTo>
                      <a:lnTo>
                        <a:pt x="51111" y="63313"/>
                      </a:lnTo>
                      <a:lnTo>
                        <a:pt x="37119" y="40967"/>
                      </a:lnTo>
                      <a:lnTo>
                        <a:pt x="43206" y="66656"/>
                      </a:lnTo>
                      <a:lnTo>
                        <a:pt x="35243" y="41501"/>
                      </a:lnTo>
                      <a:lnTo>
                        <a:pt x="34700" y="67923"/>
                      </a:lnTo>
                      <a:lnTo>
                        <a:pt x="33309" y="41548"/>
                      </a:lnTo>
                      <a:lnTo>
                        <a:pt x="26175" y="67037"/>
                      </a:lnTo>
                      <a:lnTo>
                        <a:pt x="31404" y="41129"/>
                      </a:lnTo>
                      <a:lnTo>
                        <a:pt x="18145" y="64084"/>
                      </a:lnTo>
                      <a:lnTo>
                        <a:pt x="29689" y="40234"/>
                      </a:lnTo>
                      <a:lnTo>
                        <a:pt x="11097" y="59236"/>
                      </a:lnTo>
                      <a:lnTo>
                        <a:pt x="28232" y="38938"/>
                      </a:lnTo>
                      <a:lnTo>
                        <a:pt x="5534" y="52797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11A2F552-8854-F04B-5AFB-B813B78814CB}"/>
                    </a:ext>
                  </a:extLst>
                </p:cNvPr>
                <p:cNvSpPr/>
                <p:nvPr/>
              </p:nvSpPr>
              <p:spPr>
                <a:xfrm>
                  <a:off x="9180194" y="2277033"/>
                  <a:ext cx="16662" cy="34594"/>
                </a:xfrm>
                <a:custGeom>
                  <a:avLst/>
                  <a:gdLst>
                    <a:gd name="connsiteX0" fmla="*/ 4743 w 16662"/>
                    <a:gd name="connsiteY0" fmla="*/ 22031 h 34594"/>
                    <a:gd name="connsiteX1" fmla="*/ 0 w 16662"/>
                    <a:gd name="connsiteY1" fmla="*/ 27384 h 34594"/>
                    <a:gd name="connsiteX2" fmla="*/ 2124 w 16662"/>
                    <a:gd name="connsiteY2" fmla="*/ 28966 h 34594"/>
                    <a:gd name="connsiteX3" fmla="*/ 5877 w 16662"/>
                    <a:gd name="connsiteY3" fmla="*/ 22765 h 34594"/>
                    <a:gd name="connsiteX4" fmla="*/ 6410 w 16662"/>
                    <a:gd name="connsiteY4" fmla="*/ 23089 h 34594"/>
                    <a:gd name="connsiteX5" fmla="*/ 2381 w 16662"/>
                    <a:gd name="connsiteY5" fmla="*/ 32356 h 34594"/>
                    <a:gd name="connsiteX6" fmla="*/ 4896 w 16662"/>
                    <a:gd name="connsiteY6" fmla="*/ 33185 h 34594"/>
                    <a:gd name="connsiteX7" fmla="*/ 7144 w 16662"/>
                    <a:gd name="connsiteY7" fmla="*/ 23536 h 34594"/>
                    <a:gd name="connsiteX8" fmla="*/ 8544 w 16662"/>
                    <a:gd name="connsiteY8" fmla="*/ 24422 h 34594"/>
                    <a:gd name="connsiteX9" fmla="*/ 7639 w 16662"/>
                    <a:gd name="connsiteY9" fmla="*/ 34547 h 34594"/>
                    <a:gd name="connsiteX10" fmla="*/ 10287 w 16662"/>
                    <a:gd name="connsiteY10" fmla="*/ 34595 h 34594"/>
                    <a:gd name="connsiteX11" fmla="*/ 9735 w 16662"/>
                    <a:gd name="connsiteY11" fmla="*/ 24555 h 34594"/>
                    <a:gd name="connsiteX12" fmla="*/ 10649 w 16662"/>
                    <a:gd name="connsiteY12" fmla="*/ 24060 h 34594"/>
                    <a:gd name="connsiteX13" fmla="*/ 11125 w 16662"/>
                    <a:gd name="connsiteY13" fmla="*/ 23832 h 34594"/>
                    <a:gd name="connsiteX14" fmla="*/ 13087 w 16662"/>
                    <a:gd name="connsiteY14" fmla="*/ 33138 h 34594"/>
                    <a:gd name="connsiteX15" fmla="*/ 15630 w 16662"/>
                    <a:gd name="connsiteY15" fmla="*/ 32347 h 34594"/>
                    <a:gd name="connsiteX16" fmla="*/ 11859 w 16662"/>
                    <a:gd name="connsiteY16" fmla="*/ 23450 h 34594"/>
                    <a:gd name="connsiteX17" fmla="*/ 13249 w 16662"/>
                    <a:gd name="connsiteY17" fmla="*/ 0 h 34594"/>
                    <a:gd name="connsiteX18" fmla="*/ 4743 w 16662"/>
                    <a:gd name="connsiteY18" fmla="*/ 22031 h 3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662" h="34594">
                      <a:moveTo>
                        <a:pt x="4743" y="22031"/>
                      </a:moveTo>
                      <a:lnTo>
                        <a:pt x="0" y="27384"/>
                      </a:lnTo>
                      <a:lnTo>
                        <a:pt x="2124" y="28966"/>
                      </a:lnTo>
                      <a:lnTo>
                        <a:pt x="5877" y="22765"/>
                      </a:lnTo>
                      <a:cubicBezTo>
                        <a:pt x="6039" y="22860"/>
                        <a:pt x="6239" y="22965"/>
                        <a:pt x="6410" y="23089"/>
                      </a:cubicBezTo>
                      <a:lnTo>
                        <a:pt x="2381" y="32356"/>
                      </a:lnTo>
                      <a:lnTo>
                        <a:pt x="4896" y="33185"/>
                      </a:lnTo>
                      <a:lnTo>
                        <a:pt x="7144" y="23536"/>
                      </a:lnTo>
                      <a:cubicBezTo>
                        <a:pt x="7620" y="23822"/>
                        <a:pt x="8020" y="24136"/>
                        <a:pt x="8544" y="24422"/>
                      </a:cubicBezTo>
                      <a:lnTo>
                        <a:pt x="7639" y="34547"/>
                      </a:lnTo>
                      <a:lnTo>
                        <a:pt x="10287" y="34595"/>
                      </a:lnTo>
                      <a:lnTo>
                        <a:pt x="9735" y="24555"/>
                      </a:lnTo>
                      <a:lnTo>
                        <a:pt x="10649" y="24060"/>
                      </a:lnTo>
                      <a:cubicBezTo>
                        <a:pt x="10830" y="24012"/>
                        <a:pt x="10935" y="23879"/>
                        <a:pt x="11125" y="23832"/>
                      </a:cubicBezTo>
                      <a:lnTo>
                        <a:pt x="13087" y="33138"/>
                      </a:lnTo>
                      <a:lnTo>
                        <a:pt x="15630" y="32347"/>
                      </a:lnTo>
                      <a:lnTo>
                        <a:pt x="11859" y="23450"/>
                      </a:lnTo>
                      <a:cubicBezTo>
                        <a:pt x="18593" y="20298"/>
                        <a:pt x="17469" y="5439"/>
                        <a:pt x="13249" y="0"/>
                      </a:cubicBezTo>
                      <a:cubicBezTo>
                        <a:pt x="2486" y="4905"/>
                        <a:pt x="-3486" y="15030"/>
                        <a:pt x="4743" y="2203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31820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68" name="图形 3">
              <a:extLst>
                <a:ext uri="{FF2B5EF4-FFF2-40B4-BE49-F238E27FC236}">
                  <a16:creationId xmlns:a16="http://schemas.microsoft.com/office/drawing/2014/main" id="{D8551BB5-122B-662C-4F55-47B45424DD71}"/>
                </a:ext>
              </a:extLst>
            </p:cNvPr>
            <p:cNvGrpSpPr/>
            <p:nvPr/>
          </p:nvGrpSpPr>
          <p:grpSpPr>
            <a:xfrm>
              <a:off x="10168705" y="2149141"/>
              <a:ext cx="739547" cy="805100"/>
              <a:chOff x="10440330" y="2441429"/>
              <a:chExt cx="683565" cy="744156"/>
            </a:xfrm>
          </p:grpSpPr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376BB486-258F-84B0-EDAA-FDEF48FE4617}"/>
                  </a:ext>
                </a:extLst>
              </p:cNvPr>
              <p:cNvSpPr/>
              <p:nvPr/>
            </p:nvSpPr>
            <p:spPr>
              <a:xfrm rot="-4843395">
                <a:off x="10685625" y="3060243"/>
                <a:ext cx="28612" cy="13563"/>
              </a:xfrm>
              <a:custGeom>
                <a:avLst/>
                <a:gdLst>
                  <a:gd name="connsiteX0" fmla="*/ 28612 w 28612"/>
                  <a:gd name="connsiteY0" fmla="*/ 6782 h 13563"/>
                  <a:gd name="connsiteX1" fmla="*/ 14306 w 28612"/>
                  <a:gd name="connsiteY1" fmla="*/ 13563 h 13563"/>
                  <a:gd name="connsiteX2" fmla="*/ 0 w 28612"/>
                  <a:gd name="connsiteY2" fmla="*/ 6782 h 13563"/>
                  <a:gd name="connsiteX3" fmla="*/ 14306 w 28612"/>
                  <a:gd name="connsiteY3" fmla="*/ 0 h 13563"/>
                  <a:gd name="connsiteX4" fmla="*/ 28612 w 28612"/>
                  <a:gd name="connsiteY4" fmla="*/ 6782 h 1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12" h="13563">
                    <a:moveTo>
                      <a:pt x="28612" y="6782"/>
                    </a:moveTo>
                    <a:cubicBezTo>
                      <a:pt x="28612" y="10527"/>
                      <a:pt x="22207" y="13563"/>
                      <a:pt x="14306" y="13563"/>
                    </a:cubicBezTo>
                    <a:cubicBezTo>
                      <a:pt x="6405" y="13563"/>
                      <a:pt x="0" y="10527"/>
                      <a:pt x="0" y="6782"/>
                    </a:cubicBezTo>
                    <a:cubicBezTo>
                      <a:pt x="0" y="3036"/>
                      <a:pt x="6405" y="0"/>
                      <a:pt x="14306" y="0"/>
                    </a:cubicBezTo>
                    <a:cubicBezTo>
                      <a:pt x="22207" y="0"/>
                      <a:pt x="28612" y="3036"/>
                      <a:pt x="28612" y="6782"/>
                    </a:cubicBezTo>
                    <a:close/>
                  </a:path>
                </a:pathLst>
              </a:custGeom>
              <a:solidFill>
                <a:srgbClr val="DDD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70" name="图形 3">
                <a:extLst>
                  <a:ext uri="{FF2B5EF4-FFF2-40B4-BE49-F238E27FC236}">
                    <a16:creationId xmlns:a16="http://schemas.microsoft.com/office/drawing/2014/main" id="{EDCCB3CE-3943-167B-D16A-BC0C38692FE9}"/>
                  </a:ext>
                </a:extLst>
              </p:cNvPr>
              <p:cNvGrpSpPr/>
              <p:nvPr/>
            </p:nvGrpSpPr>
            <p:grpSpPr>
              <a:xfrm>
                <a:off x="10765982" y="2809891"/>
                <a:ext cx="179970" cy="106311"/>
                <a:chOff x="10765982" y="2809891"/>
                <a:chExt cx="179970" cy="106311"/>
              </a:xfrm>
            </p:grpSpPr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FF0AA1C8-F061-350E-7849-A5B3C2FDF739}"/>
                    </a:ext>
                  </a:extLst>
                </p:cNvPr>
                <p:cNvSpPr/>
                <p:nvPr/>
              </p:nvSpPr>
              <p:spPr>
                <a:xfrm>
                  <a:off x="10768035" y="2822973"/>
                  <a:ext cx="150481" cy="84709"/>
                </a:xfrm>
                <a:custGeom>
                  <a:avLst/>
                  <a:gdLst>
                    <a:gd name="connsiteX0" fmla="*/ 43068 w 150481"/>
                    <a:gd name="connsiteY0" fmla="*/ 66050 h 84709"/>
                    <a:gd name="connsiteX1" fmla="*/ 77100 w 150481"/>
                    <a:gd name="connsiteY1" fmla="*/ 84710 h 84709"/>
                    <a:gd name="connsiteX2" fmla="*/ 91940 w 150481"/>
                    <a:gd name="connsiteY2" fmla="*/ 81405 h 84709"/>
                    <a:gd name="connsiteX3" fmla="*/ 150310 w 150481"/>
                    <a:gd name="connsiteY3" fmla="*/ 7081 h 84709"/>
                    <a:gd name="connsiteX4" fmla="*/ 67728 w 150481"/>
                    <a:gd name="connsiteY4" fmla="*/ 9310 h 84709"/>
                    <a:gd name="connsiteX5" fmla="*/ 15 w 150481"/>
                    <a:gd name="connsiteY5" fmla="*/ 53697 h 84709"/>
                    <a:gd name="connsiteX6" fmla="*/ 43068 w 150481"/>
                    <a:gd name="connsiteY6" fmla="*/ 6605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81" h="84709">
                      <a:moveTo>
                        <a:pt x="43068" y="66050"/>
                      </a:moveTo>
                      <a:cubicBezTo>
                        <a:pt x="58174" y="72375"/>
                        <a:pt x="70442" y="79652"/>
                        <a:pt x="77100" y="84710"/>
                      </a:cubicBezTo>
                      <a:cubicBezTo>
                        <a:pt x="82053" y="84110"/>
                        <a:pt x="87016" y="83081"/>
                        <a:pt x="91940" y="81405"/>
                      </a:cubicBezTo>
                      <a:cubicBezTo>
                        <a:pt x="133317" y="67527"/>
                        <a:pt x="152529" y="12539"/>
                        <a:pt x="150310" y="7081"/>
                      </a:cubicBezTo>
                      <a:cubicBezTo>
                        <a:pt x="147071" y="-882"/>
                        <a:pt x="109095" y="-4558"/>
                        <a:pt x="67728" y="9310"/>
                      </a:cubicBezTo>
                      <a:cubicBezTo>
                        <a:pt x="29704" y="22093"/>
                        <a:pt x="-766" y="39447"/>
                        <a:pt x="15" y="53697"/>
                      </a:cubicBezTo>
                      <a:cubicBezTo>
                        <a:pt x="5720" y="52315"/>
                        <a:pt x="23456" y="57859"/>
                        <a:pt x="43068" y="66050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554C3AC6-2504-9800-E95E-5361BC40C579}"/>
                    </a:ext>
                  </a:extLst>
                </p:cNvPr>
                <p:cNvSpPr/>
                <p:nvPr/>
              </p:nvSpPr>
              <p:spPr>
                <a:xfrm>
                  <a:off x="10784490" y="2809891"/>
                  <a:ext cx="161462" cy="84952"/>
                </a:xfrm>
                <a:custGeom>
                  <a:avLst/>
                  <a:gdLst>
                    <a:gd name="connsiteX0" fmla="*/ 161306 w 161462"/>
                    <a:gd name="connsiteY0" fmla="*/ 6467 h 84952"/>
                    <a:gd name="connsiteX1" fmla="*/ 69399 w 161462"/>
                    <a:gd name="connsiteY1" fmla="*/ 11363 h 84952"/>
                    <a:gd name="connsiteX2" fmla="*/ 0 w 161462"/>
                    <a:gd name="connsiteY2" fmla="*/ 45805 h 84952"/>
                    <a:gd name="connsiteX3" fmla="*/ 51283 w 161462"/>
                    <a:gd name="connsiteY3" fmla="*/ 22402 h 84952"/>
                    <a:gd name="connsiteX4" fmla="*/ 133865 w 161462"/>
                    <a:gd name="connsiteY4" fmla="*/ 20173 h 84952"/>
                    <a:gd name="connsiteX5" fmla="*/ 93612 w 161462"/>
                    <a:gd name="connsiteY5" fmla="*/ 84953 h 84952"/>
                    <a:gd name="connsiteX6" fmla="*/ 94097 w 161462"/>
                    <a:gd name="connsiteY6" fmla="*/ 84829 h 84952"/>
                    <a:gd name="connsiteX7" fmla="*/ 161306 w 161462"/>
                    <a:gd name="connsiteY7" fmla="*/ 6467 h 8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462" h="84952">
                      <a:moveTo>
                        <a:pt x="161306" y="6467"/>
                      </a:moveTo>
                      <a:cubicBezTo>
                        <a:pt x="157934" y="-1639"/>
                        <a:pt x="115834" y="-4249"/>
                        <a:pt x="69399" y="11363"/>
                      </a:cubicBezTo>
                      <a:cubicBezTo>
                        <a:pt x="38919" y="21583"/>
                        <a:pt x="12487" y="34147"/>
                        <a:pt x="0" y="45805"/>
                      </a:cubicBezTo>
                      <a:cubicBezTo>
                        <a:pt x="12497" y="37471"/>
                        <a:pt x="30842" y="29279"/>
                        <a:pt x="51283" y="22402"/>
                      </a:cubicBezTo>
                      <a:cubicBezTo>
                        <a:pt x="92650" y="8534"/>
                        <a:pt x="130626" y="12210"/>
                        <a:pt x="133865" y="20173"/>
                      </a:cubicBezTo>
                      <a:cubicBezTo>
                        <a:pt x="135750" y="24745"/>
                        <a:pt x="122415" y="64179"/>
                        <a:pt x="93612" y="84953"/>
                      </a:cubicBezTo>
                      <a:cubicBezTo>
                        <a:pt x="93783" y="84896"/>
                        <a:pt x="93917" y="84886"/>
                        <a:pt x="94097" y="84829"/>
                      </a:cubicBezTo>
                      <a:cubicBezTo>
                        <a:pt x="140513" y="69246"/>
                        <a:pt x="163611" y="12020"/>
                        <a:pt x="161306" y="6467"/>
                      </a:cubicBezTo>
                      <a:close/>
                    </a:path>
                  </a:pathLst>
                </a:custGeom>
                <a:solidFill>
                  <a:srgbClr val="93C0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ADA1A760-E56E-8B0E-9C93-433F6FA44848}"/>
                    </a:ext>
                  </a:extLst>
                </p:cNvPr>
                <p:cNvSpPr/>
                <p:nvPr/>
              </p:nvSpPr>
              <p:spPr>
                <a:xfrm>
                  <a:off x="10765982" y="2876371"/>
                  <a:ext cx="84556" cy="39831"/>
                </a:xfrm>
                <a:custGeom>
                  <a:avLst/>
                  <a:gdLst>
                    <a:gd name="connsiteX0" fmla="*/ 36215 w 84556"/>
                    <a:gd name="connsiteY0" fmla="*/ 33951 h 39831"/>
                    <a:gd name="connsiteX1" fmla="*/ 20 w 84556"/>
                    <a:gd name="connsiteY1" fmla="*/ 1785 h 39831"/>
                    <a:gd name="connsiteX2" fmla="*/ 45102 w 84556"/>
                    <a:gd name="connsiteY2" fmla="*/ 12663 h 39831"/>
                    <a:gd name="connsiteX3" fmla="*/ 84535 w 84556"/>
                    <a:gd name="connsiteY3" fmla="*/ 37075 h 39831"/>
                    <a:gd name="connsiteX4" fmla="*/ 36215 w 84556"/>
                    <a:gd name="connsiteY4" fmla="*/ 33951 h 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56" h="39831">
                      <a:moveTo>
                        <a:pt x="36215" y="33951"/>
                      </a:moveTo>
                      <a:cubicBezTo>
                        <a:pt x="12898" y="24188"/>
                        <a:pt x="-590" y="5538"/>
                        <a:pt x="20" y="1785"/>
                      </a:cubicBezTo>
                      <a:cubicBezTo>
                        <a:pt x="906" y="-3225"/>
                        <a:pt x="21784" y="2919"/>
                        <a:pt x="45102" y="12663"/>
                      </a:cubicBezTo>
                      <a:cubicBezTo>
                        <a:pt x="68448" y="22426"/>
                        <a:pt x="85240" y="34580"/>
                        <a:pt x="84535" y="37075"/>
                      </a:cubicBezTo>
                      <a:cubicBezTo>
                        <a:pt x="84068" y="38790"/>
                        <a:pt x="59551" y="43686"/>
                        <a:pt x="36215" y="3395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4" name="图形 3">
                <a:extLst>
                  <a:ext uri="{FF2B5EF4-FFF2-40B4-BE49-F238E27FC236}">
                    <a16:creationId xmlns:a16="http://schemas.microsoft.com/office/drawing/2014/main" id="{6FDE2EE6-FA8B-648E-3E36-7F2348FE5D57}"/>
                  </a:ext>
                </a:extLst>
              </p:cNvPr>
              <p:cNvGrpSpPr/>
              <p:nvPr/>
            </p:nvGrpSpPr>
            <p:grpSpPr>
              <a:xfrm>
                <a:off x="10647571" y="2822208"/>
                <a:ext cx="103770" cy="138926"/>
                <a:chOff x="10647571" y="2822208"/>
                <a:chExt cx="103770" cy="138926"/>
              </a:xfrm>
            </p:grpSpPr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5F1560A0-38EA-E779-AFA5-64E25F6E372F}"/>
                    </a:ext>
                  </a:extLst>
                </p:cNvPr>
                <p:cNvSpPr/>
                <p:nvPr/>
              </p:nvSpPr>
              <p:spPr>
                <a:xfrm>
                  <a:off x="10647571" y="2822208"/>
                  <a:ext cx="103770" cy="130824"/>
                </a:xfrm>
                <a:custGeom>
                  <a:avLst/>
                  <a:gdLst>
                    <a:gd name="connsiteX0" fmla="*/ 59252 w 103770"/>
                    <a:gd name="connsiteY0" fmla="*/ 113584 h 130824"/>
                    <a:gd name="connsiteX1" fmla="*/ 21028 w 103770"/>
                    <a:gd name="connsiteY1" fmla="*/ 106898 h 130824"/>
                    <a:gd name="connsiteX2" fmla="*/ 11484 w 103770"/>
                    <a:gd name="connsiteY2" fmla="*/ 95048 h 130824"/>
                    <a:gd name="connsiteX3" fmla="*/ 12322 w 103770"/>
                    <a:gd name="connsiteY3" fmla="*/ 532 h 130824"/>
                    <a:gd name="connsiteX4" fmla="*/ 75435 w 103770"/>
                    <a:gd name="connsiteY4" fmla="*/ 53872 h 130824"/>
                    <a:gd name="connsiteX5" fmla="*/ 100610 w 103770"/>
                    <a:gd name="connsiteY5" fmla="*/ 130824 h 130824"/>
                    <a:gd name="connsiteX6" fmla="*/ 59252 w 103770"/>
                    <a:gd name="connsiteY6" fmla="*/ 113584 h 130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770" h="130824">
                      <a:moveTo>
                        <a:pt x="59252" y="113584"/>
                      </a:moveTo>
                      <a:cubicBezTo>
                        <a:pt x="43517" y="109079"/>
                        <a:pt x="29381" y="107098"/>
                        <a:pt x="21028" y="106898"/>
                      </a:cubicBezTo>
                      <a:cubicBezTo>
                        <a:pt x="17532" y="103345"/>
                        <a:pt x="14294" y="99430"/>
                        <a:pt x="11484" y="95048"/>
                      </a:cubicBezTo>
                      <a:cubicBezTo>
                        <a:pt x="-12147" y="58368"/>
                        <a:pt x="7188" y="3418"/>
                        <a:pt x="12322" y="532"/>
                      </a:cubicBezTo>
                      <a:cubicBezTo>
                        <a:pt x="19837" y="-3659"/>
                        <a:pt x="51813" y="17181"/>
                        <a:pt x="75435" y="53872"/>
                      </a:cubicBezTo>
                      <a:cubicBezTo>
                        <a:pt x="97152" y="87600"/>
                        <a:pt x="110115" y="120194"/>
                        <a:pt x="100610" y="130824"/>
                      </a:cubicBezTo>
                      <a:cubicBezTo>
                        <a:pt x="97009" y="126186"/>
                        <a:pt x="79683" y="119432"/>
                        <a:pt x="59252" y="113584"/>
                      </a:cubicBezTo>
                      <a:close/>
                    </a:path>
                  </a:pathLst>
                </a:custGeom>
                <a:solidFill>
                  <a:srgbClr val="B1CB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6FD3CBF2-CD89-CD94-2E48-A67FEA5E1F70}"/>
                    </a:ext>
                  </a:extLst>
                </p:cNvPr>
                <p:cNvSpPr/>
                <p:nvPr/>
              </p:nvSpPr>
              <p:spPr>
                <a:xfrm>
                  <a:off x="10660766" y="2929055"/>
                  <a:ext cx="88255" cy="32079"/>
                </a:xfrm>
                <a:custGeom>
                  <a:avLst/>
                  <a:gdLst>
                    <a:gd name="connsiteX0" fmla="*/ 39722 w 88255"/>
                    <a:gd name="connsiteY0" fmla="*/ 28911 h 32079"/>
                    <a:gd name="connsiteX1" fmla="*/ 88052 w 88255"/>
                    <a:gd name="connsiteY1" fmla="*/ 26396 h 32079"/>
                    <a:gd name="connsiteX2" fmla="*/ 46057 w 88255"/>
                    <a:gd name="connsiteY2" fmla="*/ 6737 h 32079"/>
                    <a:gd name="connsiteX3" fmla="*/ 22 w 88255"/>
                    <a:gd name="connsiteY3" fmla="*/ 1174 h 32079"/>
                    <a:gd name="connsiteX4" fmla="*/ 39722 w 88255"/>
                    <a:gd name="connsiteY4" fmla="*/ 28911 h 3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255" h="32079">
                      <a:moveTo>
                        <a:pt x="39722" y="28911"/>
                      </a:moveTo>
                      <a:cubicBezTo>
                        <a:pt x="64049" y="35855"/>
                        <a:pt x="86224" y="29701"/>
                        <a:pt x="88052" y="26396"/>
                      </a:cubicBezTo>
                      <a:cubicBezTo>
                        <a:pt x="90510" y="21948"/>
                        <a:pt x="70383" y="13690"/>
                        <a:pt x="46057" y="6737"/>
                      </a:cubicBezTo>
                      <a:cubicBezTo>
                        <a:pt x="21730" y="-217"/>
                        <a:pt x="1013" y="-1226"/>
                        <a:pt x="22" y="1174"/>
                      </a:cubicBezTo>
                      <a:cubicBezTo>
                        <a:pt x="-683" y="2822"/>
                        <a:pt x="15415" y="21939"/>
                        <a:pt x="39722" y="28911"/>
                      </a:cubicBez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图形 3">
                <a:extLst>
                  <a:ext uri="{FF2B5EF4-FFF2-40B4-BE49-F238E27FC236}">
                    <a16:creationId xmlns:a16="http://schemas.microsoft.com/office/drawing/2014/main" id="{F315531F-052F-3367-CDE5-9A865E577C3A}"/>
                  </a:ext>
                </a:extLst>
              </p:cNvPr>
              <p:cNvGrpSpPr/>
              <p:nvPr/>
            </p:nvGrpSpPr>
            <p:grpSpPr>
              <a:xfrm>
                <a:off x="10872224" y="2441429"/>
                <a:ext cx="147225" cy="241363"/>
                <a:chOff x="10872224" y="2441429"/>
                <a:chExt cx="147225" cy="241363"/>
              </a:xfrm>
            </p:grpSpPr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1A7B3D1C-75B7-B3A0-F372-A1F82217804C}"/>
                    </a:ext>
                  </a:extLst>
                </p:cNvPr>
                <p:cNvSpPr/>
                <p:nvPr/>
              </p:nvSpPr>
              <p:spPr>
                <a:xfrm>
                  <a:off x="10872224" y="2441429"/>
                  <a:ext cx="147225" cy="241363"/>
                </a:xfrm>
                <a:custGeom>
                  <a:avLst/>
                  <a:gdLst>
                    <a:gd name="connsiteX0" fmla="*/ 142914 w 147225"/>
                    <a:gd name="connsiteY0" fmla="*/ 2054 h 241363"/>
                    <a:gd name="connsiteX1" fmla="*/ 138970 w 147225"/>
                    <a:gd name="connsiteY1" fmla="*/ 58146 h 241363"/>
                    <a:gd name="connsiteX2" fmla="*/ 122587 w 147225"/>
                    <a:gd name="connsiteY2" fmla="*/ 105876 h 241363"/>
                    <a:gd name="connsiteX3" fmla="*/ 98928 w 147225"/>
                    <a:gd name="connsiteY3" fmla="*/ 158588 h 241363"/>
                    <a:gd name="connsiteX4" fmla="*/ 47502 w 147225"/>
                    <a:gd name="connsiteY4" fmla="*/ 227987 h 241363"/>
                    <a:gd name="connsiteX5" fmla="*/ 15555 w 147225"/>
                    <a:gd name="connsiteY5" fmla="*/ 237959 h 241363"/>
                    <a:gd name="connsiteX6" fmla="*/ 1896 w 147225"/>
                    <a:gd name="connsiteY6" fmla="*/ 203631 h 241363"/>
                    <a:gd name="connsiteX7" fmla="*/ 35034 w 147225"/>
                    <a:gd name="connsiteY7" fmla="*/ 100257 h 241363"/>
                    <a:gd name="connsiteX8" fmla="*/ 98670 w 147225"/>
                    <a:gd name="connsiteY8" fmla="*/ 18751 h 241363"/>
                    <a:gd name="connsiteX9" fmla="*/ 142914 w 147225"/>
                    <a:gd name="connsiteY9" fmla="*/ 2054 h 24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225" h="241363">
                      <a:moveTo>
                        <a:pt x="142914" y="2054"/>
                      </a:moveTo>
                      <a:cubicBezTo>
                        <a:pt x="150201" y="7578"/>
                        <a:pt x="147829" y="30095"/>
                        <a:pt x="138970" y="58146"/>
                      </a:cubicBezTo>
                      <a:cubicBezTo>
                        <a:pt x="134113" y="71701"/>
                        <a:pt x="129465" y="88922"/>
                        <a:pt x="122587" y="105876"/>
                      </a:cubicBezTo>
                      <a:cubicBezTo>
                        <a:pt x="115777" y="122897"/>
                        <a:pt x="107624" y="140566"/>
                        <a:pt x="98928" y="158588"/>
                      </a:cubicBezTo>
                      <a:cubicBezTo>
                        <a:pt x="82106" y="191430"/>
                        <a:pt x="60465" y="212442"/>
                        <a:pt x="47502" y="227987"/>
                      </a:cubicBezTo>
                      <a:cubicBezTo>
                        <a:pt x="32557" y="245722"/>
                        <a:pt x="24394" y="242112"/>
                        <a:pt x="15555" y="237959"/>
                      </a:cubicBezTo>
                      <a:cubicBezTo>
                        <a:pt x="2325" y="231797"/>
                        <a:pt x="-3247" y="225177"/>
                        <a:pt x="1896" y="203631"/>
                      </a:cubicBezTo>
                      <a:cubicBezTo>
                        <a:pt x="8630" y="173866"/>
                        <a:pt x="17641" y="134642"/>
                        <a:pt x="35034" y="100257"/>
                      </a:cubicBezTo>
                      <a:cubicBezTo>
                        <a:pt x="55446" y="63661"/>
                        <a:pt x="76829" y="35144"/>
                        <a:pt x="98670" y="18751"/>
                      </a:cubicBezTo>
                      <a:cubicBezTo>
                        <a:pt x="119425" y="2111"/>
                        <a:pt x="135627" y="-3452"/>
                        <a:pt x="142914" y="205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589BDB9B-B605-D493-0985-8947B9F974E5}"/>
                    </a:ext>
                  </a:extLst>
                </p:cNvPr>
                <p:cNvSpPr/>
                <p:nvPr/>
              </p:nvSpPr>
              <p:spPr>
                <a:xfrm>
                  <a:off x="10887597" y="2441999"/>
                  <a:ext cx="125713" cy="237420"/>
                </a:xfrm>
                <a:custGeom>
                  <a:avLst/>
                  <a:gdLst>
                    <a:gd name="connsiteX0" fmla="*/ 125626 w 125713"/>
                    <a:gd name="connsiteY0" fmla="*/ 45 h 237420"/>
                    <a:gd name="connsiteX1" fmla="*/ 104899 w 125713"/>
                    <a:gd name="connsiteY1" fmla="*/ 29220 h 237420"/>
                    <a:gd name="connsiteX2" fmla="*/ 82373 w 125713"/>
                    <a:gd name="connsiteY2" fmla="*/ 60824 h 237420"/>
                    <a:gd name="connsiteX3" fmla="*/ 58446 w 125713"/>
                    <a:gd name="connsiteY3" fmla="*/ 101544 h 237420"/>
                    <a:gd name="connsiteX4" fmla="*/ 36377 w 125713"/>
                    <a:gd name="connsiteY4" fmla="*/ 147816 h 237420"/>
                    <a:gd name="connsiteX5" fmla="*/ 18336 w 125713"/>
                    <a:gd name="connsiteY5" fmla="*/ 192041 h 237420"/>
                    <a:gd name="connsiteX6" fmla="*/ 153 w 125713"/>
                    <a:gd name="connsiteY6" fmla="*/ 237408 h 237420"/>
                    <a:gd name="connsiteX7" fmla="*/ 14593 w 125713"/>
                    <a:gd name="connsiteY7" fmla="*/ 189174 h 237420"/>
                    <a:gd name="connsiteX8" fmla="*/ 32481 w 125713"/>
                    <a:gd name="connsiteY8" fmla="*/ 144054 h 237420"/>
                    <a:gd name="connsiteX9" fmla="*/ 54769 w 125713"/>
                    <a:gd name="connsiteY9" fmla="*/ 97362 h 237420"/>
                    <a:gd name="connsiteX10" fmla="*/ 78706 w 125713"/>
                    <a:gd name="connsiteY10" fmla="*/ 56786 h 237420"/>
                    <a:gd name="connsiteX11" fmla="*/ 101613 w 125713"/>
                    <a:gd name="connsiteY11" fmla="*/ 25877 h 237420"/>
                    <a:gd name="connsiteX12" fmla="*/ 125626 w 125713"/>
                    <a:gd name="connsiteY12" fmla="*/ 45 h 23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13" h="237420">
                      <a:moveTo>
                        <a:pt x="125626" y="45"/>
                      </a:moveTo>
                      <a:cubicBezTo>
                        <a:pt x="126673" y="855"/>
                        <a:pt x="118282" y="11580"/>
                        <a:pt x="104899" y="29220"/>
                      </a:cubicBezTo>
                      <a:cubicBezTo>
                        <a:pt x="98527" y="38203"/>
                        <a:pt x="89583" y="48232"/>
                        <a:pt x="82373" y="60824"/>
                      </a:cubicBezTo>
                      <a:cubicBezTo>
                        <a:pt x="74762" y="73216"/>
                        <a:pt x="66609" y="86942"/>
                        <a:pt x="58446" y="101544"/>
                      </a:cubicBezTo>
                      <a:cubicBezTo>
                        <a:pt x="49959" y="115984"/>
                        <a:pt x="43358" y="132329"/>
                        <a:pt x="36377" y="147816"/>
                      </a:cubicBezTo>
                      <a:cubicBezTo>
                        <a:pt x="29614" y="163447"/>
                        <a:pt x="23251" y="178563"/>
                        <a:pt x="18336" y="192041"/>
                      </a:cubicBezTo>
                      <a:cubicBezTo>
                        <a:pt x="8202" y="218854"/>
                        <a:pt x="1344" y="237970"/>
                        <a:pt x="153" y="237408"/>
                      </a:cubicBezTo>
                      <a:cubicBezTo>
                        <a:pt x="-1038" y="236856"/>
                        <a:pt x="4811" y="216739"/>
                        <a:pt x="14593" y="189174"/>
                      </a:cubicBezTo>
                      <a:cubicBezTo>
                        <a:pt x="19308" y="175334"/>
                        <a:pt x="25718" y="159903"/>
                        <a:pt x="32481" y="144054"/>
                      </a:cubicBezTo>
                      <a:cubicBezTo>
                        <a:pt x="39424" y="128281"/>
                        <a:pt x="46244" y="111888"/>
                        <a:pt x="54769" y="97362"/>
                      </a:cubicBezTo>
                      <a:cubicBezTo>
                        <a:pt x="62932" y="82703"/>
                        <a:pt x="71086" y="69025"/>
                        <a:pt x="78706" y="56786"/>
                      </a:cubicBezTo>
                      <a:cubicBezTo>
                        <a:pt x="86135" y="44451"/>
                        <a:pt x="95013" y="34497"/>
                        <a:pt x="101613" y="25877"/>
                      </a:cubicBezTo>
                      <a:cubicBezTo>
                        <a:pt x="115339" y="8847"/>
                        <a:pt x="124569" y="-745"/>
                        <a:pt x="125626" y="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F0A29B99-8B06-1584-3855-50FE3F69EEDB}"/>
                    </a:ext>
                  </a:extLst>
                </p:cNvPr>
                <p:cNvSpPr/>
                <p:nvPr/>
              </p:nvSpPr>
              <p:spPr>
                <a:xfrm>
                  <a:off x="10893027" y="2450339"/>
                  <a:ext cx="125884" cy="231605"/>
                </a:xfrm>
                <a:custGeom>
                  <a:avLst/>
                  <a:gdLst>
                    <a:gd name="connsiteX0" fmla="*/ 125768 w 125884"/>
                    <a:gd name="connsiteY0" fmla="*/ 40 h 231605"/>
                    <a:gd name="connsiteX1" fmla="*/ 105575 w 125884"/>
                    <a:gd name="connsiteY1" fmla="*/ 28358 h 231605"/>
                    <a:gd name="connsiteX2" fmla="*/ 63427 w 125884"/>
                    <a:gd name="connsiteY2" fmla="*/ 101519 h 231605"/>
                    <a:gd name="connsiteX3" fmla="*/ 19212 w 125884"/>
                    <a:gd name="connsiteY3" fmla="*/ 188054 h 231605"/>
                    <a:gd name="connsiteX4" fmla="*/ 115 w 125884"/>
                    <a:gd name="connsiteY4" fmla="*/ 231593 h 231605"/>
                    <a:gd name="connsiteX5" fmla="*/ 23336 w 125884"/>
                    <a:gd name="connsiteY5" fmla="*/ 188168 h 231605"/>
                    <a:gd name="connsiteX6" fmla="*/ 44758 w 125884"/>
                    <a:gd name="connsiteY6" fmla="*/ 145534 h 231605"/>
                    <a:gd name="connsiteX7" fmla="*/ 68218 w 125884"/>
                    <a:gd name="connsiteY7" fmla="*/ 100300 h 231605"/>
                    <a:gd name="connsiteX8" fmla="*/ 90507 w 125884"/>
                    <a:gd name="connsiteY8" fmla="*/ 60143 h 231605"/>
                    <a:gd name="connsiteX9" fmla="*/ 109642 w 125884"/>
                    <a:gd name="connsiteY9" fmla="*/ 29053 h 231605"/>
                    <a:gd name="connsiteX10" fmla="*/ 125768 w 125884"/>
                    <a:gd name="connsiteY10" fmla="*/ 40 h 23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884" h="231605">
                      <a:moveTo>
                        <a:pt x="125768" y="40"/>
                      </a:moveTo>
                      <a:cubicBezTo>
                        <a:pt x="124721" y="-751"/>
                        <a:pt x="117272" y="10289"/>
                        <a:pt x="105575" y="28358"/>
                      </a:cubicBezTo>
                      <a:cubicBezTo>
                        <a:pt x="93098" y="45903"/>
                        <a:pt x="79639" y="72687"/>
                        <a:pt x="63427" y="101519"/>
                      </a:cubicBezTo>
                      <a:cubicBezTo>
                        <a:pt x="47930" y="130751"/>
                        <a:pt x="31357" y="162908"/>
                        <a:pt x="19212" y="188054"/>
                      </a:cubicBezTo>
                      <a:cubicBezTo>
                        <a:pt x="7134" y="213219"/>
                        <a:pt x="-1076" y="231040"/>
                        <a:pt x="115" y="231593"/>
                      </a:cubicBezTo>
                      <a:cubicBezTo>
                        <a:pt x="1334" y="232155"/>
                        <a:pt x="10697" y="213971"/>
                        <a:pt x="23336" y="188168"/>
                      </a:cubicBezTo>
                      <a:cubicBezTo>
                        <a:pt x="29499" y="175186"/>
                        <a:pt x="37110" y="160670"/>
                        <a:pt x="44758" y="145534"/>
                      </a:cubicBezTo>
                      <a:cubicBezTo>
                        <a:pt x="52597" y="130523"/>
                        <a:pt x="59874" y="114511"/>
                        <a:pt x="68218" y="100300"/>
                      </a:cubicBezTo>
                      <a:cubicBezTo>
                        <a:pt x="76229" y="85879"/>
                        <a:pt x="83715" y="72344"/>
                        <a:pt x="90507" y="60143"/>
                      </a:cubicBezTo>
                      <a:cubicBezTo>
                        <a:pt x="96850" y="47636"/>
                        <a:pt x="104432" y="37959"/>
                        <a:pt x="109642" y="29053"/>
                      </a:cubicBezTo>
                      <a:cubicBezTo>
                        <a:pt x="120615" y="11660"/>
                        <a:pt x="126825" y="830"/>
                        <a:pt x="125768" y="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图形 3">
                <a:extLst>
                  <a:ext uri="{FF2B5EF4-FFF2-40B4-BE49-F238E27FC236}">
                    <a16:creationId xmlns:a16="http://schemas.microsoft.com/office/drawing/2014/main" id="{84D29DF2-C2BB-92C7-E835-39934366AE57}"/>
                  </a:ext>
                </a:extLst>
              </p:cNvPr>
              <p:cNvGrpSpPr/>
              <p:nvPr/>
            </p:nvGrpSpPr>
            <p:grpSpPr>
              <a:xfrm>
                <a:off x="10904013" y="2680910"/>
                <a:ext cx="206568" cy="107998"/>
                <a:chOff x="10904013" y="2680910"/>
                <a:chExt cx="206568" cy="107998"/>
              </a:xfrm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784A4CAC-4A09-2ABC-2591-3A8ED9A22E5C}"/>
                    </a:ext>
                  </a:extLst>
                </p:cNvPr>
                <p:cNvSpPr/>
                <p:nvPr/>
              </p:nvSpPr>
              <p:spPr>
                <a:xfrm>
                  <a:off x="10904013" y="2680910"/>
                  <a:ext cx="206356" cy="107998"/>
                </a:xfrm>
                <a:custGeom>
                  <a:avLst/>
                  <a:gdLst>
                    <a:gd name="connsiteX0" fmla="*/ 205803 w 206356"/>
                    <a:gd name="connsiteY0" fmla="*/ 101339 h 107998"/>
                    <a:gd name="connsiteX1" fmla="*/ 159026 w 206356"/>
                    <a:gd name="connsiteY1" fmla="*/ 105882 h 107998"/>
                    <a:gd name="connsiteX2" fmla="*/ 71291 w 206356"/>
                    <a:gd name="connsiteY2" fmla="*/ 78717 h 107998"/>
                    <a:gd name="connsiteX3" fmla="*/ 12255 w 206356"/>
                    <a:gd name="connsiteY3" fmla="*/ 40065 h 107998"/>
                    <a:gd name="connsiteX4" fmla="*/ 1930 w 206356"/>
                    <a:gd name="connsiteY4" fmla="*/ 14242 h 107998"/>
                    <a:gd name="connsiteX5" fmla="*/ 29190 w 206356"/>
                    <a:gd name="connsiteY5" fmla="*/ 888 h 107998"/>
                    <a:gd name="connsiteX6" fmla="*/ 71786 w 206356"/>
                    <a:gd name="connsiteY6" fmla="*/ 8680 h 107998"/>
                    <a:gd name="connsiteX7" fmla="*/ 116630 w 206356"/>
                    <a:gd name="connsiteY7" fmla="*/ 23605 h 107998"/>
                    <a:gd name="connsiteX8" fmla="*/ 205803 w 206356"/>
                    <a:gd name="connsiteY8" fmla="*/ 101339 h 107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356" h="107998">
                      <a:moveTo>
                        <a:pt x="205803" y="101339"/>
                      </a:moveTo>
                      <a:cubicBezTo>
                        <a:pt x="202936" y="108330"/>
                        <a:pt x="184695" y="109768"/>
                        <a:pt x="159026" y="105882"/>
                      </a:cubicBezTo>
                      <a:cubicBezTo>
                        <a:pt x="133346" y="102253"/>
                        <a:pt x="101285" y="91823"/>
                        <a:pt x="71291" y="78717"/>
                      </a:cubicBezTo>
                      <a:cubicBezTo>
                        <a:pt x="43373" y="65772"/>
                        <a:pt x="25590" y="49799"/>
                        <a:pt x="12255" y="40065"/>
                      </a:cubicBezTo>
                      <a:cubicBezTo>
                        <a:pt x="-2976" y="28882"/>
                        <a:pt x="-756" y="21843"/>
                        <a:pt x="1930" y="14242"/>
                      </a:cubicBezTo>
                      <a:cubicBezTo>
                        <a:pt x="5930" y="2879"/>
                        <a:pt x="10864" y="-2198"/>
                        <a:pt x="29190" y="888"/>
                      </a:cubicBezTo>
                      <a:cubicBezTo>
                        <a:pt x="41744" y="3127"/>
                        <a:pt x="56784" y="5003"/>
                        <a:pt x="71786" y="8680"/>
                      </a:cubicBezTo>
                      <a:cubicBezTo>
                        <a:pt x="86674" y="12423"/>
                        <a:pt x="102142" y="17138"/>
                        <a:pt x="116630" y="23605"/>
                      </a:cubicBezTo>
                      <a:cubicBezTo>
                        <a:pt x="177399" y="52104"/>
                        <a:pt x="211156" y="86975"/>
                        <a:pt x="205803" y="10133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1FD0B679-BB37-B291-E8E2-3CEBDBCEE7EF}"/>
                    </a:ext>
                  </a:extLst>
                </p:cNvPr>
                <p:cNvSpPr/>
                <p:nvPr/>
              </p:nvSpPr>
              <p:spPr>
                <a:xfrm>
                  <a:off x="10905937" y="2694988"/>
                  <a:ext cx="204644" cy="85554"/>
                </a:xfrm>
                <a:custGeom>
                  <a:avLst/>
                  <a:gdLst>
                    <a:gd name="connsiteX0" fmla="*/ 204631 w 204644"/>
                    <a:gd name="connsiteY0" fmla="*/ 85432 h 85554"/>
                    <a:gd name="connsiteX1" fmla="*/ 178075 w 204644"/>
                    <a:gd name="connsiteY1" fmla="*/ 72792 h 85554"/>
                    <a:gd name="connsiteX2" fmla="*/ 114877 w 204644"/>
                    <a:gd name="connsiteY2" fmla="*/ 41369 h 85554"/>
                    <a:gd name="connsiteX3" fmla="*/ 75767 w 204644"/>
                    <a:gd name="connsiteY3" fmla="*/ 25253 h 85554"/>
                    <a:gd name="connsiteX4" fmla="*/ 38448 w 204644"/>
                    <a:gd name="connsiteY4" fmla="*/ 12470 h 85554"/>
                    <a:gd name="connsiteX5" fmla="*/ 5 w 204644"/>
                    <a:gd name="connsiteY5" fmla="*/ 174 h 85554"/>
                    <a:gd name="connsiteX6" fmla="*/ 40610 w 204644"/>
                    <a:gd name="connsiteY6" fmla="*/ 9232 h 85554"/>
                    <a:gd name="connsiteX7" fmla="*/ 78720 w 204644"/>
                    <a:gd name="connsiteY7" fmla="*/ 21891 h 85554"/>
                    <a:gd name="connsiteX8" fmla="*/ 118163 w 204644"/>
                    <a:gd name="connsiteY8" fmla="*/ 38093 h 85554"/>
                    <a:gd name="connsiteX9" fmla="*/ 204631 w 204644"/>
                    <a:gd name="connsiteY9" fmla="*/ 85432 h 8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44" h="85554">
                      <a:moveTo>
                        <a:pt x="204631" y="85432"/>
                      </a:moveTo>
                      <a:cubicBezTo>
                        <a:pt x="204202" y="86442"/>
                        <a:pt x="194201" y="81108"/>
                        <a:pt x="178075" y="72792"/>
                      </a:cubicBezTo>
                      <a:cubicBezTo>
                        <a:pt x="161892" y="64658"/>
                        <a:pt x="139775" y="52952"/>
                        <a:pt x="114877" y="41369"/>
                      </a:cubicBezTo>
                      <a:cubicBezTo>
                        <a:pt x="102466" y="35540"/>
                        <a:pt x="88874" y="30273"/>
                        <a:pt x="75767" y="25253"/>
                      </a:cubicBezTo>
                      <a:cubicBezTo>
                        <a:pt x="62670" y="20205"/>
                        <a:pt x="49897" y="15642"/>
                        <a:pt x="38448" y="12470"/>
                      </a:cubicBezTo>
                      <a:cubicBezTo>
                        <a:pt x="15712" y="5689"/>
                        <a:pt x="-338" y="1193"/>
                        <a:pt x="5" y="174"/>
                      </a:cubicBezTo>
                      <a:cubicBezTo>
                        <a:pt x="386" y="-855"/>
                        <a:pt x="17217" y="2755"/>
                        <a:pt x="40610" y="9232"/>
                      </a:cubicBezTo>
                      <a:cubicBezTo>
                        <a:pt x="52431" y="12242"/>
                        <a:pt x="65423" y="16861"/>
                        <a:pt x="78720" y="21891"/>
                      </a:cubicBezTo>
                      <a:cubicBezTo>
                        <a:pt x="92017" y="26910"/>
                        <a:pt x="105761" y="32282"/>
                        <a:pt x="118163" y="38093"/>
                      </a:cubicBezTo>
                      <a:cubicBezTo>
                        <a:pt x="167826" y="61515"/>
                        <a:pt x="205450" y="83098"/>
                        <a:pt x="204631" y="85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3B6EAFEF-4B05-4DE3-791E-C233FDE0DD3D}"/>
                    </a:ext>
                  </a:extLst>
                </p:cNvPr>
                <p:cNvSpPr/>
                <p:nvPr/>
              </p:nvSpPr>
              <p:spPr>
                <a:xfrm>
                  <a:off x="10904327" y="2699680"/>
                  <a:ext cx="200790" cy="86859"/>
                </a:xfrm>
                <a:custGeom>
                  <a:avLst/>
                  <a:gdLst>
                    <a:gd name="connsiteX0" fmla="*/ 200774 w 200790"/>
                    <a:gd name="connsiteY0" fmla="*/ 86693 h 86859"/>
                    <a:gd name="connsiteX1" fmla="*/ 110153 w 200790"/>
                    <a:gd name="connsiteY1" fmla="*/ 45726 h 86859"/>
                    <a:gd name="connsiteX2" fmla="*/ 72110 w 200790"/>
                    <a:gd name="connsiteY2" fmla="*/ 28409 h 86859"/>
                    <a:gd name="connsiteX3" fmla="*/ 36791 w 200790"/>
                    <a:gd name="connsiteY3" fmla="*/ 13217 h 86859"/>
                    <a:gd name="connsiteX4" fmla="*/ 6 w 200790"/>
                    <a:gd name="connsiteY4" fmla="*/ 120 h 86859"/>
                    <a:gd name="connsiteX5" fmla="*/ 36915 w 200790"/>
                    <a:gd name="connsiteY5" fmla="*/ 16617 h 86859"/>
                    <a:gd name="connsiteX6" fmla="*/ 72996 w 200790"/>
                    <a:gd name="connsiteY6" fmla="*/ 32219 h 86859"/>
                    <a:gd name="connsiteX7" fmla="*/ 111429 w 200790"/>
                    <a:gd name="connsiteY7" fmla="*/ 49583 h 86859"/>
                    <a:gd name="connsiteX8" fmla="*/ 174485 w 200790"/>
                    <a:gd name="connsiteY8" fmla="*/ 77549 h 86859"/>
                    <a:gd name="connsiteX9" fmla="*/ 200774 w 200790"/>
                    <a:gd name="connsiteY9" fmla="*/ 86693 h 86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0790" h="86859">
                      <a:moveTo>
                        <a:pt x="200774" y="86693"/>
                      </a:moveTo>
                      <a:cubicBezTo>
                        <a:pt x="201736" y="84483"/>
                        <a:pt x="159817" y="69138"/>
                        <a:pt x="110153" y="45726"/>
                      </a:cubicBezTo>
                      <a:cubicBezTo>
                        <a:pt x="97685" y="40049"/>
                        <a:pt x="84636" y="34124"/>
                        <a:pt x="72110" y="28409"/>
                      </a:cubicBezTo>
                      <a:cubicBezTo>
                        <a:pt x="59604" y="22599"/>
                        <a:pt x="47545" y="17236"/>
                        <a:pt x="36791" y="13217"/>
                      </a:cubicBezTo>
                      <a:cubicBezTo>
                        <a:pt x="15446" y="4787"/>
                        <a:pt x="339" y="-909"/>
                        <a:pt x="6" y="120"/>
                      </a:cubicBezTo>
                      <a:cubicBezTo>
                        <a:pt x="-346" y="1158"/>
                        <a:pt x="15074" y="7788"/>
                        <a:pt x="36915" y="16617"/>
                      </a:cubicBezTo>
                      <a:cubicBezTo>
                        <a:pt x="47898" y="20789"/>
                        <a:pt x="60223" y="26428"/>
                        <a:pt x="72996" y="32219"/>
                      </a:cubicBezTo>
                      <a:cubicBezTo>
                        <a:pt x="85769" y="37972"/>
                        <a:pt x="98961" y="43944"/>
                        <a:pt x="111429" y="49583"/>
                      </a:cubicBezTo>
                      <a:cubicBezTo>
                        <a:pt x="136309" y="61156"/>
                        <a:pt x="158340" y="71110"/>
                        <a:pt x="174485" y="77549"/>
                      </a:cubicBezTo>
                      <a:cubicBezTo>
                        <a:pt x="190554" y="84140"/>
                        <a:pt x="200355" y="87693"/>
                        <a:pt x="200774" y="866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5" name="图形 3">
                <a:extLst>
                  <a:ext uri="{FF2B5EF4-FFF2-40B4-BE49-F238E27FC236}">
                    <a16:creationId xmlns:a16="http://schemas.microsoft.com/office/drawing/2014/main" id="{7875A631-B2EA-0508-5BD8-7AAE825AD32E}"/>
                  </a:ext>
                </a:extLst>
              </p:cNvPr>
              <p:cNvGrpSpPr/>
              <p:nvPr/>
            </p:nvGrpSpPr>
            <p:grpSpPr>
              <a:xfrm>
                <a:off x="10614943" y="2570045"/>
                <a:ext cx="258209" cy="123687"/>
                <a:chOff x="10614943" y="2570045"/>
                <a:chExt cx="258209" cy="123687"/>
              </a:xfrm>
            </p:grpSpPr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2CDFE373-B912-AAB6-BED9-7997C3D0D3AD}"/>
                    </a:ext>
                  </a:extLst>
                </p:cNvPr>
                <p:cNvSpPr/>
                <p:nvPr/>
              </p:nvSpPr>
              <p:spPr>
                <a:xfrm>
                  <a:off x="10615237" y="2570045"/>
                  <a:ext cx="257915" cy="123687"/>
                </a:xfrm>
                <a:custGeom>
                  <a:avLst/>
                  <a:gdLst>
                    <a:gd name="connsiteX0" fmla="*/ 527 w 257915"/>
                    <a:gd name="connsiteY0" fmla="*/ 9645 h 123687"/>
                    <a:gd name="connsiteX1" fmla="*/ 57210 w 257915"/>
                    <a:gd name="connsiteY1" fmla="*/ 1282 h 123687"/>
                    <a:gd name="connsiteX2" fmla="*/ 167472 w 257915"/>
                    <a:gd name="connsiteY2" fmla="*/ 28400 h 123687"/>
                    <a:gd name="connsiteX3" fmla="*/ 242471 w 257915"/>
                    <a:gd name="connsiteY3" fmla="*/ 74291 h 123687"/>
                    <a:gd name="connsiteX4" fmla="*/ 255539 w 257915"/>
                    <a:gd name="connsiteY4" fmla="*/ 106038 h 123687"/>
                    <a:gd name="connsiteX5" fmla="*/ 222373 w 257915"/>
                    <a:gd name="connsiteY5" fmla="*/ 122717 h 123687"/>
                    <a:gd name="connsiteX6" fmla="*/ 115084 w 257915"/>
                    <a:gd name="connsiteY6" fmla="*/ 98885 h 123687"/>
                    <a:gd name="connsiteX7" fmla="*/ 527 w 257915"/>
                    <a:gd name="connsiteY7" fmla="*/ 9645 h 123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915" h="123687">
                      <a:moveTo>
                        <a:pt x="527" y="9645"/>
                      </a:moveTo>
                      <a:cubicBezTo>
                        <a:pt x="3584" y="873"/>
                        <a:pt x="25787" y="-1918"/>
                        <a:pt x="57210" y="1282"/>
                      </a:cubicBezTo>
                      <a:cubicBezTo>
                        <a:pt x="88300" y="4368"/>
                        <a:pt x="129819" y="13960"/>
                        <a:pt x="167472" y="28400"/>
                      </a:cubicBezTo>
                      <a:cubicBezTo>
                        <a:pt x="202762" y="41926"/>
                        <a:pt x="225726" y="62261"/>
                        <a:pt x="242471" y="74291"/>
                      </a:cubicBezTo>
                      <a:cubicBezTo>
                        <a:pt x="261655" y="88065"/>
                        <a:pt x="258845" y="96675"/>
                        <a:pt x="255539" y="106038"/>
                      </a:cubicBezTo>
                      <a:cubicBezTo>
                        <a:pt x="250634" y="120011"/>
                        <a:pt x="244557" y="126250"/>
                        <a:pt x="222373" y="122717"/>
                      </a:cubicBezTo>
                      <a:cubicBezTo>
                        <a:pt x="191779" y="117868"/>
                        <a:pt x="151355" y="112792"/>
                        <a:pt x="115084" y="98885"/>
                      </a:cubicBezTo>
                      <a:cubicBezTo>
                        <a:pt x="39322" y="69815"/>
                        <a:pt x="-5417" y="27238"/>
                        <a:pt x="527" y="96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C5CD4B26-DBE7-CC3F-81B1-66C2D934DB3E}"/>
                    </a:ext>
                  </a:extLst>
                </p:cNvPr>
                <p:cNvSpPr/>
                <p:nvPr/>
              </p:nvSpPr>
              <p:spPr>
                <a:xfrm>
                  <a:off x="10614943" y="2581817"/>
                  <a:ext cx="255859" cy="94471"/>
                </a:xfrm>
                <a:custGeom>
                  <a:avLst/>
                  <a:gdLst>
                    <a:gd name="connsiteX0" fmla="*/ 11 w 255859"/>
                    <a:gd name="connsiteY0" fmla="*/ 169 h 94471"/>
                    <a:gd name="connsiteX1" fmla="*/ 113130 w 255859"/>
                    <a:gd name="connsiteY1" fmla="*/ 48232 h 94471"/>
                    <a:gd name="connsiteX2" fmla="*/ 208571 w 255859"/>
                    <a:gd name="connsiteY2" fmla="*/ 79388 h 94471"/>
                    <a:gd name="connsiteX3" fmla="*/ 255853 w 255859"/>
                    <a:gd name="connsiteY3" fmla="*/ 94257 h 94471"/>
                    <a:gd name="connsiteX4" fmla="*/ 206046 w 255859"/>
                    <a:gd name="connsiteY4" fmla="*/ 83436 h 94471"/>
                    <a:gd name="connsiteX5" fmla="*/ 109377 w 255859"/>
                    <a:gd name="connsiteY5" fmla="*/ 52509 h 94471"/>
                    <a:gd name="connsiteX6" fmla="*/ 11 w 255859"/>
                    <a:gd name="connsiteY6" fmla="*/ 169 h 94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859" h="94471">
                      <a:moveTo>
                        <a:pt x="11" y="169"/>
                      </a:moveTo>
                      <a:cubicBezTo>
                        <a:pt x="925" y="-2365"/>
                        <a:pt x="50274" y="24124"/>
                        <a:pt x="113130" y="48232"/>
                      </a:cubicBezTo>
                      <a:cubicBezTo>
                        <a:pt x="144620" y="60310"/>
                        <a:pt x="180681" y="71235"/>
                        <a:pt x="208571" y="79388"/>
                      </a:cubicBezTo>
                      <a:cubicBezTo>
                        <a:pt x="236479" y="87551"/>
                        <a:pt x="256300" y="92980"/>
                        <a:pt x="255853" y="94257"/>
                      </a:cubicBezTo>
                      <a:cubicBezTo>
                        <a:pt x="255414" y="95514"/>
                        <a:pt x="234659" y="91170"/>
                        <a:pt x="206046" y="83436"/>
                      </a:cubicBezTo>
                      <a:cubicBezTo>
                        <a:pt x="177471" y="75740"/>
                        <a:pt x="140791" y="64567"/>
                        <a:pt x="109377" y="52509"/>
                      </a:cubicBezTo>
                      <a:cubicBezTo>
                        <a:pt x="46636" y="28458"/>
                        <a:pt x="-837" y="2712"/>
                        <a:pt x="11" y="1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6FCEF476-E41F-C8EC-2BD6-2268A80C71DF}"/>
                    </a:ext>
                  </a:extLst>
                </p:cNvPr>
                <p:cNvSpPr/>
                <p:nvPr/>
              </p:nvSpPr>
              <p:spPr>
                <a:xfrm>
                  <a:off x="10621258" y="2574114"/>
                  <a:ext cx="251526" cy="96398"/>
                </a:xfrm>
                <a:custGeom>
                  <a:avLst/>
                  <a:gdLst>
                    <a:gd name="connsiteX0" fmla="*/ 11 w 251526"/>
                    <a:gd name="connsiteY0" fmla="*/ 242 h 96398"/>
                    <a:gd name="connsiteX1" fmla="*/ 113997 w 251526"/>
                    <a:gd name="connsiteY1" fmla="*/ 44400 h 96398"/>
                    <a:gd name="connsiteX2" fmla="*/ 206037 w 251526"/>
                    <a:gd name="connsiteY2" fmla="*/ 80318 h 96398"/>
                    <a:gd name="connsiteX3" fmla="*/ 251519 w 251526"/>
                    <a:gd name="connsiteY3" fmla="*/ 96254 h 96398"/>
                    <a:gd name="connsiteX4" fmla="*/ 205761 w 251526"/>
                    <a:gd name="connsiteY4" fmla="*/ 76108 h 96398"/>
                    <a:gd name="connsiteX5" fmla="*/ 112149 w 251526"/>
                    <a:gd name="connsiteY5" fmla="*/ 39771 h 96398"/>
                    <a:gd name="connsiteX6" fmla="*/ 11 w 251526"/>
                    <a:gd name="connsiteY6" fmla="*/ 242 h 96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526" h="96398">
                      <a:moveTo>
                        <a:pt x="11" y="242"/>
                      </a:moveTo>
                      <a:cubicBezTo>
                        <a:pt x="-884" y="2776"/>
                        <a:pt x="50827" y="20168"/>
                        <a:pt x="113997" y="44400"/>
                      </a:cubicBezTo>
                      <a:cubicBezTo>
                        <a:pt x="145392" y="56649"/>
                        <a:pt x="179634" y="70022"/>
                        <a:pt x="206037" y="80318"/>
                      </a:cubicBezTo>
                      <a:cubicBezTo>
                        <a:pt x="232431" y="90577"/>
                        <a:pt x="251081" y="97502"/>
                        <a:pt x="251519" y="96254"/>
                      </a:cubicBezTo>
                      <a:cubicBezTo>
                        <a:pt x="251967" y="94977"/>
                        <a:pt x="232841" y="86900"/>
                        <a:pt x="205761" y="76108"/>
                      </a:cubicBezTo>
                      <a:cubicBezTo>
                        <a:pt x="178567" y="65536"/>
                        <a:pt x="143534" y="51953"/>
                        <a:pt x="112149" y="39771"/>
                      </a:cubicBezTo>
                      <a:cubicBezTo>
                        <a:pt x="48922" y="15510"/>
                        <a:pt x="916" y="-2301"/>
                        <a:pt x="11" y="24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图形 3">
                <a:extLst>
                  <a:ext uri="{FF2B5EF4-FFF2-40B4-BE49-F238E27FC236}">
                    <a16:creationId xmlns:a16="http://schemas.microsoft.com/office/drawing/2014/main" id="{C2B59418-79FC-6FC5-CEA5-9B4F4CC9088E}"/>
                  </a:ext>
                </a:extLst>
              </p:cNvPr>
              <p:cNvGrpSpPr/>
              <p:nvPr/>
            </p:nvGrpSpPr>
            <p:grpSpPr>
              <a:xfrm>
                <a:off x="10769753" y="2684270"/>
                <a:ext cx="117007" cy="165834"/>
                <a:chOff x="10769753" y="2684270"/>
                <a:chExt cx="117007" cy="165834"/>
              </a:xfrm>
            </p:grpSpPr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4C3F3FCB-AD41-FD48-D900-C8FA7BCABD69}"/>
                    </a:ext>
                  </a:extLst>
                </p:cNvPr>
                <p:cNvSpPr/>
                <p:nvPr/>
              </p:nvSpPr>
              <p:spPr>
                <a:xfrm>
                  <a:off x="10769753" y="2684270"/>
                  <a:ext cx="117007" cy="165642"/>
                </a:xfrm>
                <a:custGeom>
                  <a:avLst/>
                  <a:gdLst>
                    <a:gd name="connsiteX0" fmla="*/ 6707 w 117007"/>
                    <a:gd name="connsiteY0" fmla="*/ 165264 h 165642"/>
                    <a:gd name="connsiteX1" fmla="*/ 33758 w 117007"/>
                    <a:gd name="connsiteY1" fmla="*/ 45611 h 165642"/>
                    <a:gd name="connsiteX2" fmla="*/ 90689 w 117007"/>
                    <a:gd name="connsiteY2" fmla="*/ 2567 h 165642"/>
                    <a:gd name="connsiteX3" fmla="*/ 109491 w 117007"/>
                    <a:gd name="connsiteY3" fmla="*/ 1519 h 165642"/>
                    <a:gd name="connsiteX4" fmla="*/ 115006 w 117007"/>
                    <a:gd name="connsiteY4" fmla="*/ 9892 h 165642"/>
                    <a:gd name="connsiteX5" fmla="*/ 116720 w 117007"/>
                    <a:gd name="connsiteY5" fmla="*/ 22731 h 165642"/>
                    <a:gd name="connsiteX6" fmla="*/ 109700 w 117007"/>
                    <a:gd name="connsiteY6" fmla="*/ 34523 h 165642"/>
                    <a:gd name="connsiteX7" fmla="*/ 74849 w 117007"/>
                    <a:gd name="connsiteY7" fmla="*/ 92131 h 165642"/>
                    <a:gd name="connsiteX8" fmla="*/ 6707 w 117007"/>
                    <a:gd name="connsiteY8" fmla="*/ 165264 h 16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007" h="165642">
                      <a:moveTo>
                        <a:pt x="6707" y="165264"/>
                      </a:moveTo>
                      <a:cubicBezTo>
                        <a:pt x="-5781" y="161492"/>
                        <a:pt x="-2999" y="98922"/>
                        <a:pt x="33758" y="45611"/>
                      </a:cubicBezTo>
                      <a:cubicBezTo>
                        <a:pt x="50884" y="20817"/>
                        <a:pt x="74182" y="8530"/>
                        <a:pt x="90689" y="2567"/>
                      </a:cubicBezTo>
                      <a:cubicBezTo>
                        <a:pt x="100023" y="-1167"/>
                        <a:pt x="106367" y="-195"/>
                        <a:pt x="109491" y="1519"/>
                      </a:cubicBezTo>
                      <a:cubicBezTo>
                        <a:pt x="112787" y="3377"/>
                        <a:pt x="113815" y="6577"/>
                        <a:pt x="115006" y="9892"/>
                      </a:cubicBezTo>
                      <a:cubicBezTo>
                        <a:pt x="116749" y="14854"/>
                        <a:pt x="117454" y="18950"/>
                        <a:pt x="116720" y="22731"/>
                      </a:cubicBezTo>
                      <a:cubicBezTo>
                        <a:pt x="115949" y="26446"/>
                        <a:pt x="113853" y="29723"/>
                        <a:pt x="109700" y="34523"/>
                      </a:cubicBezTo>
                      <a:cubicBezTo>
                        <a:pt x="97975" y="47906"/>
                        <a:pt x="87974" y="71157"/>
                        <a:pt x="74849" y="92131"/>
                      </a:cubicBezTo>
                      <a:cubicBezTo>
                        <a:pt x="46778" y="137755"/>
                        <a:pt x="19556" y="169502"/>
                        <a:pt x="6707" y="16526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2EAD12BB-4533-A41A-9254-CBE5C56AE92F}"/>
                    </a:ext>
                  </a:extLst>
                </p:cNvPr>
                <p:cNvSpPr/>
                <p:nvPr/>
              </p:nvSpPr>
              <p:spPr>
                <a:xfrm>
                  <a:off x="10777986" y="2694091"/>
                  <a:ext cx="106759" cy="156013"/>
                </a:xfrm>
                <a:custGeom>
                  <a:avLst/>
                  <a:gdLst>
                    <a:gd name="connsiteX0" fmla="*/ 122 w 106759"/>
                    <a:gd name="connsiteY0" fmla="*/ 156004 h 156013"/>
                    <a:gd name="connsiteX1" fmla="*/ 39308 w 106759"/>
                    <a:gd name="connsiteY1" fmla="*/ 78899 h 156013"/>
                    <a:gd name="connsiteX2" fmla="*/ 78712 w 106759"/>
                    <a:gd name="connsiteY2" fmla="*/ 20959 h 156013"/>
                    <a:gd name="connsiteX3" fmla="*/ 97667 w 106759"/>
                    <a:gd name="connsiteY3" fmla="*/ 4243 h 156013"/>
                    <a:gd name="connsiteX4" fmla="*/ 106754 w 106759"/>
                    <a:gd name="connsiteY4" fmla="*/ 71 h 156013"/>
                    <a:gd name="connsiteX5" fmla="*/ 98543 w 106759"/>
                    <a:gd name="connsiteY5" fmla="*/ 6281 h 156013"/>
                    <a:gd name="connsiteX6" fmla="*/ 80494 w 106759"/>
                    <a:gd name="connsiteY6" fmla="*/ 23845 h 156013"/>
                    <a:gd name="connsiteX7" fmla="*/ 41879 w 106759"/>
                    <a:gd name="connsiteY7" fmla="*/ 81957 h 156013"/>
                    <a:gd name="connsiteX8" fmla="*/ 122 w 106759"/>
                    <a:gd name="connsiteY8" fmla="*/ 156004 h 15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59" h="156013">
                      <a:moveTo>
                        <a:pt x="122" y="156004"/>
                      </a:moveTo>
                      <a:cubicBezTo>
                        <a:pt x="-1621" y="155404"/>
                        <a:pt x="15533" y="119724"/>
                        <a:pt x="39308" y="78899"/>
                      </a:cubicBezTo>
                      <a:cubicBezTo>
                        <a:pt x="51195" y="58478"/>
                        <a:pt x="64787" y="35999"/>
                        <a:pt x="78712" y="20959"/>
                      </a:cubicBezTo>
                      <a:cubicBezTo>
                        <a:pt x="85475" y="13253"/>
                        <a:pt x="92476" y="7833"/>
                        <a:pt x="97667" y="4243"/>
                      </a:cubicBezTo>
                      <a:cubicBezTo>
                        <a:pt x="103201" y="1261"/>
                        <a:pt x="106602" y="-368"/>
                        <a:pt x="106754" y="71"/>
                      </a:cubicBezTo>
                      <a:cubicBezTo>
                        <a:pt x="106907" y="528"/>
                        <a:pt x="103697" y="2823"/>
                        <a:pt x="98543" y="6281"/>
                      </a:cubicBezTo>
                      <a:cubicBezTo>
                        <a:pt x="93629" y="10319"/>
                        <a:pt x="86999" y="15968"/>
                        <a:pt x="80494" y="23845"/>
                      </a:cubicBezTo>
                      <a:cubicBezTo>
                        <a:pt x="67063" y="39133"/>
                        <a:pt x="53652" y="61735"/>
                        <a:pt x="41879" y="81957"/>
                      </a:cubicBezTo>
                      <a:cubicBezTo>
                        <a:pt x="18515" y="122581"/>
                        <a:pt x="1998" y="156643"/>
                        <a:pt x="122" y="15600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2" name="任意多边形: 形状 291">
                  <a:extLst>
                    <a:ext uri="{FF2B5EF4-FFF2-40B4-BE49-F238E27FC236}">
                      <a16:creationId xmlns:a16="http://schemas.microsoft.com/office/drawing/2014/main" id="{660820BD-E26B-0E59-4567-C4321B24E6F5}"/>
                    </a:ext>
                  </a:extLst>
                </p:cNvPr>
                <p:cNvSpPr/>
                <p:nvPr/>
              </p:nvSpPr>
              <p:spPr>
                <a:xfrm>
                  <a:off x="10772490" y="2690035"/>
                  <a:ext cx="110836" cy="155554"/>
                </a:xfrm>
                <a:custGeom>
                  <a:avLst/>
                  <a:gdLst>
                    <a:gd name="connsiteX0" fmla="*/ 170 w 110836"/>
                    <a:gd name="connsiteY0" fmla="*/ 155545 h 155554"/>
                    <a:gd name="connsiteX1" fmla="*/ 37536 w 110836"/>
                    <a:gd name="connsiteY1" fmla="*/ 76687 h 155554"/>
                    <a:gd name="connsiteX2" fmla="*/ 81151 w 110836"/>
                    <a:gd name="connsiteY2" fmla="*/ 20414 h 155554"/>
                    <a:gd name="connsiteX3" fmla="*/ 92191 w 110836"/>
                    <a:gd name="connsiteY3" fmla="*/ 11260 h 155554"/>
                    <a:gd name="connsiteX4" fmla="*/ 101763 w 110836"/>
                    <a:gd name="connsiteY4" fmla="*/ 5098 h 155554"/>
                    <a:gd name="connsiteX5" fmla="*/ 110831 w 110836"/>
                    <a:gd name="connsiteY5" fmla="*/ 87 h 155554"/>
                    <a:gd name="connsiteX6" fmla="*/ 100458 w 110836"/>
                    <a:gd name="connsiteY6" fmla="*/ 3516 h 155554"/>
                    <a:gd name="connsiteX7" fmla="*/ 78379 w 110836"/>
                    <a:gd name="connsiteY7" fmla="*/ 19271 h 155554"/>
                    <a:gd name="connsiteX8" fmla="*/ 34040 w 110836"/>
                    <a:gd name="connsiteY8" fmla="*/ 77468 h 155554"/>
                    <a:gd name="connsiteX9" fmla="*/ 170 w 110836"/>
                    <a:gd name="connsiteY9" fmla="*/ 155545 h 155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836" h="155554">
                      <a:moveTo>
                        <a:pt x="170" y="155545"/>
                      </a:moveTo>
                      <a:cubicBezTo>
                        <a:pt x="2017" y="156240"/>
                        <a:pt x="12990" y="118550"/>
                        <a:pt x="37536" y="76687"/>
                      </a:cubicBezTo>
                      <a:cubicBezTo>
                        <a:pt x="49728" y="55790"/>
                        <a:pt x="65673" y="34330"/>
                        <a:pt x="81151" y="20414"/>
                      </a:cubicBezTo>
                      <a:cubicBezTo>
                        <a:pt x="84818" y="16775"/>
                        <a:pt x="88905" y="14051"/>
                        <a:pt x="92191" y="11260"/>
                      </a:cubicBezTo>
                      <a:cubicBezTo>
                        <a:pt x="95858" y="8898"/>
                        <a:pt x="99077" y="6831"/>
                        <a:pt x="101763" y="5098"/>
                      </a:cubicBezTo>
                      <a:cubicBezTo>
                        <a:pt x="107583" y="2316"/>
                        <a:pt x="110983" y="535"/>
                        <a:pt x="110831" y="87"/>
                      </a:cubicBezTo>
                      <a:cubicBezTo>
                        <a:pt x="110688" y="-351"/>
                        <a:pt x="106850" y="868"/>
                        <a:pt x="100458" y="3516"/>
                      </a:cubicBezTo>
                      <a:cubicBezTo>
                        <a:pt x="94467" y="6698"/>
                        <a:pt x="86276" y="11794"/>
                        <a:pt x="78379" y="19271"/>
                      </a:cubicBezTo>
                      <a:cubicBezTo>
                        <a:pt x="62120" y="33882"/>
                        <a:pt x="46271" y="56447"/>
                        <a:pt x="34040" y="77468"/>
                      </a:cubicBezTo>
                      <a:cubicBezTo>
                        <a:pt x="9742" y="119731"/>
                        <a:pt x="-1545" y="154983"/>
                        <a:pt x="170" y="1555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图形 3">
                <a:extLst>
                  <a:ext uri="{FF2B5EF4-FFF2-40B4-BE49-F238E27FC236}">
                    <a16:creationId xmlns:a16="http://schemas.microsoft.com/office/drawing/2014/main" id="{60E81C17-9279-F099-628D-56601A8AD0D8}"/>
                  </a:ext>
                </a:extLst>
              </p:cNvPr>
              <p:cNvGrpSpPr/>
              <p:nvPr/>
            </p:nvGrpSpPr>
            <p:grpSpPr>
              <a:xfrm>
                <a:off x="10633005" y="2513186"/>
                <a:ext cx="81024" cy="263322"/>
                <a:chOff x="10633005" y="2513186"/>
                <a:chExt cx="81024" cy="263322"/>
              </a:xfrm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09092514-467B-1E31-5F7E-6D7913793DD6}"/>
                    </a:ext>
                  </a:extLst>
                </p:cNvPr>
                <p:cNvSpPr/>
                <p:nvPr/>
              </p:nvSpPr>
              <p:spPr>
                <a:xfrm>
                  <a:off x="10633005" y="2513186"/>
                  <a:ext cx="81024" cy="263322"/>
                </a:xfrm>
                <a:custGeom>
                  <a:avLst/>
                  <a:gdLst>
                    <a:gd name="connsiteX0" fmla="*/ 41461 w 81024"/>
                    <a:gd name="connsiteY0" fmla="*/ 0 h 263322"/>
                    <a:gd name="connsiteX1" fmla="*/ 69036 w 81024"/>
                    <a:gd name="connsiteY1" fmla="*/ 48139 h 263322"/>
                    <a:gd name="connsiteX2" fmla="*/ 80066 w 81024"/>
                    <a:gd name="connsiteY2" fmla="*/ 159363 h 263322"/>
                    <a:gd name="connsiteX3" fmla="*/ 75542 w 81024"/>
                    <a:gd name="connsiteY3" fmla="*/ 186909 h 263322"/>
                    <a:gd name="connsiteX4" fmla="*/ 68026 w 81024"/>
                    <a:gd name="connsiteY4" fmla="*/ 210617 h 263322"/>
                    <a:gd name="connsiteX5" fmla="*/ 58416 w 81024"/>
                    <a:gd name="connsiteY5" fmla="*/ 230543 h 263322"/>
                    <a:gd name="connsiteX6" fmla="*/ 49195 w 81024"/>
                    <a:gd name="connsiteY6" fmla="*/ 246593 h 263322"/>
                    <a:gd name="connsiteX7" fmla="*/ 18572 w 81024"/>
                    <a:gd name="connsiteY7" fmla="*/ 260042 h 263322"/>
                    <a:gd name="connsiteX8" fmla="*/ 1999 w 81024"/>
                    <a:gd name="connsiteY8" fmla="*/ 228933 h 263322"/>
                    <a:gd name="connsiteX9" fmla="*/ 332 w 81024"/>
                    <a:gd name="connsiteY9" fmla="*/ 132293 h 263322"/>
                    <a:gd name="connsiteX10" fmla="*/ 14800 w 81024"/>
                    <a:gd name="connsiteY10" fmla="*/ 37748 h 263322"/>
                    <a:gd name="connsiteX11" fmla="*/ 41461 w 81024"/>
                    <a:gd name="connsiteY11" fmla="*/ 0 h 26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1024" h="263322">
                      <a:moveTo>
                        <a:pt x="41461" y="0"/>
                      </a:moveTo>
                      <a:cubicBezTo>
                        <a:pt x="50405" y="133"/>
                        <a:pt x="60711" y="18879"/>
                        <a:pt x="69036" y="48139"/>
                      </a:cubicBezTo>
                      <a:cubicBezTo>
                        <a:pt x="77161" y="77324"/>
                        <a:pt x="83514" y="117262"/>
                        <a:pt x="80066" y="159363"/>
                      </a:cubicBezTo>
                      <a:cubicBezTo>
                        <a:pt x="79599" y="169012"/>
                        <a:pt x="77799" y="178299"/>
                        <a:pt x="75542" y="186909"/>
                      </a:cubicBezTo>
                      <a:cubicBezTo>
                        <a:pt x="73256" y="195529"/>
                        <a:pt x="71122" y="203292"/>
                        <a:pt x="68026" y="210617"/>
                      </a:cubicBezTo>
                      <a:cubicBezTo>
                        <a:pt x="64769" y="217989"/>
                        <a:pt x="61473" y="224609"/>
                        <a:pt x="58416" y="230543"/>
                      </a:cubicBezTo>
                      <a:cubicBezTo>
                        <a:pt x="55463" y="236468"/>
                        <a:pt x="52605" y="241745"/>
                        <a:pt x="49195" y="246593"/>
                      </a:cubicBezTo>
                      <a:cubicBezTo>
                        <a:pt x="34936" y="268462"/>
                        <a:pt x="27202" y="264014"/>
                        <a:pt x="18572" y="260042"/>
                      </a:cubicBezTo>
                      <a:cubicBezTo>
                        <a:pt x="5761" y="253908"/>
                        <a:pt x="-39" y="247012"/>
                        <a:pt x="1999" y="228933"/>
                      </a:cubicBezTo>
                      <a:cubicBezTo>
                        <a:pt x="3351" y="202244"/>
                        <a:pt x="-1240" y="167307"/>
                        <a:pt x="332" y="132293"/>
                      </a:cubicBezTo>
                      <a:cubicBezTo>
                        <a:pt x="1827" y="94507"/>
                        <a:pt x="7161" y="61512"/>
                        <a:pt x="14800" y="37748"/>
                      </a:cubicBezTo>
                      <a:cubicBezTo>
                        <a:pt x="22468" y="13945"/>
                        <a:pt x="32536" y="-38"/>
                        <a:pt x="41461" y="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9F1849E5-BE5B-3F08-C859-B90FBDAEC98B}"/>
                    </a:ext>
                  </a:extLst>
                </p:cNvPr>
                <p:cNvSpPr/>
                <p:nvPr/>
              </p:nvSpPr>
              <p:spPr>
                <a:xfrm>
                  <a:off x="10651425" y="2513205"/>
                  <a:ext cx="21337" cy="260026"/>
                </a:xfrm>
                <a:custGeom>
                  <a:avLst/>
                  <a:gdLst>
                    <a:gd name="connsiteX0" fmla="*/ 20717 w 21337"/>
                    <a:gd name="connsiteY0" fmla="*/ 0 h 260026"/>
                    <a:gd name="connsiteX1" fmla="*/ 19926 w 21337"/>
                    <a:gd name="connsiteY1" fmla="*/ 34843 h 260026"/>
                    <a:gd name="connsiteX2" fmla="*/ 16526 w 21337"/>
                    <a:gd name="connsiteY2" fmla="*/ 118110 h 260026"/>
                    <a:gd name="connsiteX3" fmla="*/ 15306 w 21337"/>
                    <a:gd name="connsiteY3" fmla="*/ 167669 h 260026"/>
                    <a:gd name="connsiteX4" fmla="*/ 11516 w 21337"/>
                    <a:gd name="connsiteY4" fmla="*/ 213684 h 260026"/>
                    <a:gd name="connsiteX5" fmla="*/ 8896 w 21337"/>
                    <a:gd name="connsiteY5" fmla="*/ 232772 h 260026"/>
                    <a:gd name="connsiteX6" fmla="*/ 4772 w 21337"/>
                    <a:gd name="connsiteY6" fmla="*/ 247336 h 260026"/>
                    <a:gd name="connsiteX7" fmla="*/ 191 w 21337"/>
                    <a:gd name="connsiteY7" fmla="*/ 260014 h 260026"/>
                    <a:gd name="connsiteX8" fmla="*/ 2086 w 21337"/>
                    <a:gd name="connsiteY8" fmla="*/ 245983 h 260026"/>
                    <a:gd name="connsiteX9" fmla="*/ 5277 w 21337"/>
                    <a:gd name="connsiteY9" fmla="*/ 231124 h 260026"/>
                    <a:gd name="connsiteX10" fmla="*/ 7296 w 21337"/>
                    <a:gd name="connsiteY10" fmla="*/ 211836 h 260026"/>
                    <a:gd name="connsiteX11" fmla="*/ 9106 w 21337"/>
                    <a:gd name="connsiteY11" fmla="*/ 189690 h 260026"/>
                    <a:gd name="connsiteX12" fmla="*/ 10382 w 21337"/>
                    <a:gd name="connsiteY12" fmla="*/ 165630 h 260026"/>
                    <a:gd name="connsiteX13" fmla="*/ 11468 w 21337"/>
                    <a:gd name="connsiteY13" fmla="*/ 116091 h 260026"/>
                    <a:gd name="connsiteX14" fmla="*/ 20717 w 21337"/>
                    <a:gd name="connsiteY14" fmla="*/ 0 h 26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337" h="260026">
                      <a:moveTo>
                        <a:pt x="20717" y="0"/>
                      </a:moveTo>
                      <a:cubicBezTo>
                        <a:pt x="22003" y="0"/>
                        <a:pt x="21069" y="13354"/>
                        <a:pt x="19926" y="34843"/>
                      </a:cubicBezTo>
                      <a:cubicBezTo>
                        <a:pt x="18698" y="56312"/>
                        <a:pt x="17716" y="85887"/>
                        <a:pt x="16526" y="118110"/>
                      </a:cubicBezTo>
                      <a:cubicBezTo>
                        <a:pt x="16135" y="134083"/>
                        <a:pt x="15716" y="151010"/>
                        <a:pt x="15306" y="167669"/>
                      </a:cubicBezTo>
                      <a:cubicBezTo>
                        <a:pt x="13840" y="183947"/>
                        <a:pt x="14040" y="200054"/>
                        <a:pt x="11516" y="213684"/>
                      </a:cubicBezTo>
                      <a:cubicBezTo>
                        <a:pt x="10563" y="220609"/>
                        <a:pt x="9677" y="227038"/>
                        <a:pt x="8896" y="232772"/>
                      </a:cubicBezTo>
                      <a:cubicBezTo>
                        <a:pt x="7305" y="238382"/>
                        <a:pt x="5924" y="243307"/>
                        <a:pt x="4772" y="247336"/>
                      </a:cubicBezTo>
                      <a:cubicBezTo>
                        <a:pt x="2381" y="255527"/>
                        <a:pt x="771" y="260309"/>
                        <a:pt x="191" y="260014"/>
                      </a:cubicBezTo>
                      <a:cubicBezTo>
                        <a:pt x="-391" y="259747"/>
                        <a:pt x="390" y="254460"/>
                        <a:pt x="2086" y="245983"/>
                      </a:cubicBezTo>
                      <a:cubicBezTo>
                        <a:pt x="3010" y="241706"/>
                        <a:pt x="4086" y="236696"/>
                        <a:pt x="5277" y="231124"/>
                      </a:cubicBezTo>
                      <a:cubicBezTo>
                        <a:pt x="5905" y="225219"/>
                        <a:pt x="6591" y="218732"/>
                        <a:pt x="7296" y="211836"/>
                      </a:cubicBezTo>
                      <a:cubicBezTo>
                        <a:pt x="8287" y="204959"/>
                        <a:pt x="9011" y="197558"/>
                        <a:pt x="9106" y="189690"/>
                      </a:cubicBezTo>
                      <a:cubicBezTo>
                        <a:pt x="9525" y="181832"/>
                        <a:pt x="9954" y="173755"/>
                        <a:pt x="10382" y="165630"/>
                      </a:cubicBezTo>
                      <a:cubicBezTo>
                        <a:pt x="10763" y="148847"/>
                        <a:pt x="11115" y="131950"/>
                        <a:pt x="11468" y="116091"/>
                      </a:cubicBezTo>
                      <a:cubicBezTo>
                        <a:pt x="12830" y="51940"/>
                        <a:pt x="17707" y="-86"/>
                        <a:pt x="2071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F550C919-B545-BB63-9711-C16C05A7ACE8}"/>
                    </a:ext>
                  </a:extLst>
                </p:cNvPr>
                <p:cNvSpPr/>
                <p:nvPr/>
              </p:nvSpPr>
              <p:spPr>
                <a:xfrm>
                  <a:off x="10656704" y="2516473"/>
                  <a:ext cx="28203" cy="259272"/>
                </a:xfrm>
                <a:custGeom>
                  <a:avLst/>
                  <a:gdLst>
                    <a:gd name="connsiteX0" fmla="*/ 24487 w 28203"/>
                    <a:gd name="connsiteY0" fmla="*/ 0 h 259272"/>
                    <a:gd name="connsiteX1" fmla="*/ 24020 w 28203"/>
                    <a:gd name="connsiteY1" fmla="*/ 117596 h 259272"/>
                    <a:gd name="connsiteX2" fmla="*/ 20715 w 28203"/>
                    <a:gd name="connsiteY2" fmla="*/ 167430 h 259272"/>
                    <a:gd name="connsiteX3" fmla="*/ 13171 w 28203"/>
                    <a:gd name="connsiteY3" fmla="*/ 213141 h 259272"/>
                    <a:gd name="connsiteX4" fmla="*/ 8856 w 28203"/>
                    <a:gd name="connsiteY4" fmla="*/ 231810 h 259272"/>
                    <a:gd name="connsiteX5" fmla="*/ 3741 w 28203"/>
                    <a:gd name="connsiteY5" fmla="*/ 246126 h 259272"/>
                    <a:gd name="connsiteX6" fmla="*/ 122 w 28203"/>
                    <a:gd name="connsiteY6" fmla="*/ 259261 h 259272"/>
                    <a:gd name="connsiteX7" fmla="*/ 6475 w 28203"/>
                    <a:gd name="connsiteY7" fmla="*/ 246602 h 259272"/>
                    <a:gd name="connsiteX8" fmla="*/ 12457 w 28203"/>
                    <a:gd name="connsiteY8" fmla="*/ 231715 h 259272"/>
                    <a:gd name="connsiteX9" fmla="*/ 17143 w 28203"/>
                    <a:gd name="connsiteY9" fmla="*/ 212265 h 259272"/>
                    <a:gd name="connsiteX10" fmla="*/ 24734 w 28203"/>
                    <a:gd name="connsiteY10" fmla="*/ 164973 h 259272"/>
                    <a:gd name="connsiteX11" fmla="*/ 27640 w 28203"/>
                    <a:gd name="connsiteY11" fmla="*/ 114386 h 259272"/>
                    <a:gd name="connsiteX12" fmla="*/ 27354 w 28203"/>
                    <a:gd name="connsiteY12" fmla="*/ 32556 h 259272"/>
                    <a:gd name="connsiteX13" fmla="*/ 24487 w 28203"/>
                    <a:gd name="connsiteY13" fmla="*/ 0 h 259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203" h="259272">
                      <a:moveTo>
                        <a:pt x="24487" y="0"/>
                      </a:moveTo>
                      <a:cubicBezTo>
                        <a:pt x="21506" y="9"/>
                        <a:pt x="25649" y="52207"/>
                        <a:pt x="24020" y="117596"/>
                      </a:cubicBezTo>
                      <a:cubicBezTo>
                        <a:pt x="23820" y="133921"/>
                        <a:pt x="22039" y="151028"/>
                        <a:pt x="20715" y="167430"/>
                      </a:cubicBezTo>
                      <a:cubicBezTo>
                        <a:pt x="18286" y="183823"/>
                        <a:pt x="16895" y="199625"/>
                        <a:pt x="13171" y="213141"/>
                      </a:cubicBezTo>
                      <a:cubicBezTo>
                        <a:pt x="11590" y="219923"/>
                        <a:pt x="10314" y="226247"/>
                        <a:pt x="8856" y="231810"/>
                      </a:cubicBezTo>
                      <a:cubicBezTo>
                        <a:pt x="6904" y="237296"/>
                        <a:pt x="5180" y="242116"/>
                        <a:pt x="3741" y="246126"/>
                      </a:cubicBezTo>
                      <a:cubicBezTo>
                        <a:pt x="970" y="254156"/>
                        <a:pt x="-440" y="258975"/>
                        <a:pt x="122" y="259261"/>
                      </a:cubicBezTo>
                      <a:cubicBezTo>
                        <a:pt x="722" y="259537"/>
                        <a:pt x="3017" y="254860"/>
                        <a:pt x="6475" y="246602"/>
                      </a:cubicBezTo>
                      <a:cubicBezTo>
                        <a:pt x="8171" y="242411"/>
                        <a:pt x="10190" y="237401"/>
                        <a:pt x="12457" y="231715"/>
                      </a:cubicBezTo>
                      <a:cubicBezTo>
                        <a:pt x="13876" y="225857"/>
                        <a:pt x="15438" y="219313"/>
                        <a:pt x="17143" y="212265"/>
                      </a:cubicBezTo>
                      <a:cubicBezTo>
                        <a:pt x="21144" y="198139"/>
                        <a:pt x="22201" y="181813"/>
                        <a:pt x="24734" y="164973"/>
                      </a:cubicBezTo>
                      <a:cubicBezTo>
                        <a:pt x="25801" y="148171"/>
                        <a:pt x="27516" y="130750"/>
                        <a:pt x="27640" y="114386"/>
                      </a:cubicBezTo>
                      <a:cubicBezTo>
                        <a:pt x="28773" y="81582"/>
                        <a:pt x="27944" y="52978"/>
                        <a:pt x="27354" y="32556"/>
                      </a:cubicBezTo>
                      <a:cubicBezTo>
                        <a:pt x="26678" y="12201"/>
                        <a:pt x="25792" y="19"/>
                        <a:pt x="24487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7" name="图形 3">
                <a:extLst>
                  <a:ext uri="{FF2B5EF4-FFF2-40B4-BE49-F238E27FC236}">
                    <a16:creationId xmlns:a16="http://schemas.microsoft.com/office/drawing/2014/main" id="{C97B296D-CD46-7434-3CE8-9C11CDC0967C}"/>
                  </a:ext>
                </a:extLst>
              </p:cNvPr>
              <p:cNvGrpSpPr/>
              <p:nvPr/>
            </p:nvGrpSpPr>
            <p:grpSpPr>
              <a:xfrm>
                <a:off x="10440330" y="2676910"/>
                <a:ext cx="208030" cy="104507"/>
                <a:chOff x="10440330" y="2676910"/>
                <a:chExt cx="208030" cy="104507"/>
              </a:xfrm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5FBA7E95-5D47-1D7D-C06D-C86A1FF6AC5B}"/>
                    </a:ext>
                  </a:extLst>
                </p:cNvPr>
                <p:cNvSpPr/>
                <p:nvPr/>
              </p:nvSpPr>
              <p:spPr>
                <a:xfrm>
                  <a:off x="10440532" y="2676910"/>
                  <a:ext cx="207828" cy="104507"/>
                </a:xfrm>
                <a:custGeom>
                  <a:avLst/>
                  <a:gdLst>
                    <a:gd name="connsiteX0" fmla="*/ 67 w 207828"/>
                    <a:gd name="connsiteY0" fmla="*/ 13784 h 104507"/>
                    <a:gd name="connsiteX1" fmla="*/ 13021 w 207828"/>
                    <a:gd name="connsiteY1" fmla="*/ 4287 h 104507"/>
                    <a:gd name="connsiteX2" fmla="*/ 45301 w 207828"/>
                    <a:gd name="connsiteY2" fmla="*/ 11 h 104507"/>
                    <a:gd name="connsiteX3" fmla="*/ 138894 w 207828"/>
                    <a:gd name="connsiteY3" fmla="*/ 19899 h 104507"/>
                    <a:gd name="connsiteX4" fmla="*/ 159563 w 207828"/>
                    <a:gd name="connsiteY4" fmla="*/ 31081 h 104507"/>
                    <a:gd name="connsiteX5" fmla="*/ 176241 w 207828"/>
                    <a:gd name="connsiteY5" fmla="*/ 43531 h 104507"/>
                    <a:gd name="connsiteX6" fmla="*/ 199463 w 207828"/>
                    <a:gd name="connsiteY6" fmla="*/ 68153 h 104507"/>
                    <a:gd name="connsiteX7" fmla="*/ 201921 w 207828"/>
                    <a:gd name="connsiteY7" fmla="*/ 96099 h 104507"/>
                    <a:gd name="connsiteX8" fmla="*/ 172755 w 207828"/>
                    <a:gd name="connsiteY8" fmla="*/ 100881 h 104507"/>
                    <a:gd name="connsiteX9" fmla="*/ 95793 w 207828"/>
                    <a:gd name="connsiteY9" fmla="*/ 75677 h 104507"/>
                    <a:gd name="connsiteX10" fmla="*/ 25746 w 207828"/>
                    <a:gd name="connsiteY10" fmla="*/ 41892 h 104507"/>
                    <a:gd name="connsiteX11" fmla="*/ 67 w 207828"/>
                    <a:gd name="connsiteY11" fmla="*/ 13784 h 10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828" h="104507">
                      <a:moveTo>
                        <a:pt x="67" y="13784"/>
                      </a:moveTo>
                      <a:cubicBezTo>
                        <a:pt x="600" y="10069"/>
                        <a:pt x="5124" y="6840"/>
                        <a:pt x="13021" y="4287"/>
                      </a:cubicBezTo>
                      <a:cubicBezTo>
                        <a:pt x="20964" y="1592"/>
                        <a:pt x="32175" y="-56"/>
                        <a:pt x="45301" y="11"/>
                      </a:cubicBezTo>
                      <a:cubicBezTo>
                        <a:pt x="71761" y="-285"/>
                        <a:pt x="106328" y="5450"/>
                        <a:pt x="138894" y="19899"/>
                      </a:cubicBezTo>
                      <a:cubicBezTo>
                        <a:pt x="146513" y="22957"/>
                        <a:pt x="153381" y="26805"/>
                        <a:pt x="159563" y="31081"/>
                      </a:cubicBezTo>
                      <a:cubicBezTo>
                        <a:pt x="165745" y="35244"/>
                        <a:pt x="171307" y="39282"/>
                        <a:pt x="176241" y="43531"/>
                      </a:cubicBezTo>
                      <a:cubicBezTo>
                        <a:pt x="186004" y="53027"/>
                        <a:pt x="193529" y="60571"/>
                        <a:pt x="199463" y="68153"/>
                      </a:cubicBezTo>
                      <a:cubicBezTo>
                        <a:pt x="212922" y="85307"/>
                        <a:pt x="207369" y="90289"/>
                        <a:pt x="201921" y="96099"/>
                      </a:cubicBezTo>
                      <a:cubicBezTo>
                        <a:pt x="193643" y="104652"/>
                        <a:pt x="186642" y="107443"/>
                        <a:pt x="172755" y="100881"/>
                      </a:cubicBezTo>
                      <a:cubicBezTo>
                        <a:pt x="151733" y="92498"/>
                        <a:pt x="122625" y="86374"/>
                        <a:pt x="95793" y="75677"/>
                      </a:cubicBezTo>
                      <a:cubicBezTo>
                        <a:pt x="66647" y="64609"/>
                        <a:pt x="42643" y="52541"/>
                        <a:pt x="25746" y="41892"/>
                      </a:cubicBezTo>
                      <a:cubicBezTo>
                        <a:pt x="9010" y="31272"/>
                        <a:pt x="-914" y="21394"/>
                        <a:pt x="67" y="137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9" name="任意多边形: 形状 298">
                  <a:extLst>
                    <a:ext uri="{FF2B5EF4-FFF2-40B4-BE49-F238E27FC236}">
                      <a16:creationId xmlns:a16="http://schemas.microsoft.com/office/drawing/2014/main" id="{95665669-406D-CF8B-BAC1-AB38513DB82B}"/>
                    </a:ext>
                  </a:extLst>
                </p:cNvPr>
                <p:cNvSpPr/>
                <p:nvPr/>
              </p:nvSpPr>
              <p:spPr>
                <a:xfrm>
                  <a:off x="10440330" y="2692435"/>
                  <a:ext cx="202151" cy="80621"/>
                </a:xfrm>
                <a:custGeom>
                  <a:avLst/>
                  <a:gdLst>
                    <a:gd name="connsiteX0" fmla="*/ 2 w 202151"/>
                    <a:gd name="connsiteY0" fmla="*/ 202 h 80621"/>
                    <a:gd name="connsiteX1" fmla="*/ 28282 w 202151"/>
                    <a:gd name="connsiteY1" fmla="*/ 6584 h 80621"/>
                    <a:gd name="connsiteX2" fmla="*/ 94071 w 202151"/>
                    <a:gd name="connsiteY2" fmla="*/ 29006 h 80621"/>
                    <a:gd name="connsiteX3" fmla="*/ 132990 w 202151"/>
                    <a:gd name="connsiteY3" fmla="*/ 43379 h 80621"/>
                    <a:gd name="connsiteX4" fmla="*/ 168394 w 202151"/>
                    <a:gd name="connsiteY4" fmla="*/ 59067 h 80621"/>
                    <a:gd name="connsiteX5" fmla="*/ 182758 w 202151"/>
                    <a:gd name="connsiteY5" fmla="*/ 66411 h 80621"/>
                    <a:gd name="connsiteX6" fmla="*/ 193274 w 202151"/>
                    <a:gd name="connsiteY6" fmla="*/ 73526 h 80621"/>
                    <a:gd name="connsiteX7" fmla="*/ 202123 w 202151"/>
                    <a:gd name="connsiteY7" fmla="*/ 80574 h 80621"/>
                    <a:gd name="connsiteX8" fmla="*/ 191512 w 202151"/>
                    <a:gd name="connsiteY8" fmla="*/ 75297 h 80621"/>
                    <a:gd name="connsiteX9" fmla="*/ 180501 w 202151"/>
                    <a:gd name="connsiteY9" fmla="*/ 68830 h 80621"/>
                    <a:gd name="connsiteX10" fmla="*/ 165785 w 202151"/>
                    <a:gd name="connsiteY10" fmla="*/ 61886 h 80621"/>
                    <a:gd name="connsiteX11" fmla="*/ 91137 w 202151"/>
                    <a:gd name="connsiteY11" fmla="*/ 32530 h 80621"/>
                    <a:gd name="connsiteX12" fmla="*/ 26710 w 202151"/>
                    <a:gd name="connsiteY12" fmla="*/ 10108 h 80621"/>
                    <a:gd name="connsiteX13" fmla="*/ 2 w 202151"/>
                    <a:gd name="connsiteY13" fmla="*/ 202 h 8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151" h="80621">
                      <a:moveTo>
                        <a:pt x="2" y="202"/>
                      </a:moveTo>
                      <a:cubicBezTo>
                        <a:pt x="116" y="-750"/>
                        <a:pt x="11080" y="1707"/>
                        <a:pt x="28282" y="6584"/>
                      </a:cubicBezTo>
                      <a:cubicBezTo>
                        <a:pt x="45408" y="11909"/>
                        <a:pt x="68858" y="19405"/>
                        <a:pt x="94071" y="29006"/>
                      </a:cubicBezTo>
                      <a:cubicBezTo>
                        <a:pt x="106901" y="33264"/>
                        <a:pt x="119950" y="38817"/>
                        <a:pt x="132990" y="43379"/>
                      </a:cubicBezTo>
                      <a:cubicBezTo>
                        <a:pt x="145439" y="49047"/>
                        <a:pt x="158288" y="53276"/>
                        <a:pt x="168394" y="59067"/>
                      </a:cubicBezTo>
                      <a:cubicBezTo>
                        <a:pt x="173595" y="61715"/>
                        <a:pt x="178443" y="64210"/>
                        <a:pt x="182758" y="66411"/>
                      </a:cubicBezTo>
                      <a:cubicBezTo>
                        <a:pt x="186883" y="68963"/>
                        <a:pt x="190340" y="71516"/>
                        <a:pt x="193274" y="73526"/>
                      </a:cubicBezTo>
                      <a:cubicBezTo>
                        <a:pt x="199132" y="77631"/>
                        <a:pt x="202503" y="80193"/>
                        <a:pt x="202123" y="80574"/>
                      </a:cubicBezTo>
                      <a:cubicBezTo>
                        <a:pt x="201742" y="80965"/>
                        <a:pt x="197751" y="78936"/>
                        <a:pt x="191512" y="75297"/>
                      </a:cubicBezTo>
                      <a:cubicBezTo>
                        <a:pt x="188330" y="73535"/>
                        <a:pt x="184787" y="71125"/>
                        <a:pt x="180501" y="68830"/>
                      </a:cubicBezTo>
                      <a:cubicBezTo>
                        <a:pt x="175967" y="66687"/>
                        <a:pt x="171023" y="64353"/>
                        <a:pt x="165785" y="61886"/>
                      </a:cubicBezTo>
                      <a:cubicBezTo>
                        <a:pt x="144572" y="51894"/>
                        <a:pt x="116407" y="41379"/>
                        <a:pt x="91137" y="32530"/>
                      </a:cubicBezTo>
                      <a:cubicBezTo>
                        <a:pt x="66077" y="23100"/>
                        <a:pt x="43217" y="15795"/>
                        <a:pt x="26710" y="10108"/>
                      </a:cubicBezTo>
                      <a:cubicBezTo>
                        <a:pt x="10137" y="4889"/>
                        <a:pt x="-169" y="1374"/>
                        <a:pt x="2" y="2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52B773B1-291E-DD5E-8453-EED32A229030}"/>
                    </a:ext>
                  </a:extLst>
                </p:cNvPr>
                <p:cNvSpPr/>
                <p:nvPr/>
              </p:nvSpPr>
              <p:spPr>
                <a:xfrm>
                  <a:off x="10444140" y="2685231"/>
                  <a:ext cx="201732" cy="84304"/>
                </a:xfrm>
                <a:custGeom>
                  <a:avLst/>
                  <a:gdLst>
                    <a:gd name="connsiteX0" fmla="*/ 2 w 201732"/>
                    <a:gd name="connsiteY0" fmla="*/ 396 h 84304"/>
                    <a:gd name="connsiteX1" fmla="*/ 95843 w 201732"/>
                    <a:gd name="connsiteY1" fmla="*/ 26761 h 84304"/>
                    <a:gd name="connsiteX2" fmla="*/ 134571 w 201732"/>
                    <a:gd name="connsiteY2" fmla="*/ 42868 h 84304"/>
                    <a:gd name="connsiteX3" fmla="*/ 168633 w 201732"/>
                    <a:gd name="connsiteY3" fmla="*/ 61480 h 84304"/>
                    <a:gd name="connsiteX4" fmla="*/ 182263 w 201732"/>
                    <a:gd name="connsiteY4" fmla="*/ 69976 h 84304"/>
                    <a:gd name="connsiteX5" fmla="*/ 192255 w 201732"/>
                    <a:gd name="connsiteY5" fmla="*/ 77872 h 84304"/>
                    <a:gd name="connsiteX6" fmla="*/ 201704 w 201732"/>
                    <a:gd name="connsiteY6" fmla="*/ 84264 h 84304"/>
                    <a:gd name="connsiteX7" fmla="*/ 193379 w 201732"/>
                    <a:gd name="connsiteY7" fmla="*/ 75825 h 84304"/>
                    <a:gd name="connsiteX8" fmla="*/ 183149 w 201732"/>
                    <a:gd name="connsiteY8" fmla="*/ 67176 h 84304"/>
                    <a:gd name="connsiteX9" fmla="*/ 169061 w 201732"/>
                    <a:gd name="connsiteY9" fmla="*/ 58080 h 84304"/>
                    <a:gd name="connsiteX10" fmla="*/ 152317 w 201732"/>
                    <a:gd name="connsiteY10" fmla="*/ 48497 h 84304"/>
                    <a:gd name="connsiteX11" fmla="*/ 133733 w 201732"/>
                    <a:gd name="connsiteY11" fmla="*/ 39087 h 84304"/>
                    <a:gd name="connsiteX12" fmla="*/ 94243 w 201732"/>
                    <a:gd name="connsiteY12" fmla="*/ 23028 h 84304"/>
                    <a:gd name="connsiteX13" fmla="*/ 2 w 201732"/>
                    <a:gd name="connsiteY13" fmla="*/ 396 h 84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732" h="84304">
                      <a:moveTo>
                        <a:pt x="2" y="396"/>
                      </a:moveTo>
                      <a:cubicBezTo>
                        <a:pt x="-369" y="2577"/>
                        <a:pt x="44265" y="7216"/>
                        <a:pt x="95843" y="26761"/>
                      </a:cubicBezTo>
                      <a:cubicBezTo>
                        <a:pt x="108883" y="31105"/>
                        <a:pt x="121836" y="37477"/>
                        <a:pt x="134571" y="42868"/>
                      </a:cubicBezTo>
                      <a:cubicBezTo>
                        <a:pt x="146792" y="49450"/>
                        <a:pt x="158984" y="54793"/>
                        <a:pt x="168633" y="61480"/>
                      </a:cubicBezTo>
                      <a:cubicBezTo>
                        <a:pt x="173595" y="64557"/>
                        <a:pt x="178167" y="67424"/>
                        <a:pt x="182263" y="69976"/>
                      </a:cubicBezTo>
                      <a:cubicBezTo>
                        <a:pt x="186073" y="73005"/>
                        <a:pt x="189454" y="75663"/>
                        <a:pt x="192255" y="77872"/>
                      </a:cubicBezTo>
                      <a:cubicBezTo>
                        <a:pt x="197875" y="82235"/>
                        <a:pt x="201323" y="84654"/>
                        <a:pt x="201704" y="84264"/>
                      </a:cubicBezTo>
                      <a:cubicBezTo>
                        <a:pt x="202066" y="83873"/>
                        <a:pt x="198989" y="80806"/>
                        <a:pt x="193379" y="75825"/>
                      </a:cubicBezTo>
                      <a:cubicBezTo>
                        <a:pt x="190531" y="73396"/>
                        <a:pt x="187197" y="70253"/>
                        <a:pt x="183149" y="67176"/>
                      </a:cubicBezTo>
                      <a:cubicBezTo>
                        <a:pt x="178901" y="64433"/>
                        <a:pt x="174167" y="61375"/>
                        <a:pt x="169061" y="58080"/>
                      </a:cubicBezTo>
                      <a:cubicBezTo>
                        <a:pt x="164023" y="54632"/>
                        <a:pt x="158375" y="51431"/>
                        <a:pt x="152317" y="48497"/>
                      </a:cubicBezTo>
                      <a:cubicBezTo>
                        <a:pt x="146325" y="45459"/>
                        <a:pt x="140144" y="42116"/>
                        <a:pt x="133733" y="39087"/>
                      </a:cubicBezTo>
                      <a:cubicBezTo>
                        <a:pt x="120665" y="33562"/>
                        <a:pt x="107340" y="27400"/>
                        <a:pt x="94243" y="23028"/>
                      </a:cubicBezTo>
                      <a:cubicBezTo>
                        <a:pt x="42446" y="3673"/>
                        <a:pt x="212" y="-1604"/>
                        <a:pt x="2" y="39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图形 3">
                <a:extLst>
                  <a:ext uri="{FF2B5EF4-FFF2-40B4-BE49-F238E27FC236}">
                    <a16:creationId xmlns:a16="http://schemas.microsoft.com/office/drawing/2014/main" id="{8EA834F2-4837-CB22-6CF4-5EDFC51EE7CA}"/>
                  </a:ext>
                </a:extLst>
              </p:cNvPr>
              <p:cNvGrpSpPr/>
              <p:nvPr/>
            </p:nvGrpSpPr>
            <p:grpSpPr>
              <a:xfrm>
                <a:off x="10531506" y="2764781"/>
                <a:ext cx="125501" cy="203510"/>
                <a:chOff x="10531506" y="2764781"/>
                <a:chExt cx="125501" cy="203510"/>
              </a:xfrm>
            </p:grpSpPr>
            <p:sp>
              <p:nvSpPr>
                <p:cNvPr id="302" name="任意多边形: 形状 301">
                  <a:extLst>
                    <a:ext uri="{FF2B5EF4-FFF2-40B4-BE49-F238E27FC236}">
                      <a16:creationId xmlns:a16="http://schemas.microsoft.com/office/drawing/2014/main" id="{B3826821-05D4-3469-981A-0EF2494E2DE6}"/>
                    </a:ext>
                  </a:extLst>
                </p:cNvPr>
                <p:cNvSpPr/>
                <p:nvPr/>
              </p:nvSpPr>
              <p:spPr>
                <a:xfrm>
                  <a:off x="10531506" y="2764781"/>
                  <a:ext cx="125501" cy="203510"/>
                </a:xfrm>
                <a:custGeom>
                  <a:avLst/>
                  <a:gdLst>
                    <a:gd name="connsiteX0" fmla="*/ 4724 w 125501"/>
                    <a:gd name="connsiteY0" fmla="*/ 202243 h 203510"/>
                    <a:gd name="connsiteX1" fmla="*/ 0 w 125501"/>
                    <a:gd name="connsiteY1" fmla="*/ 186250 h 203510"/>
                    <a:gd name="connsiteX2" fmla="*/ 3772 w 125501"/>
                    <a:gd name="connsiteY2" fmla="*/ 155066 h 203510"/>
                    <a:gd name="connsiteX3" fmla="*/ 34071 w 125501"/>
                    <a:gd name="connsiteY3" fmla="*/ 65178 h 203510"/>
                    <a:gd name="connsiteX4" fmla="*/ 89459 w 125501"/>
                    <a:gd name="connsiteY4" fmla="*/ 6857 h 203510"/>
                    <a:gd name="connsiteX5" fmla="*/ 118196 w 125501"/>
                    <a:gd name="connsiteY5" fmla="*/ 7057 h 203510"/>
                    <a:gd name="connsiteX6" fmla="*/ 120320 w 125501"/>
                    <a:gd name="connsiteY6" fmla="*/ 37641 h 203510"/>
                    <a:gd name="connsiteX7" fmla="*/ 88078 w 125501"/>
                    <a:gd name="connsiteY7" fmla="*/ 113937 h 203510"/>
                    <a:gd name="connsiteX8" fmla="*/ 41234 w 125501"/>
                    <a:gd name="connsiteY8" fmla="*/ 184726 h 203510"/>
                    <a:gd name="connsiteX9" fmla="*/ 4724 w 125501"/>
                    <a:gd name="connsiteY9" fmla="*/ 202243 h 20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501" h="203510">
                      <a:moveTo>
                        <a:pt x="4724" y="202243"/>
                      </a:moveTo>
                      <a:cubicBezTo>
                        <a:pt x="1448" y="200195"/>
                        <a:pt x="-10" y="194413"/>
                        <a:pt x="0" y="186250"/>
                      </a:cubicBezTo>
                      <a:cubicBezTo>
                        <a:pt x="57" y="178068"/>
                        <a:pt x="1610" y="167715"/>
                        <a:pt x="3772" y="155066"/>
                      </a:cubicBezTo>
                      <a:cubicBezTo>
                        <a:pt x="8725" y="130481"/>
                        <a:pt x="16936" y="97706"/>
                        <a:pt x="34071" y="65178"/>
                      </a:cubicBezTo>
                      <a:cubicBezTo>
                        <a:pt x="50149" y="34860"/>
                        <a:pt x="73543" y="17058"/>
                        <a:pt x="89459" y="6857"/>
                      </a:cubicBezTo>
                      <a:cubicBezTo>
                        <a:pt x="107975" y="-5078"/>
                        <a:pt x="112681" y="951"/>
                        <a:pt x="118196" y="7057"/>
                      </a:cubicBezTo>
                      <a:cubicBezTo>
                        <a:pt x="126321" y="16267"/>
                        <a:pt x="128559" y="23640"/>
                        <a:pt x="120320" y="37641"/>
                      </a:cubicBezTo>
                      <a:cubicBezTo>
                        <a:pt x="109385" y="58111"/>
                        <a:pt x="101232" y="86457"/>
                        <a:pt x="88078" y="113937"/>
                      </a:cubicBezTo>
                      <a:cubicBezTo>
                        <a:pt x="73924" y="143588"/>
                        <a:pt x="57083" y="168991"/>
                        <a:pt x="41234" y="184726"/>
                      </a:cubicBezTo>
                      <a:cubicBezTo>
                        <a:pt x="24984" y="200547"/>
                        <a:pt x="11144" y="206329"/>
                        <a:pt x="4724" y="20224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3" name="任意多边形: 形状 302">
                  <a:extLst>
                    <a:ext uri="{FF2B5EF4-FFF2-40B4-BE49-F238E27FC236}">
                      <a16:creationId xmlns:a16="http://schemas.microsoft.com/office/drawing/2014/main" id="{2201A6C2-9B81-6E02-7F3D-DE2EAB93296B}"/>
                    </a:ext>
                  </a:extLst>
                </p:cNvPr>
                <p:cNvSpPr/>
                <p:nvPr/>
              </p:nvSpPr>
              <p:spPr>
                <a:xfrm>
                  <a:off x="10537856" y="2771798"/>
                  <a:ext cx="111871" cy="196320"/>
                </a:xfrm>
                <a:custGeom>
                  <a:avLst/>
                  <a:gdLst>
                    <a:gd name="connsiteX0" fmla="*/ 98 w 111871"/>
                    <a:gd name="connsiteY0" fmla="*/ 196293 h 196320"/>
                    <a:gd name="connsiteX1" fmla="*/ 15776 w 111871"/>
                    <a:gd name="connsiteY1" fmla="*/ 170394 h 196320"/>
                    <a:gd name="connsiteX2" fmla="*/ 49351 w 111871"/>
                    <a:gd name="connsiteY2" fmla="*/ 106329 h 196320"/>
                    <a:gd name="connsiteX3" fmla="*/ 86480 w 111871"/>
                    <a:gd name="connsiteY3" fmla="*/ 32501 h 196320"/>
                    <a:gd name="connsiteX4" fmla="*/ 95481 w 111871"/>
                    <a:gd name="connsiteY4" fmla="*/ 18547 h 196320"/>
                    <a:gd name="connsiteX5" fmla="*/ 103816 w 111871"/>
                    <a:gd name="connsiteY5" fmla="*/ 8460 h 196320"/>
                    <a:gd name="connsiteX6" fmla="*/ 111835 w 111871"/>
                    <a:gd name="connsiteY6" fmla="*/ 40 h 196320"/>
                    <a:gd name="connsiteX7" fmla="*/ 105463 w 111871"/>
                    <a:gd name="connsiteY7" fmla="*/ 10460 h 196320"/>
                    <a:gd name="connsiteX8" fmla="*/ 97710 w 111871"/>
                    <a:gd name="connsiteY8" fmla="*/ 21109 h 196320"/>
                    <a:gd name="connsiteX9" fmla="*/ 89157 w 111871"/>
                    <a:gd name="connsiteY9" fmla="*/ 35463 h 196320"/>
                    <a:gd name="connsiteX10" fmla="*/ 70554 w 111871"/>
                    <a:gd name="connsiteY10" fmla="*/ 70744 h 196320"/>
                    <a:gd name="connsiteX11" fmla="*/ 52695 w 111871"/>
                    <a:gd name="connsiteY11" fmla="*/ 109691 h 196320"/>
                    <a:gd name="connsiteX12" fmla="*/ 18872 w 111871"/>
                    <a:gd name="connsiteY12" fmla="*/ 172918 h 196320"/>
                    <a:gd name="connsiteX13" fmla="*/ 98 w 111871"/>
                    <a:gd name="connsiteY13" fmla="*/ 196293 h 196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1871" h="196320">
                      <a:moveTo>
                        <a:pt x="98" y="196293"/>
                      </a:moveTo>
                      <a:cubicBezTo>
                        <a:pt x="-893" y="195664"/>
                        <a:pt x="5737" y="186206"/>
                        <a:pt x="15776" y="170394"/>
                      </a:cubicBezTo>
                      <a:cubicBezTo>
                        <a:pt x="25349" y="154373"/>
                        <a:pt x="37493" y="131599"/>
                        <a:pt x="49351" y="106329"/>
                      </a:cubicBezTo>
                      <a:cubicBezTo>
                        <a:pt x="61296" y="81097"/>
                        <a:pt x="73307" y="52608"/>
                        <a:pt x="86480" y="32501"/>
                      </a:cubicBezTo>
                      <a:cubicBezTo>
                        <a:pt x="89766" y="27491"/>
                        <a:pt x="92309" y="22376"/>
                        <a:pt x="95481" y="18547"/>
                      </a:cubicBezTo>
                      <a:cubicBezTo>
                        <a:pt x="98700" y="14661"/>
                        <a:pt x="101520" y="11260"/>
                        <a:pt x="103816" y="8460"/>
                      </a:cubicBezTo>
                      <a:cubicBezTo>
                        <a:pt x="108549" y="2821"/>
                        <a:pt x="111483" y="-399"/>
                        <a:pt x="111835" y="40"/>
                      </a:cubicBezTo>
                      <a:cubicBezTo>
                        <a:pt x="112198" y="440"/>
                        <a:pt x="109778" y="4354"/>
                        <a:pt x="105463" y="10460"/>
                      </a:cubicBezTo>
                      <a:cubicBezTo>
                        <a:pt x="103225" y="13556"/>
                        <a:pt x="100596" y="17137"/>
                        <a:pt x="97710" y="21109"/>
                      </a:cubicBezTo>
                      <a:cubicBezTo>
                        <a:pt x="94786" y="25167"/>
                        <a:pt x="92290" y="30358"/>
                        <a:pt x="89157" y="35463"/>
                      </a:cubicBezTo>
                      <a:cubicBezTo>
                        <a:pt x="82603" y="45493"/>
                        <a:pt x="77098" y="58285"/>
                        <a:pt x="70554" y="70744"/>
                      </a:cubicBezTo>
                      <a:cubicBezTo>
                        <a:pt x="64477" y="84003"/>
                        <a:pt x="58400" y="97271"/>
                        <a:pt x="52695" y="109691"/>
                      </a:cubicBezTo>
                      <a:cubicBezTo>
                        <a:pt x="40931" y="134895"/>
                        <a:pt x="28787" y="157431"/>
                        <a:pt x="18872" y="172918"/>
                      </a:cubicBezTo>
                      <a:cubicBezTo>
                        <a:pt x="8366" y="188244"/>
                        <a:pt x="1012" y="196874"/>
                        <a:pt x="98" y="1962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4" name="任意多边形: 形状 303">
                  <a:extLst>
                    <a:ext uri="{FF2B5EF4-FFF2-40B4-BE49-F238E27FC236}">
                      <a16:creationId xmlns:a16="http://schemas.microsoft.com/office/drawing/2014/main" id="{81393751-1971-E5D7-5AD5-68C1E33B2163}"/>
                    </a:ext>
                  </a:extLst>
                </p:cNvPr>
                <p:cNvSpPr/>
                <p:nvPr/>
              </p:nvSpPr>
              <p:spPr>
                <a:xfrm>
                  <a:off x="10532579" y="2768026"/>
                  <a:ext cx="113842" cy="193523"/>
                </a:xfrm>
                <a:custGeom>
                  <a:avLst/>
                  <a:gdLst>
                    <a:gd name="connsiteX0" fmla="*/ 136 w 113842"/>
                    <a:gd name="connsiteY0" fmla="*/ 193502 h 193523"/>
                    <a:gd name="connsiteX1" fmla="*/ 15233 w 113842"/>
                    <a:gd name="connsiteY1" fmla="*/ 168414 h 193523"/>
                    <a:gd name="connsiteX2" fmla="*/ 45466 w 113842"/>
                    <a:gd name="connsiteY2" fmla="*/ 103510 h 193523"/>
                    <a:gd name="connsiteX3" fmla="*/ 87252 w 113842"/>
                    <a:gd name="connsiteY3" fmla="*/ 31654 h 193523"/>
                    <a:gd name="connsiteX4" fmla="*/ 106445 w 113842"/>
                    <a:gd name="connsiteY4" fmla="*/ 9127 h 193523"/>
                    <a:gd name="connsiteX5" fmla="*/ 113808 w 113842"/>
                    <a:gd name="connsiteY5" fmla="*/ 40 h 193523"/>
                    <a:gd name="connsiteX6" fmla="*/ 104464 w 113842"/>
                    <a:gd name="connsiteY6" fmla="*/ 7784 h 193523"/>
                    <a:gd name="connsiteX7" fmla="*/ 94614 w 113842"/>
                    <a:gd name="connsiteY7" fmla="*/ 17347 h 193523"/>
                    <a:gd name="connsiteX8" fmla="*/ 83832 w 113842"/>
                    <a:gd name="connsiteY8" fmla="*/ 30911 h 193523"/>
                    <a:gd name="connsiteX9" fmla="*/ 41532 w 113842"/>
                    <a:gd name="connsiteY9" fmla="*/ 104758 h 193523"/>
                    <a:gd name="connsiteX10" fmla="*/ 11785 w 113842"/>
                    <a:gd name="connsiteY10" fmla="*/ 168194 h 193523"/>
                    <a:gd name="connsiteX11" fmla="*/ 136 w 113842"/>
                    <a:gd name="connsiteY11" fmla="*/ 193502 h 19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3842" h="193523">
                      <a:moveTo>
                        <a:pt x="136" y="193502"/>
                      </a:moveTo>
                      <a:cubicBezTo>
                        <a:pt x="974" y="194036"/>
                        <a:pt x="6880" y="184549"/>
                        <a:pt x="15233" y="168414"/>
                      </a:cubicBezTo>
                      <a:cubicBezTo>
                        <a:pt x="23387" y="152126"/>
                        <a:pt x="33407" y="129018"/>
                        <a:pt x="45466" y="103510"/>
                      </a:cubicBezTo>
                      <a:cubicBezTo>
                        <a:pt x="57639" y="78136"/>
                        <a:pt x="72155" y="50551"/>
                        <a:pt x="87252" y="31654"/>
                      </a:cubicBezTo>
                      <a:cubicBezTo>
                        <a:pt x="93986" y="21643"/>
                        <a:pt x="101463" y="14461"/>
                        <a:pt x="106445" y="9127"/>
                      </a:cubicBezTo>
                      <a:cubicBezTo>
                        <a:pt x="111407" y="3764"/>
                        <a:pt x="114189" y="469"/>
                        <a:pt x="113808" y="40"/>
                      </a:cubicBezTo>
                      <a:cubicBezTo>
                        <a:pt x="113446" y="-379"/>
                        <a:pt x="110036" y="2498"/>
                        <a:pt x="104464" y="7784"/>
                      </a:cubicBezTo>
                      <a:cubicBezTo>
                        <a:pt x="101692" y="10470"/>
                        <a:pt x="98367" y="13699"/>
                        <a:pt x="94614" y="17347"/>
                      </a:cubicBezTo>
                      <a:cubicBezTo>
                        <a:pt x="90890" y="21090"/>
                        <a:pt x="87738" y="25977"/>
                        <a:pt x="83832" y="30911"/>
                      </a:cubicBezTo>
                      <a:cubicBezTo>
                        <a:pt x="68135" y="50704"/>
                        <a:pt x="53495" y="79298"/>
                        <a:pt x="41532" y="104758"/>
                      </a:cubicBezTo>
                      <a:cubicBezTo>
                        <a:pt x="29673" y="130056"/>
                        <a:pt x="19272" y="152221"/>
                        <a:pt x="11785" y="168194"/>
                      </a:cubicBezTo>
                      <a:cubicBezTo>
                        <a:pt x="3899" y="183606"/>
                        <a:pt x="-883" y="192864"/>
                        <a:pt x="136" y="19350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" name="图形 3">
                <a:extLst>
                  <a:ext uri="{FF2B5EF4-FFF2-40B4-BE49-F238E27FC236}">
                    <a16:creationId xmlns:a16="http://schemas.microsoft.com/office/drawing/2014/main" id="{BFCE2CDD-D8BF-A3A8-CDBE-2CBD41D1BE39}"/>
                  </a:ext>
                </a:extLst>
              </p:cNvPr>
              <p:cNvGrpSpPr/>
              <p:nvPr/>
            </p:nvGrpSpPr>
            <p:grpSpPr>
              <a:xfrm>
                <a:off x="10546219" y="2598940"/>
                <a:ext cx="127759" cy="202506"/>
                <a:chOff x="10546219" y="2598940"/>
                <a:chExt cx="127759" cy="202506"/>
              </a:xfrm>
            </p:grpSpPr>
            <p:sp>
              <p:nvSpPr>
                <p:cNvPr id="306" name="任意多边形: 形状 305">
                  <a:extLst>
                    <a:ext uri="{FF2B5EF4-FFF2-40B4-BE49-F238E27FC236}">
                      <a16:creationId xmlns:a16="http://schemas.microsoft.com/office/drawing/2014/main" id="{515D81B1-03B9-9E3B-0FD6-8C67D72E876F}"/>
                    </a:ext>
                  </a:extLst>
                </p:cNvPr>
                <p:cNvSpPr/>
                <p:nvPr/>
              </p:nvSpPr>
              <p:spPr>
                <a:xfrm>
                  <a:off x="10546219" y="2598940"/>
                  <a:ext cx="127759" cy="202506"/>
                </a:xfrm>
                <a:custGeom>
                  <a:avLst/>
                  <a:gdLst>
                    <a:gd name="connsiteX0" fmla="*/ 5728 w 127759"/>
                    <a:gd name="connsiteY0" fmla="*/ 1048 h 202506"/>
                    <a:gd name="connsiteX1" fmla="*/ 47733 w 127759"/>
                    <a:gd name="connsiteY1" fmla="*/ 24613 h 202506"/>
                    <a:gd name="connsiteX2" fmla="*/ 77032 w 127759"/>
                    <a:gd name="connsiteY2" fmla="*/ 58731 h 202506"/>
                    <a:gd name="connsiteX3" fmla="*/ 103902 w 127759"/>
                    <a:gd name="connsiteY3" fmla="*/ 101727 h 202506"/>
                    <a:gd name="connsiteX4" fmla="*/ 126171 w 127759"/>
                    <a:gd name="connsiteY4" fmla="*/ 171412 h 202506"/>
                    <a:gd name="connsiteX5" fmla="*/ 117275 w 127759"/>
                    <a:gd name="connsiteY5" fmla="*/ 198349 h 202506"/>
                    <a:gd name="connsiteX6" fmla="*/ 87119 w 127759"/>
                    <a:gd name="connsiteY6" fmla="*/ 190852 h 202506"/>
                    <a:gd name="connsiteX7" fmla="*/ 32874 w 127759"/>
                    <a:gd name="connsiteY7" fmla="*/ 117700 h 202506"/>
                    <a:gd name="connsiteX8" fmla="*/ 2794 w 127759"/>
                    <a:gd name="connsiteY8" fmla="*/ 40815 h 202506"/>
                    <a:gd name="connsiteX9" fmla="*/ 5728 w 127759"/>
                    <a:gd name="connsiteY9" fmla="*/ 1048 h 20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59" h="202506">
                      <a:moveTo>
                        <a:pt x="5728" y="1048"/>
                      </a:moveTo>
                      <a:cubicBezTo>
                        <a:pt x="12128" y="-3286"/>
                        <a:pt x="28235" y="6067"/>
                        <a:pt x="47733" y="24613"/>
                      </a:cubicBezTo>
                      <a:cubicBezTo>
                        <a:pt x="57763" y="33795"/>
                        <a:pt x="67535" y="45510"/>
                        <a:pt x="77032" y="58731"/>
                      </a:cubicBezTo>
                      <a:cubicBezTo>
                        <a:pt x="86624" y="71914"/>
                        <a:pt x="96167" y="86649"/>
                        <a:pt x="103902" y="101727"/>
                      </a:cubicBezTo>
                      <a:cubicBezTo>
                        <a:pt x="118618" y="130245"/>
                        <a:pt x="122066" y="154972"/>
                        <a:pt x="126171" y="171412"/>
                      </a:cubicBezTo>
                      <a:cubicBezTo>
                        <a:pt x="130839" y="190291"/>
                        <a:pt x="124419" y="194234"/>
                        <a:pt x="117275" y="198349"/>
                      </a:cubicBezTo>
                      <a:cubicBezTo>
                        <a:pt x="106607" y="204521"/>
                        <a:pt x="99368" y="205178"/>
                        <a:pt x="87119" y="190852"/>
                      </a:cubicBezTo>
                      <a:cubicBezTo>
                        <a:pt x="69850" y="171012"/>
                        <a:pt x="47561" y="145856"/>
                        <a:pt x="32874" y="117700"/>
                      </a:cubicBezTo>
                      <a:cubicBezTo>
                        <a:pt x="16853" y="88259"/>
                        <a:pt x="7785" y="60874"/>
                        <a:pt x="2794" y="40815"/>
                      </a:cubicBezTo>
                      <a:cubicBezTo>
                        <a:pt x="-1788" y="20307"/>
                        <a:pt x="-683" y="5353"/>
                        <a:pt x="5728" y="1048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7" name="任意多边形: 形状 306">
                  <a:extLst>
                    <a:ext uri="{FF2B5EF4-FFF2-40B4-BE49-F238E27FC236}">
                      <a16:creationId xmlns:a16="http://schemas.microsoft.com/office/drawing/2014/main" id="{91044CFA-0127-52F9-902A-0951204EAD0D}"/>
                    </a:ext>
                  </a:extLst>
                </p:cNvPr>
                <p:cNvSpPr/>
                <p:nvPr/>
              </p:nvSpPr>
              <p:spPr>
                <a:xfrm>
                  <a:off x="10550133" y="2601085"/>
                  <a:ext cx="113409" cy="196210"/>
                </a:xfrm>
                <a:custGeom>
                  <a:avLst/>
                  <a:gdLst>
                    <a:gd name="connsiteX0" fmla="*/ 127 w 113409"/>
                    <a:gd name="connsiteY0" fmla="*/ 27 h 196210"/>
                    <a:gd name="connsiteX1" fmla="*/ 15034 w 113409"/>
                    <a:gd name="connsiteY1" fmla="*/ 26068 h 196210"/>
                    <a:gd name="connsiteX2" fmla="*/ 30322 w 113409"/>
                    <a:gd name="connsiteY2" fmla="*/ 54643 h 196210"/>
                    <a:gd name="connsiteX3" fmla="*/ 48514 w 113409"/>
                    <a:gd name="connsiteY3" fmla="*/ 89762 h 196210"/>
                    <a:gd name="connsiteX4" fmla="*/ 91310 w 113409"/>
                    <a:gd name="connsiteY4" fmla="*/ 161323 h 196210"/>
                    <a:gd name="connsiteX5" fmla="*/ 113342 w 113409"/>
                    <a:gd name="connsiteY5" fmla="*/ 196195 h 196210"/>
                    <a:gd name="connsiteX6" fmla="*/ 87472 w 113409"/>
                    <a:gd name="connsiteY6" fmla="*/ 162467 h 196210"/>
                    <a:gd name="connsiteX7" fmla="*/ 43790 w 113409"/>
                    <a:gd name="connsiteY7" fmla="*/ 90457 h 196210"/>
                    <a:gd name="connsiteX8" fmla="*/ 25855 w 113409"/>
                    <a:gd name="connsiteY8" fmla="*/ 55615 h 196210"/>
                    <a:gd name="connsiteX9" fmla="*/ 11272 w 113409"/>
                    <a:gd name="connsiteY9" fmla="*/ 27440 h 196210"/>
                    <a:gd name="connsiteX10" fmla="*/ 127 w 113409"/>
                    <a:gd name="connsiteY10" fmla="*/ 27 h 19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09" h="196210">
                      <a:moveTo>
                        <a:pt x="127" y="27"/>
                      </a:moveTo>
                      <a:cubicBezTo>
                        <a:pt x="1061" y="-602"/>
                        <a:pt x="6357" y="9724"/>
                        <a:pt x="15034" y="26068"/>
                      </a:cubicBezTo>
                      <a:cubicBezTo>
                        <a:pt x="19454" y="34308"/>
                        <a:pt x="24673" y="44033"/>
                        <a:pt x="30322" y="54643"/>
                      </a:cubicBezTo>
                      <a:cubicBezTo>
                        <a:pt x="35703" y="65588"/>
                        <a:pt x="41809" y="77484"/>
                        <a:pt x="48514" y="89762"/>
                      </a:cubicBezTo>
                      <a:cubicBezTo>
                        <a:pt x="62011" y="114270"/>
                        <a:pt x="77813" y="141197"/>
                        <a:pt x="91310" y="161323"/>
                      </a:cubicBezTo>
                      <a:cubicBezTo>
                        <a:pt x="104626" y="181545"/>
                        <a:pt x="114323" y="195633"/>
                        <a:pt x="113342" y="196195"/>
                      </a:cubicBezTo>
                      <a:cubicBezTo>
                        <a:pt x="112370" y="196756"/>
                        <a:pt x="101540" y="182840"/>
                        <a:pt x="87472" y="162467"/>
                      </a:cubicBezTo>
                      <a:cubicBezTo>
                        <a:pt x="73289" y="142178"/>
                        <a:pt x="57315" y="114880"/>
                        <a:pt x="43790" y="90457"/>
                      </a:cubicBezTo>
                      <a:cubicBezTo>
                        <a:pt x="37122" y="78227"/>
                        <a:pt x="31093" y="66445"/>
                        <a:pt x="25855" y="55615"/>
                      </a:cubicBezTo>
                      <a:cubicBezTo>
                        <a:pt x="20320" y="45004"/>
                        <a:pt x="15205" y="35593"/>
                        <a:pt x="11272" y="27440"/>
                      </a:cubicBezTo>
                      <a:cubicBezTo>
                        <a:pt x="3347" y="11219"/>
                        <a:pt x="-796" y="637"/>
                        <a:pt x="127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9B4D7E06-A463-9938-0DF4-91D6FB6C9A2F}"/>
                    </a:ext>
                  </a:extLst>
                </p:cNvPr>
                <p:cNvSpPr/>
                <p:nvPr/>
              </p:nvSpPr>
              <p:spPr>
                <a:xfrm>
                  <a:off x="10558173" y="2599167"/>
                  <a:ext cx="109784" cy="195622"/>
                </a:xfrm>
                <a:custGeom>
                  <a:avLst/>
                  <a:gdLst>
                    <a:gd name="connsiteX0" fmla="*/ 98 w 109784"/>
                    <a:gd name="connsiteY0" fmla="*/ 30 h 195622"/>
                    <a:gd name="connsiteX1" fmla="*/ 14919 w 109784"/>
                    <a:gd name="connsiteY1" fmla="*/ 25986 h 195622"/>
                    <a:gd name="connsiteX2" fmla="*/ 31988 w 109784"/>
                    <a:gd name="connsiteY2" fmla="*/ 53532 h 195622"/>
                    <a:gd name="connsiteX3" fmla="*/ 51238 w 109784"/>
                    <a:gd name="connsiteY3" fmla="*/ 88212 h 195622"/>
                    <a:gd name="connsiteX4" fmla="*/ 89405 w 109784"/>
                    <a:gd name="connsiteY4" fmla="*/ 161088 h 195622"/>
                    <a:gd name="connsiteX5" fmla="*/ 109703 w 109784"/>
                    <a:gd name="connsiteY5" fmla="*/ 195607 h 195622"/>
                    <a:gd name="connsiteX6" fmla="*/ 91538 w 109784"/>
                    <a:gd name="connsiteY6" fmla="*/ 158345 h 195622"/>
                    <a:gd name="connsiteX7" fmla="*/ 52581 w 109784"/>
                    <a:gd name="connsiteY7" fmla="*/ 84279 h 195622"/>
                    <a:gd name="connsiteX8" fmla="*/ 33645 w 109784"/>
                    <a:gd name="connsiteY8" fmla="*/ 49846 h 195622"/>
                    <a:gd name="connsiteX9" fmla="*/ 16891 w 109784"/>
                    <a:gd name="connsiteY9" fmla="*/ 23099 h 195622"/>
                    <a:gd name="connsiteX10" fmla="*/ 98 w 109784"/>
                    <a:gd name="connsiteY10" fmla="*/ 30 h 19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784" h="195622">
                      <a:moveTo>
                        <a:pt x="98" y="30"/>
                      </a:moveTo>
                      <a:cubicBezTo>
                        <a:pt x="-845" y="659"/>
                        <a:pt x="5070" y="10384"/>
                        <a:pt x="14919" y="25986"/>
                      </a:cubicBezTo>
                      <a:cubicBezTo>
                        <a:pt x="19710" y="33853"/>
                        <a:pt x="26054" y="42902"/>
                        <a:pt x="31988" y="53532"/>
                      </a:cubicBezTo>
                      <a:cubicBezTo>
                        <a:pt x="37912" y="64190"/>
                        <a:pt x="44427" y="75906"/>
                        <a:pt x="51238" y="88212"/>
                      </a:cubicBezTo>
                      <a:cubicBezTo>
                        <a:pt x="64763" y="112882"/>
                        <a:pt x="78003" y="140543"/>
                        <a:pt x="89405" y="161088"/>
                      </a:cubicBezTo>
                      <a:cubicBezTo>
                        <a:pt x="100625" y="181757"/>
                        <a:pt x="108731" y="196169"/>
                        <a:pt x="109703" y="195607"/>
                      </a:cubicBezTo>
                      <a:cubicBezTo>
                        <a:pt x="110674" y="195045"/>
                        <a:pt x="102892" y="179681"/>
                        <a:pt x="91538" y="158345"/>
                      </a:cubicBezTo>
                      <a:cubicBezTo>
                        <a:pt x="80042" y="137076"/>
                        <a:pt x="66183" y="108958"/>
                        <a:pt x="52581" y="84279"/>
                      </a:cubicBezTo>
                      <a:cubicBezTo>
                        <a:pt x="45771" y="71925"/>
                        <a:pt x="39379" y="60314"/>
                        <a:pt x="33645" y="49846"/>
                      </a:cubicBezTo>
                      <a:cubicBezTo>
                        <a:pt x="27654" y="39502"/>
                        <a:pt x="21653" y="30605"/>
                        <a:pt x="16891" y="23099"/>
                      </a:cubicBezTo>
                      <a:cubicBezTo>
                        <a:pt x="7194" y="8155"/>
                        <a:pt x="1013" y="-580"/>
                        <a:pt x="98" y="3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9" name="图形 3">
                <a:extLst>
                  <a:ext uri="{FF2B5EF4-FFF2-40B4-BE49-F238E27FC236}">
                    <a16:creationId xmlns:a16="http://schemas.microsoft.com/office/drawing/2014/main" id="{048FE893-C0F2-E731-5FA1-65009892B3EF}"/>
                  </a:ext>
                </a:extLst>
              </p:cNvPr>
              <p:cNvGrpSpPr/>
              <p:nvPr/>
            </p:nvGrpSpPr>
            <p:grpSpPr>
              <a:xfrm>
                <a:off x="10587871" y="2956583"/>
                <a:ext cx="172213" cy="189640"/>
                <a:chOff x="10587871" y="2956583"/>
                <a:chExt cx="172213" cy="189640"/>
              </a:xfrm>
            </p:grpSpPr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B6304301-CD99-8CDB-1C4E-13C641596BD2}"/>
                    </a:ext>
                  </a:extLst>
                </p:cNvPr>
                <p:cNvSpPr/>
                <p:nvPr/>
              </p:nvSpPr>
              <p:spPr>
                <a:xfrm>
                  <a:off x="10587871" y="2956583"/>
                  <a:ext cx="172213" cy="189616"/>
                </a:xfrm>
                <a:custGeom>
                  <a:avLst/>
                  <a:gdLst>
                    <a:gd name="connsiteX0" fmla="*/ 5366 w 172213"/>
                    <a:gd name="connsiteY0" fmla="*/ 188653 h 189616"/>
                    <a:gd name="connsiteX1" fmla="*/ 14 w 172213"/>
                    <a:gd name="connsiteY1" fmla="*/ 171756 h 189616"/>
                    <a:gd name="connsiteX2" fmla="*/ 1804 w 172213"/>
                    <a:gd name="connsiteY2" fmla="*/ 155506 h 189616"/>
                    <a:gd name="connsiteX3" fmla="*/ 7605 w 172213"/>
                    <a:gd name="connsiteY3" fmla="*/ 136171 h 189616"/>
                    <a:gd name="connsiteX4" fmla="*/ 65260 w 172213"/>
                    <a:gd name="connsiteY4" fmla="*/ 46912 h 189616"/>
                    <a:gd name="connsiteX5" fmla="*/ 137478 w 172213"/>
                    <a:gd name="connsiteY5" fmla="*/ 3449 h 189616"/>
                    <a:gd name="connsiteX6" fmla="*/ 167415 w 172213"/>
                    <a:gd name="connsiteY6" fmla="*/ 10269 h 189616"/>
                    <a:gd name="connsiteX7" fmla="*/ 162539 w 172213"/>
                    <a:gd name="connsiteY7" fmla="*/ 42921 h 189616"/>
                    <a:gd name="connsiteX8" fmla="*/ 105617 w 172213"/>
                    <a:gd name="connsiteY8" fmla="*/ 113663 h 189616"/>
                    <a:gd name="connsiteX9" fmla="*/ 43809 w 172213"/>
                    <a:gd name="connsiteY9" fmla="*/ 172213 h 189616"/>
                    <a:gd name="connsiteX10" fmla="*/ 5366 w 172213"/>
                    <a:gd name="connsiteY10" fmla="*/ 188653 h 18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2213" h="189616">
                      <a:moveTo>
                        <a:pt x="5366" y="188653"/>
                      </a:moveTo>
                      <a:cubicBezTo>
                        <a:pt x="1642" y="186844"/>
                        <a:pt x="-177" y="180986"/>
                        <a:pt x="14" y="171756"/>
                      </a:cubicBezTo>
                      <a:cubicBezTo>
                        <a:pt x="99" y="167146"/>
                        <a:pt x="690" y="161679"/>
                        <a:pt x="1804" y="155506"/>
                      </a:cubicBezTo>
                      <a:cubicBezTo>
                        <a:pt x="3166" y="149591"/>
                        <a:pt x="5176" y="143172"/>
                        <a:pt x="7605" y="136171"/>
                      </a:cubicBezTo>
                      <a:cubicBezTo>
                        <a:pt x="17511" y="108281"/>
                        <a:pt x="37475" y="74534"/>
                        <a:pt x="65260" y="46912"/>
                      </a:cubicBezTo>
                      <a:cubicBezTo>
                        <a:pt x="91044" y="20880"/>
                        <a:pt x="119105" y="10517"/>
                        <a:pt x="137478" y="3449"/>
                      </a:cubicBezTo>
                      <a:cubicBezTo>
                        <a:pt x="159024" y="-4466"/>
                        <a:pt x="162862" y="2706"/>
                        <a:pt x="167415" y="10269"/>
                      </a:cubicBezTo>
                      <a:cubicBezTo>
                        <a:pt x="174111" y="21652"/>
                        <a:pt x="174921" y="29729"/>
                        <a:pt x="162539" y="42921"/>
                      </a:cubicBezTo>
                      <a:cubicBezTo>
                        <a:pt x="145622" y="62390"/>
                        <a:pt x="127201" y="90146"/>
                        <a:pt x="105617" y="113663"/>
                      </a:cubicBezTo>
                      <a:cubicBezTo>
                        <a:pt x="82595" y="139142"/>
                        <a:pt x="60916" y="158869"/>
                        <a:pt x="43809" y="172213"/>
                      </a:cubicBezTo>
                      <a:cubicBezTo>
                        <a:pt x="26798" y="185320"/>
                        <a:pt x="13101" y="192302"/>
                        <a:pt x="5366" y="18865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24838B8A-B5FC-7974-F52B-A978C8345A1A}"/>
                    </a:ext>
                  </a:extLst>
                </p:cNvPr>
                <p:cNvSpPr/>
                <p:nvPr/>
              </p:nvSpPr>
              <p:spPr>
                <a:xfrm>
                  <a:off x="10595084" y="2966781"/>
                  <a:ext cx="160202" cy="179442"/>
                </a:xfrm>
                <a:custGeom>
                  <a:avLst/>
                  <a:gdLst>
                    <a:gd name="connsiteX0" fmla="*/ 87 w 160202"/>
                    <a:gd name="connsiteY0" fmla="*/ 179418 h 179442"/>
                    <a:gd name="connsiteX1" fmla="*/ 16889 w 160202"/>
                    <a:gd name="connsiteY1" fmla="*/ 152205 h 179442"/>
                    <a:gd name="connsiteX2" fmla="*/ 65514 w 160202"/>
                    <a:gd name="connsiteY2" fmla="*/ 92931 h 179442"/>
                    <a:gd name="connsiteX3" fmla="*/ 95870 w 160202"/>
                    <a:gd name="connsiteY3" fmla="*/ 58574 h 179442"/>
                    <a:gd name="connsiteX4" fmla="*/ 125893 w 160202"/>
                    <a:gd name="connsiteY4" fmla="*/ 27990 h 179442"/>
                    <a:gd name="connsiteX5" fmla="*/ 138885 w 160202"/>
                    <a:gd name="connsiteY5" fmla="*/ 15750 h 179442"/>
                    <a:gd name="connsiteX6" fmla="*/ 149896 w 160202"/>
                    <a:gd name="connsiteY6" fmla="*/ 7073 h 179442"/>
                    <a:gd name="connsiteX7" fmla="*/ 160183 w 160202"/>
                    <a:gd name="connsiteY7" fmla="*/ 62 h 179442"/>
                    <a:gd name="connsiteX8" fmla="*/ 151201 w 160202"/>
                    <a:gd name="connsiteY8" fmla="*/ 9540 h 179442"/>
                    <a:gd name="connsiteX9" fmla="*/ 140562 w 160202"/>
                    <a:gd name="connsiteY9" fmla="*/ 18950 h 179442"/>
                    <a:gd name="connsiteX10" fmla="*/ 127855 w 160202"/>
                    <a:gd name="connsiteY10" fmla="*/ 31780 h 179442"/>
                    <a:gd name="connsiteX11" fmla="*/ 98071 w 160202"/>
                    <a:gd name="connsiteY11" fmla="*/ 62937 h 179442"/>
                    <a:gd name="connsiteX12" fmla="*/ 67972 w 160202"/>
                    <a:gd name="connsiteY12" fmla="*/ 97370 h 179442"/>
                    <a:gd name="connsiteX13" fmla="*/ 19937 w 160202"/>
                    <a:gd name="connsiteY13" fmla="*/ 155158 h 179442"/>
                    <a:gd name="connsiteX14" fmla="*/ 87 w 160202"/>
                    <a:gd name="connsiteY14" fmla="*/ 179418 h 17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0202" h="179442">
                      <a:moveTo>
                        <a:pt x="87" y="179418"/>
                      </a:moveTo>
                      <a:cubicBezTo>
                        <a:pt x="-827" y="178999"/>
                        <a:pt x="5526" y="168302"/>
                        <a:pt x="16889" y="152205"/>
                      </a:cubicBezTo>
                      <a:cubicBezTo>
                        <a:pt x="28786" y="136403"/>
                        <a:pt x="45502" y="115039"/>
                        <a:pt x="65514" y="92931"/>
                      </a:cubicBezTo>
                      <a:cubicBezTo>
                        <a:pt x="74953" y="81406"/>
                        <a:pt x="85955" y="70185"/>
                        <a:pt x="95870" y="58574"/>
                      </a:cubicBezTo>
                      <a:cubicBezTo>
                        <a:pt x="106529" y="47783"/>
                        <a:pt x="116235" y="36514"/>
                        <a:pt x="125893" y="27990"/>
                      </a:cubicBezTo>
                      <a:cubicBezTo>
                        <a:pt x="130599" y="23560"/>
                        <a:pt x="134980" y="19427"/>
                        <a:pt x="138885" y="15750"/>
                      </a:cubicBezTo>
                      <a:cubicBezTo>
                        <a:pt x="143105" y="12397"/>
                        <a:pt x="146858" y="9483"/>
                        <a:pt x="149896" y="7073"/>
                      </a:cubicBezTo>
                      <a:cubicBezTo>
                        <a:pt x="156106" y="2253"/>
                        <a:pt x="159888" y="-452"/>
                        <a:pt x="160183" y="62"/>
                      </a:cubicBezTo>
                      <a:cubicBezTo>
                        <a:pt x="160488" y="596"/>
                        <a:pt x="157097" y="4101"/>
                        <a:pt x="151201" y="9540"/>
                      </a:cubicBezTo>
                      <a:cubicBezTo>
                        <a:pt x="148115" y="12254"/>
                        <a:pt x="144543" y="15436"/>
                        <a:pt x="140562" y="18950"/>
                      </a:cubicBezTo>
                      <a:cubicBezTo>
                        <a:pt x="136666" y="22894"/>
                        <a:pt x="132389" y="27199"/>
                        <a:pt x="127855" y="31780"/>
                      </a:cubicBezTo>
                      <a:cubicBezTo>
                        <a:pt x="118302" y="40534"/>
                        <a:pt x="108748" y="52116"/>
                        <a:pt x="98071" y="62937"/>
                      </a:cubicBezTo>
                      <a:cubicBezTo>
                        <a:pt x="88260" y="74681"/>
                        <a:pt x="77344" y="85930"/>
                        <a:pt x="67972" y="97370"/>
                      </a:cubicBezTo>
                      <a:cubicBezTo>
                        <a:pt x="48217" y="119391"/>
                        <a:pt x="31986" y="140204"/>
                        <a:pt x="19937" y="155158"/>
                      </a:cubicBezTo>
                      <a:cubicBezTo>
                        <a:pt x="8555" y="170398"/>
                        <a:pt x="1306" y="179999"/>
                        <a:pt x="87" y="1794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C717A938-B3F3-CDF9-177C-1B28BD01C47B}"/>
                    </a:ext>
                  </a:extLst>
                </p:cNvPr>
                <p:cNvSpPr/>
                <p:nvPr/>
              </p:nvSpPr>
              <p:spPr>
                <a:xfrm>
                  <a:off x="10589057" y="2962124"/>
                  <a:ext cx="163549" cy="177685"/>
                </a:xfrm>
                <a:custGeom>
                  <a:avLst/>
                  <a:gdLst>
                    <a:gd name="connsiteX0" fmla="*/ 113 w 163549"/>
                    <a:gd name="connsiteY0" fmla="*/ 177655 h 177685"/>
                    <a:gd name="connsiteX1" fmla="*/ 17344 w 163549"/>
                    <a:gd name="connsiteY1" fmla="*/ 150194 h 177685"/>
                    <a:gd name="connsiteX2" fmla="*/ 37099 w 163549"/>
                    <a:gd name="connsiteY2" fmla="*/ 121353 h 177685"/>
                    <a:gd name="connsiteX3" fmla="*/ 49586 w 163549"/>
                    <a:gd name="connsiteY3" fmla="*/ 104893 h 177685"/>
                    <a:gd name="connsiteX4" fmla="*/ 64035 w 163549"/>
                    <a:gd name="connsiteY4" fmla="*/ 88072 h 177685"/>
                    <a:gd name="connsiteX5" fmla="*/ 128500 w 163549"/>
                    <a:gd name="connsiteY5" fmla="*/ 26607 h 177685"/>
                    <a:gd name="connsiteX6" fmla="*/ 142350 w 163549"/>
                    <a:gd name="connsiteY6" fmla="*/ 15692 h 177685"/>
                    <a:gd name="connsiteX7" fmla="*/ 153837 w 163549"/>
                    <a:gd name="connsiteY7" fmla="*/ 7843 h 177685"/>
                    <a:gd name="connsiteX8" fmla="*/ 163533 w 163549"/>
                    <a:gd name="connsiteY8" fmla="*/ 71 h 177685"/>
                    <a:gd name="connsiteX9" fmla="*/ 152065 w 163549"/>
                    <a:gd name="connsiteY9" fmla="*/ 5995 h 177685"/>
                    <a:gd name="connsiteX10" fmla="*/ 139673 w 163549"/>
                    <a:gd name="connsiteY10" fmla="*/ 13701 h 177685"/>
                    <a:gd name="connsiteX11" fmla="*/ 125148 w 163549"/>
                    <a:gd name="connsiteY11" fmla="*/ 24912 h 177685"/>
                    <a:gd name="connsiteX12" fmla="*/ 91868 w 163549"/>
                    <a:gd name="connsiteY12" fmla="*/ 53944 h 177685"/>
                    <a:gd name="connsiteX13" fmla="*/ 59597 w 163549"/>
                    <a:gd name="connsiteY13" fmla="*/ 88244 h 177685"/>
                    <a:gd name="connsiteX14" fmla="*/ 13610 w 163549"/>
                    <a:gd name="connsiteY14" fmla="*/ 149632 h 177685"/>
                    <a:gd name="connsiteX15" fmla="*/ 113 w 163549"/>
                    <a:gd name="connsiteY15" fmla="*/ 177655 h 177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3549" h="177685">
                      <a:moveTo>
                        <a:pt x="113" y="177655"/>
                      </a:moveTo>
                      <a:cubicBezTo>
                        <a:pt x="1428" y="178350"/>
                        <a:pt x="6704" y="167054"/>
                        <a:pt x="17344" y="150194"/>
                      </a:cubicBezTo>
                      <a:cubicBezTo>
                        <a:pt x="22859" y="141927"/>
                        <a:pt x="28917" y="131668"/>
                        <a:pt x="37099" y="121353"/>
                      </a:cubicBezTo>
                      <a:cubicBezTo>
                        <a:pt x="41080" y="116114"/>
                        <a:pt x="45233" y="110608"/>
                        <a:pt x="49586" y="104893"/>
                      </a:cubicBezTo>
                      <a:cubicBezTo>
                        <a:pt x="54244" y="99464"/>
                        <a:pt x="59073" y="93835"/>
                        <a:pt x="64035" y="88072"/>
                      </a:cubicBezTo>
                      <a:cubicBezTo>
                        <a:pt x="84152" y="65298"/>
                        <a:pt x="108174" y="42305"/>
                        <a:pt x="128500" y="26607"/>
                      </a:cubicBezTo>
                      <a:cubicBezTo>
                        <a:pt x="133549" y="22664"/>
                        <a:pt x="138073" y="18835"/>
                        <a:pt x="142350" y="15692"/>
                      </a:cubicBezTo>
                      <a:cubicBezTo>
                        <a:pt x="146750" y="12682"/>
                        <a:pt x="150618" y="10043"/>
                        <a:pt x="153837" y="7843"/>
                      </a:cubicBezTo>
                      <a:cubicBezTo>
                        <a:pt x="160200" y="3395"/>
                        <a:pt x="163819" y="576"/>
                        <a:pt x="163533" y="71"/>
                      </a:cubicBezTo>
                      <a:cubicBezTo>
                        <a:pt x="163238" y="-434"/>
                        <a:pt x="159019" y="1785"/>
                        <a:pt x="152065" y="5995"/>
                      </a:cubicBezTo>
                      <a:cubicBezTo>
                        <a:pt x="148579" y="8167"/>
                        <a:pt x="144398" y="10758"/>
                        <a:pt x="139673" y="13701"/>
                      </a:cubicBezTo>
                      <a:cubicBezTo>
                        <a:pt x="135301" y="17073"/>
                        <a:pt x="130415" y="20854"/>
                        <a:pt x="125148" y="24912"/>
                      </a:cubicBezTo>
                      <a:cubicBezTo>
                        <a:pt x="114318" y="32789"/>
                        <a:pt x="103555" y="43495"/>
                        <a:pt x="91868" y="53944"/>
                      </a:cubicBezTo>
                      <a:cubicBezTo>
                        <a:pt x="81037" y="65260"/>
                        <a:pt x="69284" y="76414"/>
                        <a:pt x="59597" y="88244"/>
                      </a:cubicBezTo>
                      <a:cubicBezTo>
                        <a:pt x="39156" y="110980"/>
                        <a:pt x="23830" y="133259"/>
                        <a:pt x="13610" y="149632"/>
                      </a:cubicBezTo>
                      <a:cubicBezTo>
                        <a:pt x="3628" y="166253"/>
                        <a:pt x="-782" y="177274"/>
                        <a:pt x="113" y="1776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3" name="图形 3">
                <a:extLst>
                  <a:ext uri="{FF2B5EF4-FFF2-40B4-BE49-F238E27FC236}">
                    <a16:creationId xmlns:a16="http://schemas.microsoft.com/office/drawing/2014/main" id="{847225E2-428A-D34B-F928-DD9E4A5462C2}"/>
                  </a:ext>
                </a:extLst>
              </p:cNvPr>
              <p:cNvGrpSpPr/>
              <p:nvPr/>
            </p:nvGrpSpPr>
            <p:grpSpPr>
              <a:xfrm>
                <a:off x="10760014" y="2971600"/>
                <a:ext cx="116342" cy="213984"/>
                <a:chOff x="10760014" y="2971600"/>
                <a:chExt cx="116342" cy="213984"/>
              </a:xfrm>
            </p:grpSpPr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2B23089B-219A-8D28-7B21-02835FB556FD}"/>
                    </a:ext>
                  </a:extLst>
                </p:cNvPr>
                <p:cNvSpPr/>
                <p:nvPr/>
              </p:nvSpPr>
              <p:spPr>
                <a:xfrm>
                  <a:off x="10760014" y="2971600"/>
                  <a:ext cx="116342" cy="213908"/>
                </a:xfrm>
                <a:custGeom>
                  <a:avLst/>
                  <a:gdLst>
                    <a:gd name="connsiteX0" fmla="*/ 91188 w 116342"/>
                    <a:gd name="connsiteY0" fmla="*/ 213899 h 213908"/>
                    <a:gd name="connsiteX1" fmla="*/ 78882 w 116342"/>
                    <a:gd name="connsiteY1" fmla="*/ 202307 h 213908"/>
                    <a:gd name="connsiteX2" fmla="*/ 65661 w 116342"/>
                    <a:gd name="connsiteY2" fmla="*/ 174703 h 213908"/>
                    <a:gd name="connsiteX3" fmla="*/ 58070 w 116342"/>
                    <a:gd name="connsiteY3" fmla="*/ 157387 h 213908"/>
                    <a:gd name="connsiteX4" fmla="*/ 49393 w 116342"/>
                    <a:gd name="connsiteY4" fmla="*/ 138737 h 213908"/>
                    <a:gd name="connsiteX5" fmla="*/ 39448 w 116342"/>
                    <a:gd name="connsiteY5" fmla="*/ 119230 h 213908"/>
                    <a:gd name="connsiteX6" fmla="*/ 28885 w 116342"/>
                    <a:gd name="connsiteY6" fmla="*/ 98951 h 213908"/>
                    <a:gd name="connsiteX7" fmla="*/ 3263 w 116342"/>
                    <a:gd name="connsiteY7" fmla="*/ 33848 h 213908"/>
                    <a:gd name="connsiteX8" fmla="*/ 8607 w 116342"/>
                    <a:gd name="connsiteY8" fmla="*/ 5911 h 213908"/>
                    <a:gd name="connsiteX9" fmla="*/ 40096 w 116342"/>
                    <a:gd name="connsiteY9" fmla="*/ 9483 h 213908"/>
                    <a:gd name="connsiteX10" fmla="*/ 101390 w 116342"/>
                    <a:gd name="connsiteY10" fmla="*/ 85368 h 213908"/>
                    <a:gd name="connsiteX11" fmla="*/ 113963 w 116342"/>
                    <a:gd name="connsiteY11" fmla="*/ 179199 h 213908"/>
                    <a:gd name="connsiteX12" fmla="*/ 91188 w 116342"/>
                    <a:gd name="connsiteY12" fmla="*/ 213899 h 21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6342" h="213908">
                      <a:moveTo>
                        <a:pt x="91188" y="213899"/>
                      </a:moveTo>
                      <a:cubicBezTo>
                        <a:pt x="87283" y="213699"/>
                        <a:pt x="83045" y="209336"/>
                        <a:pt x="78882" y="202307"/>
                      </a:cubicBezTo>
                      <a:cubicBezTo>
                        <a:pt x="74567" y="195296"/>
                        <a:pt x="71243" y="185571"/>
                        <a:pt x="65661" y="174703"/>
                      </a:cubicBezTo>
                      <a:cubicBezTo>
                        <a:pt x="62966" y="169264"/>
                        <a:pt x="61261" y="163330"/>
                        <a:pt x="58070" y="157387"/>
                      </a:cubicBezTo>
                      <a:cubicBezTo>
                        <a:pt x="55012" y="151434"/>
                        <a:pt x="52088" y="145195"/>
                        <a:pt x="49393" y="138737"/>
                      </a:cubicBezTo>
                      <a:cubicBezTo>
                        <a:pt x="46002" y="132422"/>
                        <a:pt x="42506" y="125945"/>
                        <a:pt x="39448" y="119230"/>
                      </a:cubicBezTo>
                      <a:cubicBezTo>
                        <a:pt x="36248" y="112543"/>
                        <a:pt x="32095" y="105914"/>
                        <a:pt x="28885" y="98951"/>
                      </a:cubicBezTo>
                      <a:cubicBezTo>
                        <a:pt x="15322" y="73595"/>
                        <a:pt x="9550" y="49621"/>
                        <a:pt x="3263" y="33848"/>
                      </a:cubicBezTo>
                      <a:cubicBezTo>
                        <a:pt x="-3881" y="15864"/>
                        <a:pt x="1987" y="11007"/>
                        <a:pt x="8607" y="5911"/>
                      </a:cubicBezTo>
                      <a:cubicBezTo>
                        <a:pt x="18446" y="-1719"/>
                        <a:pt x="25618" y="-3367"/>
                        <a:pt x="40096" y="9483"/>
                      </a:cubicBezTo>
                      <a:cubicBezTo>
                        <a:pt x="59604" y="27409"/>
                        <a:pt x="86731" y="51916"/>
                        <a:pt x="101390" y="85368"/>
                      </a:cubicBezTo>
                      <a:cubicBezTo>
                        <a:pt x="117411" y="121049"/>
                        <a:pt x="118630" y="156282"/>
                        <a:pt x="113963" y="179199"/>
                      </a:cubicBezTo>
                      <a:cubicBezTo>
                        <a:pt x="108105" y="202478"/>
                        <a:pt x="98808" y="214308"/>
                        <a:pt x="91188" y="213899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2C0529CC-36B4-4D66-B232-9F9462DECA15}"/>
                    </a:ext>
                  </a:extLst>
                </p:cNvPr>
                <p:cNvSpPr/>
                <p:nvPr/>
              </p:nvSpPr>
              <p:spPr>
                <a:xfrm>
                  <a:off x="10768535" y="2977494"/>
                  <a:ext cx="89211" cy="208091"/>
                </a:xfrm>
                <a:custGeom>
                  <a:avLst/>
                  <a:gdLst>
                    <a:gd name="connsiteX0" fmla="*/ 84706 w 89211"/>
                    <a:gd name="connsiteY0" fmla="*/ 208091 h 208091"/>
                    <a:gd name="connsiteX1" fmla="*/ 85220 w 89211"/>
                    <a:gd name="connsiteY1" fmla="*/ 177364 h 208091"/>
                    <a:gd name="connsiteX2" fmla="*/ 81944 w 89211"/>
                    <a:gd name="connsiteY2" fmla="*/ 144093 h 208091"/>
                    <a:gd name="connsiteX3" fmla="*/ 77648 w 89211"/>
                    <a:gd name="connsiteY3" fmla="*/ 124805 h 208091"/>
                    <a:gd name="connsiteX4" fmla="*/ 70837 w 89211"/>
                    <a:gd name="connsiteY4" fmla="*/ 104764 h 208091"/>
                    <a:gd name="connsiteX5" fmla="*/ 26632 w 89211"/>
                    <a:gd name="connsiteY5" fmla="*/ 32203 h 208091"/>
                    <a:gd name="connsiteX6" fmla="*/ 67 w 89211"/>
                    <a:gd name="connsiteY6" fmla="*/ 27 h 208091"/>
                    <a:gd name="connsiteX7" fmla="*/ 9382 w 89211"/>
                    <a:gd name="connsiteY7" fmla="*/ 7942 h 208091"/>
                    <a:gd name="connsiteX8" fmla="*/ 30356 w 89211"/>
                    <a:gd name="connsiteY8" fmla="*/ 30679 h 208091"/>
                    <a:gd name="connsiteX9" fmla="*/ 75638 w 89211"/>
                    <a:gd name="connsiteY9" fmla="*/ 104726 h 208091"/>
                    <a:gd name="connsiteX10" fmla="*/ 86639 w 89211"/>
                    <a:gd name="connsiteY10" fmla="*/ 144550 h 208091"/>
                    <a:gd name="connsiteX11" fmla="*/ 89211 w 89211"/>
                    <a:gd name="connsiteY11" fmla="*/ 177897 h 208091"/>
                    <a:gd name="connsiteX12" fmla="*/ 84706 w 89211"/>
                    <a:gd name="connsiteY12" fmla="*/ 208091 h 20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211" h="208091">
                      <a:moveTo>
                        <a:pt x="84706" y="208091"/>
                      </a:moveTo>
                      <a:cubicBezTo>
                        <a:pt x="83544" y="208015"/>
                        <a:pt x="84382" y="196414"/>
                        <a:pt x="85220" y="177364"/>
                      </a:cubicBezTo>
                      <a:cubicBezTo>
                        <a:pt x="84315" y="167962"/>
                        <a:pt x="84230" y="156475"/>
                        <a:pt x="81944" y="144093"/>
                      </a:cubicBezTo>
                      <a:cubicBezTo>
                        <a:pt x="80572" y="137901"/>
                        <a:pt x="79134" y="131453"/>
                        <a:pt x="77648" y="124805"/>
                      </a:cubicBezTo>
                      <a:cubicBezTo>
                        <a:pt x="76219" y="118061"/>
                        <a:pt x="73219" y="111622"/>
                        <a:pt x="70837" y="104764"/>
                      </a:cubicBezTo>
                      <a:cubicBezTo>
                        <a:pt x="60417" y="77656"/>
                        <a:pt x="42424" y="50900"/>
                        <a:pt x="26632" y="32203"/>
                      </a:cubicBezTo>
                      <a:cubicBezTo>
                        <a:pt x="11268" y="13124"/>
                        <a:pt x="-1019" y="884"/>
                        <a:pt x="67" y="27"/>
                      </a:cubicBezTo>
                      <a:cubicBezTo>
                        <a:pt x="524" y="-316"/>
                        <a:pt x="3934" y="2618"/>
                        <a:pt x="9382" y="7942"/>
                      </a:cubicBezTo>
                      <a:cubicBezTo>
                        <a:pt x="14821" y="13305"/>
                        <a:pt x="22451" y="20896"/>
                        <a:pt x="30356" y="30679"/>
                      </a:cubicBezTo>
                      <a:cubicBezTo>
                        <a:pt x="46835" y="49567"/>
                        <a:pt x="65332" y="77056"/>
                        <a:pt x="75638" y="104726"/>
                      </a:cubicBezTo>
                      <a:cubicBezTo>
                        <a:pt x="81420" y="118299"/>
                        <a:pt x="84011" y="132186"/>
                        <a:pt x="86639" y="144550"/>
                      </a:cubicBezTo>
                      <a:cubicBezTo>
                        <a:pt x="88506" y="157066"/>
                        <a:pt x="88792" y="168505"/>
                        <a:pt x="89211" y="177897"/>
                      </a:cubicBezTo>
                      <a:cubicBezTo>
                        <a:pt x="87745" y="196899"/>
                        <a:pt x="85830" y="208148"/>
                        <a:pt x="84706" y="208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43CFAE06-859C-C180-58AE-D06907A441BA}"/>
                    </a:ext>
                  </a:extLst>
                </p:cNvPr>
                <p:cNvSpPr/>
                <p:nvPr/>
              </p:nvSpPr>
              <p:spPr>
                <a:xfrm>
                  <a:off x="10764486" y="2980627"/>
                  <a:ext cx="81769" cy="201786"/>
                </a:xfrm>
                <a:custGeom>
                  <a:avLst/>
                  <a:gdLst>
                    <a:gd name="connsiteX0" fmla="*/ 80820 w 81769"/>
                    <a:gd name="connsiteY0" fmla="*/ 201786 h 201786"/>
                    <a:gd name="connsiteX1" fmla="*/ 81087 w 81769"/>
                    <a:gd name="connsiteY1" fmla="*/ 172440 h 201786"/>
                    <a:gd name="connsiteX2" fmla="*/ 63713 w 81769"/>
                    <a:gd name="connsiteY2" fmla="*/ 103822 h 201786"/>
                    <a:gd name="connsiteX3" fmla="*/ 24775 w 81769"/>
                    <a:gd name="connsiteY3" fmla="*/ 31879 h 201786"/>
                    <a:gd name="connsiteX4" fmla="*/ 105 w 81769"/>
                    <a:gd name="connsiteY4" fmla="*/ 18 h 201786"/>
                    <a:gd name="connsiteX5" fmla="*/ 61818 w 81769"/>
                    <a:gd name="connsiteY5" fmla="*/ 107556 h 201786"/>
                    <a:gd name="connsiteX6" fmla="*/ 73076 w 81769"/>
                    <a:gd name="connsiteY6" fmla="*/ 144017 h 201786"/>
                    <a:gd name="connsiteX7" fmla="*/ 78058 w 81769"/>
                    <a:gd name="connsiteY7" fmla="*/ 174107 h 201786"/>
                    <a:gd name="connsiteX8" fmla="*/ 80820 w 81769"/>
                    <a:gd name="connsiteY8" fmla="*/ 201786 h 201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769" h="201786">
                      <a:moveTo>
                        <a:pt x="80820" y="201786"/>
                      </a:moveTo>
                      <a:cubicBezTo>
                        <a:pt x="81811" y="201853"/>
                        <a:pt x="82221" y="190556"/>
                        <a:pt x="81087" y="172440"/>
                      </a:cubicBezTo>
                      <a:cubicBezTo>
                        <a:pt x="78658" y="154485"/>
                        <a:pt x="74762" y="129482"/>
                        <a:pt x="63713" y="103822"/>
                      </a:cubicBezTo>
                      <a:cubicBezTo>
                        <a:pt x="53379" y="78019"/>
                        <a:pt x="38539" y="51148"/>
                        <a:pt x="24775" y="31879"/>
                      </a:cubicBezTo>
                      <a:cubicBezTo>
                        <a:pt x="11516" y="12296"/>
                        <a:pt x="772" y="-553"/>
                        <a:pt x="105" y="18"/>
                      </a:cubicBezTo>
                      <a:cubicBezTo>
                        <a:pt x="-2476" y="1666"/>
                        <a:pt x="43006" y="55501"/>
                        <a:pt x="61818" y="107556"/>
                      </a:cubicBezTo>
                      <a:cubicBezTo>
                        <a:pt x="67247" y="120252"/>
                        <a:pt x="70067" y="132806"/>
                        <a:pt x="73076" y="144017"/>
                      </a:cubicBezTo>
                      <a:cubicBezTo>
                        <a:pt x="75658" y="155295"/>
                        <a:pt x="76448" y="165630"/>
                        <a:pt x="78058" y="174107"/>
                      </a:cubicBezTo>
                      <a:cubicBezTo>
                        <a:pt x="79011" y="191271"/>
                        <a:pt x="79630" y="201739"/>
                        <a:pt x="80820" y="20178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7" name="图形 3">
                <a:extLst>
                  <a:ext uri="{FF2B5EF4-FFF2-40B4-BE49-F238E27FC236}">
                    <a16:creationId xmlns:a16="http://schemas.microsoft.com/office/drawing/2014/main" id="{4854D782-6FF8-2BD5-6E9B-E088FA6EF15B}"/>
                  </a:ext>
                </a:extLst>
              </p:cNvPr>
              <p:cNvGrpSpPr/>
              <p:nvPr/>
            </p:nvGrpSpPr>
            <p:grpSpPr>
              <a:xfrm>
                <a:off x="10761409" y="2876701"/>
                <a:ext cx="225580" cy="95844"/>
                <a:chOff x="10761409" y="2876701"/>
                <a:chExt cx="225580" cy="95844"/>
              </a:xfrm>
            </p:grpSpPr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F03FD47A-8953-962C-BD33-4606AA699B27}"/>
                    </a:ext>
                  </a:extLst>
                </p:cNvPr>
                <p:cNvSpPr/>
                <p:nvPr/>
              </p:nvSpPr>
              <p:spPr>
                <a:xfrm>
                  <a:off x="10761409" y="2876701"/>
                  <a:ext cx="225580" cy="95844"/>
                </a:xfrm>
                <a:custGeom>
                  <a:avLst/>
                  <a:gdLst>
                    <a:gd name="connsiteX0" fmla="*/ 225487 w 225580"/>
                    <a:gd name="connsiteY0" fmla="*/ 17323 h 95844"/>
                    <a:gd name="connsiteX1" fmla="*/ 101605 w 225580"/>
                    <a:gd name="connsiteY1" fmla="*/ 85255 h 95844"/>
                    <a:gd name="connsiteX2" fmla="*/ 28481 w 225580"/>
                    <a:gd name="connsiteY2" fmla="*/ 95571 h 95844"/>
                    <a:gd name="connsiteX3" fmla="*/ 2545 w 225580"/>
                    <a:gd name="connsiteY3" fmla="*/ 82350 h 95844"/>
                    <a:gd name="connsiteX4" fmla="*/ 14822 w 225580"/>
                    <a:gd name="connsiteY4" fmla="*/ 52927 h 95844"/>
                    <a:gd name="connsiteX5" fmla="*/ 53646 w 225580"/>
                    <a:gd name="connsiteY5" fmla="*/ 29610 h 95844"/>
                    <a:gd name="connsiteX6" fmla="*/ 99862 w 225580"/>
                    <a:gd name="connsiteY6" fmla="*/ 10284 h 95844"/>
                    <a:gd name="connsiteX7" fmla="*/ 225487 w 225580"/>
                    <a:gd name="connsiteY7" fmla="*/ 17323 h 95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5580" h="95844">
                      <a:moveTo>
                        <a:pt x="225487" y="17323"/>
                      </a:moveTo>
                      <a:cubicBezTo>
                        <a:pt x="228325" y="33249"/>
                        <a:pt x="166346" y="65358"/>
                        <a:pt x="101605" y="85255"/>
                      </a:cubicBezTo>
                      <a:cubicBezTo>
                        <a:pt x="71163" y="94085"/>
                        <a:pt x="45788" y="93961"/>
                        <a:pt x="28481" y="95571"/>
                      </a:cubicBezTo>
                      <a:cubicBezTo>
                        <a:pt x="8698" y="97343"/>
                        <a:pt x="5650" y="90237"/>
                        <a:pt x="2545" y="82350"/>
                      </a:cubicBezTo>
                      <a:cubicBezTo>
                        <a:pt x="-2103" y="70606"/>
                        <a:pt x="-1656" y="63176"/>
                        <a:pt x="14822" y="52927"/>
                      </a:cubicBezTo>
                      <a:cubicBezTo>
                        <a:pt x="26271" y="45993"/>
                        <a:pt x="39225" y="37078"/>
                        <a:pt x="53646" y="29610"/>
                      </a:cubicBezTo>
                      <a:cubicBezTo>
                        <a:pt x="68124" y="22248"/>
                        <a:pt x="83764" y="15237"/>
                        <a:pt x="99862" y="10284"/>
                      </a:cubicBezTo>
                      <a:cubicBezTo>
                        <a:pt x="169851" y="-9109"/>
                        <a:pt x="222753" y="2197"/>
                        <a:pt x="225487" y="17323"/>
                      </a:cubicBezTo>
                      <a:close/>
                    </a:path>
                  </a:pathLst>
                </a:custGeom>
                <a:solidFill>
                  <a:srgbClr val="F9E47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F62A3B0-57C2-60AC-6D58-E685F09C970A}"/>
                    </a:ext>
                  </a:extLst>
                </p:cNvPr>
                <p:cNvSpPr/>
                <p:nvPr/>
              </p:nvSpPr>
              <p:spPr>
                <a:xfrm>
                  <a:off x="10763945" y="2891374"/>
                  <a:ext cx="222562" cy="67777"/>
                </a:xfrm>
                <a:custGeom>
                  <a:avLst/>
                  <a:gdLst>
                    <a:gd name="connsiteX0" fmla="*/ 222560 w 222562"/>
                    <a:gd name="connsiteY0" fmla="*/ 622 h 67777"/>
                    <a:gd name="connsiteX1" fmla="*/ 192128 w 222562"/>
                    <a:gd name="connsiteY1" fmla="*/ 6156 h 67777"/>
                    <a:gd name="connsiteX2" fmla="*/ 119300 w 222562"/>
                    <a:gd name="connsiteY2" fmla="*/ 21044 h 67777"/>
                    <a:gd name="connsiteX3" fmla="*/ 77085 w 222562"/>
                    <a:gd name="connsiteY3" fmla="*/ 35007 h 67777"/>
                    <a:gd name="connsiteX4" fmla="*/ 38785 w 222562"/>
                    <a:gd name="connsiteY4" fmla="*/ 50743 h 67777"/>
                    <a:gd name="connsiteX5" fmla="*/ 9 w 222562"/>
                    <a:gd name="connsiteY5" fmla="*/ 67678 h 67777"/>
                    <a:gd name="connsiteX6" fmla="*/ 38261 w 222562"/>
                    <a:gd name="connsiteY6" fmla="*/ 46675 h 67777"/>
                    <a:gd name="connsiteX7" fmla="*/ 77085 w 222562"/>
                    <a:gd name="connsiteY7" fmla="*/ 30302 h 67777"/>
                    <a:gd name="connsiteX8" fmla="*/ 119719 w 222562"/>
                    <a:gd name="connsiteY8" fmla="*/ 16224 h 67777"/>
                    <a:gd name="connsiteX9" fmla="*/ 159400 w 222562"/>
                    <a:gd name="connsiteY9" fmla="*/ 6956 h 67777"/>
                    <a:gd name="connsiteX10" fmla="*/ 192109 w 222562"/>
                    <a:gd name="connsiteY10" fmla="*/ 2051 h 67777"/>
                    <a:gd name="connsiteX11" fmla="*/ 222560 w 222562"/>
                    <a:gd name="connsiteY11" fmla="*/ 622 h 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62" h="67777">
                      <a:moveTo>
                        <a:pt x="222560" y="622"/>
                      </a:moveTo>
                      <a:cubicBezTo>
                        <a:pt x="222760" y="1736"/>
                        <a:pt x="211026" y="3318"/>
                        <a:pt x="192128" y="6156"/>
                      </a:cubicBezTo>
                      <a:cubicBezTo>
                        <a:pt x="173183" y="8623"/>
                        <a:pt x="147294" y="13652"/>
                        <a:pt x="119300" y="21044"/>
                      </a:cubicBezTo>
                      <a:cubicBezTo>
                        <a:pt x="105212" y="24349"/>
                        <a:pt x="90953" y="30073"/>
                        <a:pt x="77085" y="35007"/>
                      </a:cubicBezTo>
                      <a:cubicBezTo>
                        <a:pt x="63245" y="40065"/>
                        <a:pt x="49996" y="45285"/>
                        <a:pt x="38785" y="50743"/>
                      </a:cubicBezTo>
                      <a:cubicBezTo>
                        <a:pt x="16201" y="61153"/>
                        <a:pt x="428" y="68745"/>
                        <a:pt x="9" y="67678"/>
                      </a:cubicBezTo>
                      <a:cubicBezTo>
                        <a:pt x="-420" y="66621"/>
                        <a:pt x="15363" y="57801"/>
                        <a:pt x="38261" y="46675"/>
                      </a:cubicBezTo>
                      <a:cubicBezTo>
                        <a:pt x="49605" y="40856"/>
                        <a:pt x="63074" y="35522"/>
                        <a:pt x="77085" y="30302"/>
                      </a:cubicBezTo>
                      <a:cubicBezTo>
                        <a:pt x="91153" y="25168"/>
                        <a:pt x="105574" y="19558"/>
                        <a:pt x="119719" y="16224"/>
                      </a:cubicBezTo>
                      <a:cubicBezTo>
                        <a:pt x="133778" y="12585"/>
                        <a:pt x="147189" y="9490"/>
                        <a:pt x="159400" y="6956"/>
                      </a:cubicBezTo>
                      <a:cubicBezTo>
                        <a:pt x="171630" y="4537"/>
                        <a:pt x="182784" y="3241"/>
                        <a:pt x="192109" y="2051"/>
                      </a:cubicBezTo>
                      <a:cubicBezTo>
                        <a:pt x="210759" y="-131"/>
                        <a:pt x="222332" y="-511"/>
                        <a:pt x="222560" y="62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AF618008-9863-D681-C1E9-17727C45F55E}"/>
                    </a:ext>
                  </a:extLst>
                </p:cNvPr>
                <p:cNvSpPr/>
                <p:nvPr/>
              </p:nvSpPr>
              <p:spPr>
                <a:xfrm>
                  <a:off x="10765851" y="2900178"/>
                  <a:ext cx="219344" cy="63814"/>
                </a:xfrm>
                <a:custGeom>
                  <a:avLst/>
                  <a:gdLst>
                    <a:gd name="connsiteX0" fmla="*/ 219340 w 219344"/>
                    <a:gd name="connsiteY0" fmla="*/ 276 h 63814"/>
                    <a:gd name="connsiteX1" fmla="*/ 189479 w 219344"/>
                    <a:gd name="connsiteY1" fmla="*/ 5677 h 63814"/>
                    <a:gd name="connsiteX2" fmla="*/ 118394 w 219344"/>
                    <a:gd name="connsiteY2" fmla="*/ 23745 h 63814"/>
                    <a:gd name="connsiteX3" fmla="*/ 76427 w 219344"/>
                    <a:gd name="connsiteY3" fmla="*/ 36033 h 63814"/>
                    <a:gd name="connsiteX4" fmla="*/ 38108 w 219344"/>
                    <a:gd name="connsiteY4" fmla="*/ 48472 h 63814"/>
                    <a:gd name="connsiteX5" fmla="*/ 8 w 219344"/>
                    <a:gd name="connsiteY5" fmla="*/ 63684 h 63814"/>
                    <a:gd name="connsiteX6" fmla="*/ 40566 w 219344"/>
                    <a:gd name="connsiteY6" fmla="*/ 51073 h 63814"/>
                    <a:gd name="connsiteX7" fmla="*/ 79752 w 219344"/>
                    <a:gd name="connsiteY7" fmla="*/ 38452 h 63814"/>
                    <a:gd name="connsiteX8" fmla="*/ 122023 w 219344"/>
                    <a:gd name="connsiteY8" fmla="*/ 26041 h 63814"/>
                    <a:gd name="connsiteX9" fmla="*/ 191623 w 219344"/>
                    <a:gd name="connsiteY9" fmla="*/ 8572 h 63814"/>
                    <a:gd name="connsiteX10" fmla="*/ 219340 w 219344"/>
                    <a:gd name="connsiteY10" fmla="*/ 276 h 6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9344" h="63814">
                      <a:moveTo>
                        <a:pt x="219340" y="276"/>
                      </a:moveTo>
                      <a:cubicBezTo>
                        <a:pt x="219140" y="-838"/>
                        <a:pt x="207796" y="1514"/>
                        <a:pt x="189479" y="5677"/>
                      </a:cubicBezTo>
                      <a:cubicBezTo>
                        <a:pt x="171077" y="9439"/>
                        <a:pt x="146150" y="16497"/>
                        <a:pt x="118394" y="23745"/>
                      </a:cubicBezTo>
                      <a:cubicBezTo>
                        <a:pt x="104469" y="27165"/>
                        <a:pt x="90296" y="32080"/>
                        <a:pt x="76427" y="36033"/>
                      </a:cubicBezTo>
                      <a:cubicBezTo>
                        <a:pt x="62587" y="40052"/>
                        <a:pt x="49357" y="44158"/>
                        <a:pt x="38108" y="48472"/>
                      </a:cubicBezTo>
                      <a:cubicBezTo>
                        <a:pt x="15429" y="56635"/>
                        <a:pt x="-411" y="62608"/>
                        <a:pt x="8" y="63684"/>
                      </a:cubicBezTo>
                      <a:cubicBezTo>
                        <a:pt x="437" y="64741"/>
                        <a:pt x="17220" y="59274"/>
                        <a:pt x="40566" y="51073"/>
                      </a:cubicBezTo>
                      <a:cubicBezTo>
                        <a:pt x="52158" y="46710"/>
                        <a:pt x="65750" y="42672"/>
                        <a:pt x="79752" y="38452"/>
                      </a:cubicBezTo>
                      <a:cubicBezTo>
                        <a:pt x="93820" y="34347"/>
                        <a:pt x="108088" y="29308"/>
                        <a:pt x="122023" y="26041"/>
                      </a:cubicBezTo>
                      <a:cubicBezTo>
                        <a:pt x="149703" y="18726"/>
                        <a:pt x="174011" y="12411"/>
                        <a:pt x="191623" y="8572"/>
                      </a:cubicBezTo>
                      <a:cubicBezTo>
                        <a:pt x="209110" y="4381"/>
                        <a:pt x="219578" y="1409"/>
                        <a:pt x="219340" y="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1" name="图形 3">
                <a:extLst>
                  <a:ext uri="{FF2B5EF4-FFF2-40B4-BE49-F238E27FC236}">
                    <a16:creationId xmlns:a16="http://schemas.microsoft.com/office/drawing/2014/main" id="{023D3476-E660-BAD4-5CF6-838E213A7505}"/>
                  </a:ext>
                </a:extLst>
              </p:cNvPr>
              <p:cNvGrpSpPr/>
              <p:nvPr/>
            </p:nvGrpSpPr>
            <p:grpSpPr>
              <a:xfrm>
                <a:off x="10659441" y="2747072"/>
                <a:ext cx="116663" cy="201257"/>
                <a:chOff x="10659441" y="2747072"/>
                <a:chExt cx="116663" cy="201257"/>
              </a:xfrm>
            </p:grpSpPr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6139F702-78C7-1F30-344E-7ED45C147E90}"/>
                    </a:ext>
                  </a:extLst>
                </p:cNvPr>
                <p:cNvSpPr/>
                <p:nvPr/>
              </p:nvSpPr>
              <p:spPr>
                <a:xfrm>
                  <a:off x="10659441" y="2747072"/>
                  <a:ext cx="116663" cy="201257"/>
                </a:xfrm>
                <a:custGeom>
                  <a:avLst/>
                  <a:gdLst>
                    <a:gd name="connsiteX0" fmla="*/ 6177 w 116663"/>
                    <a:gd name="connsiteY0" fmla="*/ 792 h 201257"/>
                    <a:gd name="connsiteX1" fmla="*/ 46677 w 116663"/>
                    <a:gd name="connsiteY1" fmla="*/ 24271 h 201257"/>
                    <a:gd name="connsiteX2" fmla="*/ 102817 w 116663"/>
                    <a:gd name="connsiteY2" fmla="*/ 100804 h 201257"/>
                    <a:gd name="connsiteX3" fmla="*/ 116371 w 116663"/>
                    <a:gd name="connsiteY3" fmla="*/ 177766 h 201257"/>
                    <a:gd name="connsiteX4" fmla="*/ 100350 w 116663"/>
                    <a:gd name="connsiteY4" fmla="*/ 200712 h 201257"/>
                    <a:gd name="connsiteX5" fmla="*/ 74328 w 116663"/>
                    <a:gd name="connsiteY5" fmla="*/ 185291 h 201257"/>
                    <a:gd name="connsiteX6" fmla="*/ 32980 w 116663"/>
                    <a:gd name="connsiteY6" fmla="*/ 115016 h 201257"/>
                    <a:gd name="connsiteX7" fmla="*/ 2605 w 116663"/>
                    <a:gd name="connsiteY7" fmla="*/ 39863 h 201257"/>
                    <a:gd name="connsiteX8" fmla="*/ 6177 w 116663"/>
                    <a:gd name="connsiteY8" fmla="*/ 792 h 20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663" h="201257">
                      <a:moveTo>
                        <a:pt x="6177" y="792"/>
                      </a:moveTo>
                      <a:cubicBezTo>
                        <a:pt x="12844" y="-2923"/>
                        <a:pt x="28246" y="6688"/>
                        <a:pt x="46677" y="24271"/>
                      </a:cubicBezTo>
                      <a:cubicBezTo>
                        <a:pt x="64927" y="41806"/>
                        <a:pt x="87120" y="67934"/>
                        <a:pt x="102817" y="100804"/>
                      </a:cubicBezTo>
                      <a:cubicBezTo>
                        <a:pt x="117305" y="131608"/>
                        <a:pt x="117181" y="159859"/>
                        <a:pt x="116371" y="177766"/>
                      </a:cubicBezTo>
                      <a:cubicBezTo>
                        <a:pt x="115695" y="198578"/>
                        <a:pt x="108303" y="199436"/>
                        <a:pt x="100350" y="200712"/>
                      </a:cubicBezTo>
                      <a:cubicBezTo>
                        <a:pt x="88415" y="202512"/>
                        <a:pt x="81300" y="200464"/>
                        <a:pt x="74328" y="185291"/>
                      </a:cubicBezTo>
                      <a:cubicBezTo>
                        <a:pt x="63993" y="164174"/>
                        <a:pt x="46753" y="140714"/>
                        <a:pt x="32980" y="115016"/>
                      </a:cubicBezTo>
                      <a:cubicBezTo>
                        <a:pt x="18092" y="87269"/>
                        <a:pt x="7110" y="60609"/>
                        <a:pt x="2605" y="39863"/>
                      </a:cubicBezTo>
                      <a:cubicBezTo>
                        <a:pt x="-1958" y="18937"/>
                        <a:pt x="-377" y="4516"/>
                        <a:pt x="6177" y="79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051444EC-D4E1-BCFC-181D-55CF6807DA91}"/>
                    </a:ext>
                  </a:extLst>
                </p:cNvPr>
                <p:cNvSpPr/>
                <p:nvPr/>
              </p:nvSpPr>
              <p:spPr>
                <a:xfrm>
                  <a:off x="10663768" y="2748824"/>
                  <a:ext cx="96156" cy="198960"/>
                </a:xfrm>
                <a:custGeom>
                  <a:avLst/>
                  <a:gdLst>
                    <a:gd name="connsiteX0" fmla="*/ 144 w 96156"/>
                    <a:gd name="connsiteY0" fmla="*/ 21 h 198960"/>
                    <a:gd name="connsiteX1" fmla="*/ 14251 w 96156"/>
                    <a:gd name="connsiteY1" fmla="*/ 25967 h 198960"/>
                    <a:gd name="connsiteX2" fmla="*/ 47769 w 96156"/>
                    <a:gd name="connsiteY2" fmla="*/ 88079 h 198960"/>
                    <a:gd name="connsiteX3" fmla="*/ 84203 w 96156"/>
                    <a:gd name="connsiteY3" fmla="*/ 160317 h 198960"/>
                    <a:gd name="connsiteX4" fmla="*/ 93604 w 96156"/>
                    <a:gd name="connsiteY4" fmla="*/ 187835 h 198960"/>
                    <a:gd name="connsiteX5" fmla="*/ 96014 w 96156"/>
                    <a:gd name="connsiteY5" fmla="*/ 198960 h 198960"/>
                    <a:gd name="connsiteX6" fmla="*/ 91051 w 96156"/>
                    <a:gd name="connsiteY6" fmla="*/ 188073 h 198960"/>
                    <a:gd name="connsiteX7" fmla="*/ 80316 w 96156"/>
                    <a:gd name="connsiteY7" fmla="*/ 160707 h 198960"/>
                    <a:gd name="connsiteX8" fmla="*/ 43197 w 96156"/>
                    <a:gd name="connsiteY8" fmla="*/ 88832 h 198960"/>
                    <a:gd name="connsiteX9" fmla="*/ 10565 w 96156"/>
                    <a:gd name="connsiteY9" fmla="*/ 27243 h 198960"/>
                    <a:gd name="connsiteX10" fmla="*/ 144 w 96156"/>
                    <a:gd name="connsiteY10" fmla="*/ 21 h 19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156" h="198960">
                      <a:moveTo>
                        <a:pt x="144" y="21"/>
                      </a:moveTo>
                      <a:cubicBezTo>
                        <a:pt x="1087" y="-522"/>
                        <a:pt x="6021" y="9660"/>
                        <a:pt x="14251" y="25967"/>
                      </a:cubicBezTo>
                      <a:cubicBezTo>
                        <a:pt x="22519" y="42207"/>
                        <a:pt x="34625" y="64219"/>
                        <a:pt x="47769" y="88079"/>
                      </a:cubicBezTo>
                      <a:cubicBezTo>
                        <a:pt x="61038" y="111901"/>
                        <a:pt x="75992" y="138190"/>
                        <a:pt x="84203" y="160317"/>
                      </a:cubicBezTo>
                      <a:cubicBezTo>
                        <a:pt x="89089" y="171128"/>
                        <a:pt x="91623" y="180929"/>
                        <a:pt x="93604" y="187835"/>
                      </a:cubicBezTo>
                      <a:cubicBezTo>
                        <a:pt x="95547" y="194759"/>
                        <a:pt x="96547" y="198874"/>
                        <a:pt x="96014" y="198960"/>
                      </a:cubicBezTo>
                      <a:cubicBezTo>
                        <a:pt x="95461" y="199036"/>
                        <a:pt x="93642" y="194950"/>
                        <a:pt x="91051" y="188073"/>
                      </a:cubicBezTo>
                      <a:cubicBezTo>
                        <a:pt x="88498" y="181196"/>
                        <a:pt x="85469" y="171461"/>
                        <a:pt x="80316" y="160707"/>
                      </a:cubicBezTo>
                      <a:cubicBezTo>
                        <a:pt x="71439" y="138724"/>
                        <a:pt x="56513" y="112454"/>
                        <a:pt x="43197" y="88832"/>
                      </a:cubicBezTo>
                      <a:cubicBezTo>
                        <a:pt x="30062" y="65134"/>
                        <a:pt x="18204" y="43426"/>
                        <a:pt x="10565" y="27243"/>
                      </a:cubicBezTo>
                      <a:cubicBezTo>
                        <a:pt x="2983" y="10955"/>
                        <a:pt x="-808" y="573"/>
                        <a:pt x="144" y="2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1B98C662-C668-45B8-FCBB-BF8584D5BF8F}"/>
                    </a:ext>
                  </a:extLst>
                </p:cNvPr>
                <p:cNvSpPr/>
                <p:nvPr/>
              </p:nvSpPr>
              <p:spPr>
                <a:xfrm>
                  <a:off x="10671839" y="2747420"/>
                  <a:ext cx="93051" cy="199631"/>
                </a:xfrm>
                <a:custGeom>
                  <a:avLst/>
                  <a:gdLst>
                    <a:gd name="connsiteX0" fmla="*/ 103 w 93051"/>
                    <a:gd name="connsiteY0" fmla="*/ 24 h 199631"/>
                    <a:gd name="connsiteX1" fmla="*/ 13962 w 93051"/>
                    <a:gd name="connsiteY1" fmla="*/ 25504 h 199631"/>
                    <a:gd name="connsiteX2" fmla="*/ 50214 w 93051"/>
                    <a:gd name="connsiteY2" fmla="*/ 85997 h 199631"/>
                    <a:gd name="connsiteX3" fmla="*/ 82427 w 93051"/>
                    <a:gd name="connsiteY3" fmla="*/ 160835 h 199631"/>
                    <a:gd name="connsiteX4" fmla="*/ 89523 w 93051"/>
                    <a:gd name="connsiteY4" fmla="*/ 188791 h 199631"/>
                    <a:gd name="connsiteX5" fmla="*/ 92829 w 93051"/>
                    <a:gd name="connsiteY5" fmla="*/ 199630 h 199631"/>
                    <a:gd name="connsiteX6" fmla="*/ 91724 w 93051"/>
                    <a:gd name="connsiteY6" fmla="*/ 187914 h 199631"/>
                    <a:gd name="connsiteX7" fmla="*/ 84999 w 93051"/>
                    <a:gd name="connsiteY7" fmla="*/ 158568 h 199631"/>
                    <a:gd name="connsiteX8" fmla="*/ 51462 w 93051"/>
                    <a:gd name="connsiteY8" fmla="*/ 82111 h 199631"/>
                    <a:gd name="connsiteX9" fmla="*/ 15943 w 93051"/>
                    <a:gd name="connsiteY9" fmla="*/ 22713 h 199631"/>
                    <a:gd name="connsiteX10" fmla="*/ 103 w 93051"/>
                    <a:gd name="connsiteY10" fmla="*/ 24 h 199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051" h="199631">
                      <a:moveTo>
                        <a:pt x="103" y="24"/>
                      </a:moveTo>
                      <a:cubicBezTo>
                        <a:pt x="-831" y="567"/>
                        <a:pt x="4665" y="10168"/>
                        <a:pt x="13962" y="25504"/>
                      </a:cubicBezTo>
                      <a:cubicBezTo>
                        <a:pt x="23268" y="40858"/>
                        <a:pt x="36888" y="61642"/>
                        <a:pt x="50214" y="85997"/>
                      </a:cubicBezTo>
                      <a:cubicBezTo>
                        <a:pt x="63482" y="110267"/>
                        <a:pt x="76293" y="138061"/>
                        <a:pt x="82427" y="160835"/>
                      </a:cubicBezTo>
                      <a:cubicBezTo>
                        <a:pt x="86342" y="171951"/>
                        <a:pt x="87838" y="181914"/>
                        <a:pt x="89523" y="188791"/>
                      </a:cubicBezTo>
                      <a:cubicBezTo>
                        <a:pt x="91124" y="195696"/>
                        <a:pt x="92276" y="199706"/>
                        <a:pt x="92829" y="199630"/>
                      </a:cubicBezTo>
                      <a:cubicBezTo>
                        <a:pt x="93362" y="199554"/>
                        <a:pt x="92914" y="195239"/>
                        <a:pt x="91724" y="187914"/>
                      </a:cubicBezTo>
                      <a:cubicBezTo>
                        <a:pt x="90533" y="180590"/>
                        <a:pt x="88943" y="170169"/>
                        <a:pt x="84999" y="158568"/>
                      </a:cubicBezTo>
                      <a:cubicBezTo>
                        <a:pt x="78579" y="134860"/>
                        <a:pt x="65035" y="106323"/>
                        <a:pt x="51462" y="82111"/>
                      </a:cubicBezTo>
                      <a:cubicBezTo>
                        <a:pt x="37984" y="57736"/>
                        <a:pt x="25077" y="37353"/>
                        <a:pt x="15943" y="22713"/>
                      </a:cubicBezTo>
                      <a:cubicBezTo>
                        <a:pt x="6866" y="8082"/>
                        <a:pt x="1074" y="-519"/>
                        <a:pt x="103" y="2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" name="图形 3">
                <a:extLst>
                  <a:ext uri="{FF2B5EF4-FFF2-40B4-BE49-F238E27FC236}">
                    <a16:creationId xmlns:a16="http://schemas.microsoft.com/office/drawing/2014/main" id="{C05F8E57-CBCC-4533-F877-4BF4A7B29873}"/>
                  </a:ext>
                </a:extLst>
              </p:cNvPr>
              <p:cNvGrpSpPr/>
              <p:nvPr/>
            </p:nvGrpSpPr>
            <p:grpSpPr>
              <a:xfrm>
                <a:off x="10914633" y="2582826"/>
                <a:ext cx="139900" cy="193638"/>
                <a:chOff x="10914633" y="2582826"/>
                <a:chExt cx="139900" cy="193638"/>
              </a:xfrm>
            </p:grpSpPr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691E4F2-D0B8-BACB-2B39-0ED38E8A5961}"/>
                    </a:ext>
                  </a:extLst>
                </p:cNvPr>
                <p:cNvSpPr/>
                <p:nvPr/>
              </p:nvSpPr>
              <p:spPr>
                <a:xfrm>
                  <a:off x="10914633" y="2582826"/>
                  <a:ext cx="139851" cy="193638"/>
                </a:xfrm>
                <a:custGeom>
                  <a:avLst/>
                  <a:gdLst>
                    <a:gd name="connsiteX0" fmla="*/ 138271 w 139851"/>
                    <a:gd name="connsiteY0" fmla="*/ 3646 h 193638"/>
                    <a:gd name="connsiteX1" fmla="*/ 137766 w 139851"/>
                    <a:gd name="connsiteY1" fmla="*/ 20334 h 193638"/>
                    <a:gd name="connsiteX2" fmla="*/ 126031 w 139851"/>
                    <a:gd name="connsiteY2" fmla="*/ 48309 h 193638"/>
                    <a:gd name="connsiteX3" fmla="*/ 86398 w 139851"/>
                    <a:gd name="connsiteY3" fmla="*/ 127004 h 193638"/>
                    <a:gd name="connsiteX4" fmla="*/ 39068 w 139851"/>
                    <a:gd name="connsiteY4" fmla="*/ 183649 h 193638"/>
                    <a:gd name="connsiteX5" fmla="*/ 11407 w 139851"/>
                    <a:gd name="connsiteY5" fmla="*/ 189622 h 193638"/>
                    <a:gd name="connsiteX6" fmla="*/ 2568 w 139851"/>
                    <a:gd name="connsiteY6" fmla="*/ 159837 h 193638"/>
                    <a:gd name="connsiteX7" fmla="*/ 35420 w 139851"/>
                    <a:gd name="connsiteY7" fmla="*/ 74960 h 193638"/>
                    <a:gd name="connsiteX8" fmla="*/ 97751 w 139851"/>
                    <a:gd name="connsiteY8" fmla="*/ 9732 h 193638"/>
                    <a:gd name="connsiteX9" fmla="*/ 138271 w 139851"/>
                    <a:gd name="connsiteY9" fmla="*/ 3646 h 193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851" h="193638">
                      <a:moveTo>
                        <a:pt x="138271" y="3646"/>
                      </a:moveTo>
                      <a:cubicBezTo>
                        <a:pt x="140681" y="6656"/>
                        <a:pt x="140195" y="12676"/>
                        <a:pt x="137766" y="20334"/>
                      </a:cubicBezTo>
                      <a:cubicBezTo>
                        <a:pt x="135299" y="27982"/>
                        <a:pt x="130756" y="36974"/>
                        <a:pt x="126031" y="48309"/>
                      </a:cubicBezTo>
                      <a:cubicBezTo>
                        <a:pt x="115630" y="69816"/>
                        <a:pt x="102800" y="97981"/>
                        <a:pt x="86398" y="127004"/>
                      </a:cubicBezTo>
                      <a:cubicBezTo>
                        <a:pt x="71034" y="153893"/>
                        <a:pt x="51594" y="171257"/>
                        <a:pt x="39068" y="183649"/>
                      </a:cubicBezTo>
                      <a:cubicBezTo>
                        <a:pt x="24800" y="197937"/>
                        <a:pt x="18427" y="193955"/>
                        <a:pt x="11407" y="189622"/>
                      </a:cubicBezTo>
                      <a:cubicBezTo>
                        <a:pt x="949" y="183135"/>
                        <a:pt x="-3099" y="176963"/>
                        <a:pt x="2568" y="159837"/>
                      </a:cubicBezTo>
                      <a:cubicBezTo>
                        <a:pt x="10436" y="135977"/>
                        <a:pt x="18246" y="103697"/>
                        <a:pt x="35420" y="74960"/>
                      </a:cubicBezTo>
                      <a:cubicBezTo>
                        <a:pt x="53870" y="44156"/>
                        <a:pt x="77568" y="21182"/>
                        <a:pt x="97751" y="9732"/>
                      </a:cubicBezTo>
                      <a:cubicBezTo>
                        <a:pt x="118573" y="-1479"/>
                        <a:pt x="133709" y="-2279"/>
                        <a:pt x="138271" y="36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1DAA3B5D-2A2C-B689-57F4-625F718CCE97}"/>
                    </a:ext>
                  </a:extLst>
                </p:cNvPr>
                <p:cNvSpPr/>
                <p:nvPr/>
              </p:nvSpPr>
              <p:spPr>
                <a:xfrm>
                  <a:off x="10925945" y="2584815"/>
                  <a:ext cx="125745" cy="187645"/>
                </a:xfrm>
                <a:custGeom>
                  <a:avLst/>
                  <a:gdLst>
                    <a:gd name="connsiteX0" fmla="*/ 125702 w 125745"/>
                    <a:gd name="connsiteY0" fmla="*/ 76 h 187645"/>
                    <a:gd name="connsiteX1" fmla="*/ 102765 w 125745"/>
                    <a:gd name="connsiteY1" fmla="*/ 19993 h 187645"/>
                    <a:gd name="connsiteX2" fmla="*/ 56731 w 125745"/>
                    <a:gd name="connsiteY2" fmla="*/ 76448 h 187645"/>
                    <a:gd name="connsiteX3" fmla="*/ 18631 w 125745"/>
                    <a:gd name="connsiteY3" fmla="*/ 150800 h 187645"/>
                    <a:gd name="connsiteX4" fmla="*/ 105 w 125745"/>
                    <a:gd name="connsiteY4" fmla="*/ 187633 h 187645"/>
                    <a:gd name="connsiteX5" fmla="*/ 15659 w 125745"/>
                    <a:gd name="connsiteY5" fmla="*/ 148190 h 187645"/>
                    <a:gd name="connsiteX6" fmla="*/ 53883 w 125745"/>
                    <a:gd name="connsiteY6" fmla="*/ 72676 h 187645"/>
                    <a:gd name="connsiteX7" fmla="*/ 100517 w 125745"/>
                    <a:gd name="connsiteY7" fmla="*/ 16678 h 187645"/>
                    <a:gd name="connsiteX8" fmla="*/ 125702 w 125745"/>
                    <a:gd name="connsiteY8" fmla="*/ 76 h 18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45" h="187645">
                      <a:moveTo>
                        <a:pt x="125702" y="76"/>
                      </a:moveTo>
                      <a:cubicBezTo>
                        <a:pt x="126463" y="1038"/>
                        <a:pt x="117158" y="7820"/>
                        <a:pt x="102765" y="19993"/>
                      </a:cubicBezTo>
                      <a:cubicBezTo>
                        <a:pt x="89364" y="32994"/>
                        <a:pt x="71371" y="52159"/>
                        <a:pt x="56731" y="76448"/>
                      </a:cubicBezTo>
                      <a:cubicBezTo>
                        <a:pt x="41481" y="100365"/>
                        <a:pt x="28747" y="128930"/>
                        <a:pt x="18631" y="150800"/>
                      </a:cubicBezTo>
                      <a:cubicBezTo>
                        <a:pt x="8630" y="172774"/>
                        <a:pt x="924" y="188147"/>
                        <a:pt x="105" y="187633"/>
                      </a:cubicBezTo>
                      <a:cubicBezTo>
                        <a:pt x="-943" y="186938"/>
                        <a:pt x="5972" y="170755"/>
                        <a:pt x="15659" y="148190"/>
                      </a:cubicBezTo>
                      <a:cubicBezTo>
                        <a:pt x="25432" y="125739"/>
                        <a:pt x="38405" y="96736"/>
                        <a:pt x="53883" y="72676"/>
                      </a:cubicBezTo>
                      <a:cubicBezTo>
                        <a:pt x="68714" y="48292"/>
                        <a:pt x="86773" y="29175"/>
                        <a:pt x="100517" y="16678"/>
                      </a:cubicBezTo>
                      <a:cubicBezTo>
                        <a:pt x="115319" y="5067"/>
                        <a:pt x="125064" y="-743"/>
                        <a:pt x="125702" y="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B60A3831-A918-A0F7-735B-465B56943D22}"/>
                    </a:ext>
                  </a:extLst>
                </p:cNvPr>
                <p:cNvSpPr/>
                <p:nvPr/>
              </p:nvSpPr>
              <p:spPr>
                <a:xfrm>
                  <a:off x="10930218" y="2592803"/>
                  <a:ext cx="124315" cy="182326"/>
                </a:xfrm>
                <a:custGeom>
                  <a:avLst/>
                  <a:gdLst>
                    <a:gd name="connsiteX0" fmla="*/ 124257 w 124315"/>
                    <a:gd name="connsiteY0" fmla="*/ 50 h 182326"/>
                    <a:gd name="connsiteX1" fmla="*/ 102521 w 124315"/>
                    <a:gd name="connsiteY1" fmla="*/ 19177 h 182326"/>
                    <a:gd name="connsiteX2" fmla="*/ 60745 w 124315"/>
                    <a:gd name="connsiteY2" fmla="*/ 76079 h 182326"/>
                    <a:gd name="connsiteX3" fmla="*/ 19416 w 124315"/>
                    <a:gd name="connsiteY3" fmla="*/ 146840 h 182326"/>
                    <a:gd name="connsiteX4" fmla="*/ 89 w 124315"/>
                    <a:gd name="connsiteY4" fmla="*/ 182311 h 182326"/>
                    <a:gd name="connsiteX5" fmla="*/ 22911 w 124315"/>
                    <a:gd name="connsiteY5" fmla="*/ 147174 h 182326"/>
                    <a:gd name="connsiteX6" fmla="*/ 64802 w 124315"/>
                    <a:gd name="connsiteY6" fmla="*/ 75355 h 182326"/>
                    <a:gd name="connsiteX7" fmla="*/ 105769 w 124315"/>
                    <a:gd name="connsiteY7" fmla="*/ 20348 h 182326"/>
                    <a:gd name="connsiteX8" fmla="*/ 124257 w 124315"/>
                    <a:gd name="connsiteY8" fmla="*/ 50 h 182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315" h="182326">
                      <a:moveTo>
                        <a:pt x="124257" y="50"/>
                      </a:moveTo>
                      <a:cubicBezTo>
                        <a:pt x="123705" y="-664"/>
                        <a:pt x="114961" y="6232"/>
                        <a:pt x="102521" y="19177"/>
                      </a:cubicBezTo>
                      <a:cubicBezTo>
                        <a:pt x="90615" y="32664"/>
                        <a:pt x="75061" y="52181"/>
                        <a:pt x="60745" y="76079"/>
                      </a:cubicBezTo>
                      <a:cubicBezTo>
                        <a:pt x="45933" y="99587"/>
                        <a:pt x="31179" y="126295"/>
                        <a:pt x="19416" y="146840"/>
                      </a:cubicBezTo>
                      <a:cubicBezTo>
                        <a:pt x="7795" y="167395"/>
                        <a:pt x="-987" y="181664"/>
                        <a:pt x="89" y="182311"/>
                      </a:cubicBezTo>
                      <a:cubicBezTo>
                        <a:pt x="899" y="182864"/>
                        <a:pt x="10776" y="168310"/>
                        <a:pt x="22911" y="147174"/>
                      </a:cubicBezTo>
                      <a:cubicBezTo>
                        <a:pt x="35189" y="126076"/>
                        <a:pt x="49915" y="98615"/>
                        <a:pt x="64802" y="75355"/>
                      </a:cubicBezTo>
                      <a:cubicBezTo>
                        <a:pt x="79233" y="51666"/>
                        <a:pt x="94568" y="33274"/>
                        <a:pt x="105769" y="20348"/>
                      </a:cubicBezTo>
                      <a:cubicBezTo>
                        <a:pt x="117571" y="8128"/>
                        <a:pt x="125058" y="1031"/>
                        <a:pt x="124257" y="5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">
                <a:extLst>
                  <a:ext uri="{FF2B5EF4-FFF2-40B4-BE49-F238E27FC236}">
                    <a16:creationId xmlns:a16="http://schemas.microsoft.com/office/drawing/2014/main" id="{ED65E251-0E89-AF40-8D41-E01AC009E372}"/>
                  </a:ext>
                </a:extLst>
              </p:cNvPr>
              <p:cNvGrpSpPr/>
              <p:nvPr/>
            </p:nvGrpSpPr>
            <p:grpSpPr>
              <a:xfrm>
                <a:off x="10893644" y="2741397"/>
                <a:ext cx="230252" cy="93666"/>
                <a:chOff x="10893644" y="2741397"/>
                <a:chExt cx="230252" cy="93666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4DD8EEED-7CCC-0AA1-08DC-FF32B32D0E9E}"/>
                    </a:ext>
                  </a:extLst>
                </p:cNvPr>
                <p:cNvSpPr/>
                <p:nvPr/>
              </p:nvSpPr>
              <p:spPr>
                <a:xfrm>
                  <a:off x="10893644" y="2741397"/>
                  <a:ext cx="230034" cy="93666"/>
                </a:xfrm>
                <a:custGeom>
                  <a:avLst/>
                  <a:gdLst>
                    <a:gd name="connsiteX0" fmla="*/ 229536 w 230034"/>
                    <a:gd name="connsiteY0" fmla="*/ 83200 h 93666"/>
                    <a:gd name="connsiteX1" fmla="*/ 180139 w 230034"/>
                    <a:gd name="connsiteY1" fmla="*/ 93544 h 93666"/>
                    <a:gd name="connsiteX2" fmla="*/ 84289 w 230034"/>
                    <a:gd name="connsiteY2" fmla="*/ 77409 h 93666"/>
                    <a:gd name="connsiteX3" fmla="*/ 14794 w 230034"/>
                    <a:gd name="connsiteY3" fmla="*/ 43357 h 93666"/>
                    <a:gd name="connsiteX4" fmla="*/ 1612 w 230034"/>
                    <a:gd name="connsiteY4" fmla="*/ 17068 h 93666"/>
                    <a:gd name="connsiteX5" fmla="*/ 29768 w 230034"/>
                    <a:gd name="connsiteY5" fmla="*/ 170 h 93666"/>
                    <a:gd name="connsiteX6" fmla="*/ 123503 w 230034"/>
                    <a:gd name="connsiteY6" fmla="*/ 11991 h 93666"/>
                    <a:gd name="connsiteX7" fmla="*/ 229536 w 230034"/>
                    <a:gd name="connsiteY7" fmla="*/ 83200 h 9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034" h="93666">
                      <a:moveTo>
                        <a:pt x="229536" y="83200"/>
                      </a:moveTo>
                      <a:cubicBezTo>
                        <a:pt x="226859" y="90820"/>
                        <a:pt x="207209" y="94392"/>
                        <a:pt x="180139" y="93544"/>
                      </a:cubicBezTo>
                      <a:cubicBezTo>
                        <a:pt x="152735" y="92858"/>
                        <a:pt x="119198" y="87000"/>
                        <a:pt x="84289" y="77409"/>
                      </a:cubicBezTo>
                      <a:cubicBezTo>
                        <a:pt x="52028" y="68312"/>
                        <a:pt x="30272" y="52453"/>
                        <a:pt x="14794" y="43357"/>
                      </a:cubicBezTo>
                      <a:cubicBezTo>
                        <a:pt x="-2941" y="32927"/>
                        <a:pt x="-836" y="25345"/>
                        <a:pt x="1612" y="17068"/>
                      </a:cubicBezTo>
                      <a:cubicBezTo>
                        <a:pt x="5260" y="4714"/>
                        <a:pt x="10337" y="-1096"/>
                        <a:pt x="29768" y="170"/>
                      </a:cubicBezTo>
                      <a:cubicBezTo>
                        <a:pt x="56600" y="1942"/>
                        <a:pt x="91556" y="2980"/>
                        <a:pt x="123503" y="11991"/>
                      </a:cubicBezTo>
                      <a:cubicBezTo>
                        <a:pt x="193512" y="33460"/>
                        <a:pt x="235117" y="68074"/>
                        <a:pt x="229536" y="8320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0487D838-284F-311C-D97B-6A302CA8557B}"/>
                    </a:ext>
                  </a:extLst>
                </p:cNvPr>
                <p:cNvSpPr/>
                <p:nvPr/>
              </p:nvSpPr>
              <p:spPr>
                <a:xfrm>
                  <a:off x="10895261" y="2758174"/>
                  <a:ext cx="228635" cy="64599"/>
                </a:xfrm>
                <a:custGeom>
                  <a:avLst/>
                  <a:gdLst>
                    <a:gd name="connsiteX0" fmla="*/ 228624 w 228635"/>
                    <a:gd name="connsiteY0" fmla="*/ 64432 h 64599"/>
                    <a:gd name="connsiteX1" fmla="*/ 127315 w 228635"/>
                    <a:gd name="connsiteY1" fmla="*/ 29122 h 64599"/>
                    <a:gd name="connsiteX2" fmla="*/ 42267 w 228635"/>
                    <a:gd name="connsiteY2" fmla="*/ 9434 h 64599"/>
                    <a:gd name="connsiteX3" fmla="*/ 4 w 228635"/>
                    <a:gd name="connsiteY3" fmla="*/ 290 h 64599"/>
                    <a:gd name="connsiteX4" fmla="*/ 44201 w 228635"/>
                    <a:gd name="connsiteY4" fmla="*/ 5748 h 64599"/>
                    <a:gd name="connsiteX5" fmla="*/ 130211 w 228635"/>
                    <a:gd name="connsiteY5" fmla="*/ 25160 h 64599"/>
                    <a:gd name="connsiteX6" fmla="*/ 228624 w 228635"/>
                    <a:gd name="connsiteY6" fmla="*/ 64432 h 64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635" h="64599">
                      <a:moveTo>
                        <a:pt x="228624" y="64432"/>
                      </a:moveTo>
                      <a:cubicBezTo>
                        <a:pt x="227861" y="66641"/>
                        <a:pt x="183704" y="46563"/>
                        <a:pt x="127315" y="29122"/>
                      </a:cubicBezTo>
                      <a:cubicBezTo>
                        <a:pt x="99140" y="20588"/>
                        <a:pt x="67108" y="14416"/>
                        <a:pt x="42267" y="9434"/>
                      </a:cubicBezTo>
                      <a:cubicBezTo>
                        <a:pt x="17407" y="4567"/>
                        <a:pt x="-319" y="1405"/>
                        <a:pt x="4" y="290"/>
                      </a:cubicBezTo>
                      <a:cubicBezTo>
                        <a:pt x="338" y="-824"/>
                        <a:pt x="18788" y="1329"/>
                        <a:pt x="44201" y="5748"/>
                      </a:cubicBezTo>
                      <a:cubicBezTo>
                        <a:pt x="69623" y="10320"/>
                        <a:pt x="101989" y="16511"/>
                        <a:pt x="130211" y="25160"/>
                      </a:cubicBezTo>
                      <a:cubicBezTo>
                        <a:pt x="186751" y="42629"/>
                        <a:pt x="229443" y="62241"/>
                        <a:pt x="228624" y="644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B37D20DB-A91F-40DA-D15A-108486708F39}"/>
                    </a:ext>
                  </a:extLst>
                </p:cNvPr>
                <p:cNvSpPr/>
                <p:nvPr/>
              </p:nvSpPr>
              <p:spPr>
                <a:xfrm>
                  <a:off x="10893775" y="2763345"/>
                  <a:ext cx="224556" cy="66338"/>
                </a:xfrm>
                <a:custGeom>
                  <a:avLst/>
                  <a:gdLst>
                    <a:gd name="connsiteX0" fmla="*/ 224547 w 224556"/>
                    <a:gd name="connsiteY0" fmla="*/ 66091 h 66338"/>
                    <a:gd name="connsiteX1" fmla="*/ 123563 w 224556"/>
                    <a:gd name="connsiteY1" fmla="*/ 34506 h 66338"/>
                    <a:gd name="connsiteX2" fmla="*/ 40847 w 224556"/>
                    <a:gd name="connsiteY2" fmla="*/ 10398 h 66338"/>
                    <a:gd name="connsiteX3" fmla="*/ 4 w 224556"/>
                    <a:gd name="connsiteY3" fmla="*/ 168 h 66338"/>
                    <a:gd name="connsiteX4" fmla="*/ 41343 w 224556"/>
                    <a:gd name="connsiteY4" fmla="*/ 14018 h 66338"/>
                    <a:gd name="connsiteX5" fmla="*/ 125487 w 224556"/>
                    <a:gd name="connsiteY5" fmla="*/ 38430 h 66338"/>
                    <a:gd name="connsiteX6" fmla="*/ 224547 w 224556"/>
                    <a:gd name="connsiteY6" fmla="*/ 66091 h 66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56" h="66338">
                      <a:moveTo>
                        <a:pt x="224547" y="66091"/>
                      </a:moveTo>
                      <a:cubicBezTo>
                        <a:pt x="225318" y="63891"/>
                        <a:pt x="179503" y="51803"/>
                        <a:pt x="123563" y="34506"/>
                      </a:cubicBezTo>
                      <a:cubicBezTo>
                        <a:pt x="95359" y="26295"/>
                        <a:pt x="64574" y="17313"/>
                        <a:pt x="40847" y="10398"/>
                      </a:cubicBezTo>
                      <a:cubicBezTo>
                        <a:pt x="17102" y="3588"/>
                        <a:pt x="338" y="-946"/>
                        <a:pt x="4" y="168"/>
                      </a:cubicBezTo>
                      <a:cubicBezTo>
                        <a:pt x="-310" y="1283"/>
                        <a:pt x="16911" y="6788"/>
                        <a:pt x="41343" y="14018"/>
                      </a:cubicBezTo>
                      <a:cubicBezTo>
                        <a:pt x="65803" y="21114"/>
                        <a:pt x="97274" y="30248"/>
                        <a:pt x="125487" y="38430"/>
                      </a:cubicBezTo>
                      <a:cubicBezTo>
                        <a:pt x="181351" y="55699"/>
                        <a:pt x="223766" y="68282"/>
                        <a:pt x="224547" y="660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3" name="图形 3">
                <a:extLst>
                  <a:ext uri="{FF2B5EF4-FFF2-40B4-BE49-F238E27FC236}">
                    <a16:creationId xmlns:a16="http://schemas.microsoft.com/office/drawing/2014/main" id="{D495DCE7-AA90-39DF-DEC9-AA233A06C206}"/>
                  </a:ext>
                </a:extLst>
              </p:cNvPr>
              <p:cNvGrpSpPr/>
              <p:nvPr/>
            </p:nvGrpSpPr>
            <p:grpSpPr>
              <a:xfrm>
                <a:off x="10890406" y="2773686"/>
                <a:ext cx="156106" cy="167456"/>
                <a:chOff x="10890406" y="2773686"/>
                <a:chExt cx="156106" cy="167456"/>
              </a:xfrm>
            </p:grpSpPr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10DD4FDE-0051-50E9-57A1-7E5706BFE3F7}"/>
                    </a:ext>
                  </a:extLst>
                </p:cNvPr>
                <p:cNvSpPr/>
                <p:nvPr/>
              </p:nvSpPr>
              <p:spPr>
                <a:xfrm>
                  <a:off x="10890406" y="2773848"/>
                  <a:ext cx="156106" cy="167293"/>
                </a:xfrm>
                <a:custGeom>
                  <a:avLst/>
                  <a:gdLst>
                    <a:gd name="connsiteX0" fmla="*/ 147001 w 156106"/>
                    <a:gd name="connsiteY0" fmla="*/ 167173 h 167293"/>
                    <a:gd name="connsiteX1" fmla="*/ 133075 w 156106"/>
                    <a:gd name="connsiteY1" fmla="*/ 161210 h 167293"/>
                    <a:gd name="connsiteX2" fmla="*/ 110987 w 156106"/>
                    <a:gd name="connsiteY2" fmla="*/ 145751 h 167293"/>
                    <a:gd name="connsiteX3" fmla="*/ 43493 w 156106"/>
                    <a:gd name="connsiteY3" fmla="*/ 93716 h 167293"/>
                    <a:gd name="connsiteX4" fmla="*/ 1792 w 156106"/>
                    <a:gd name="connsiteY4" fmla="*/ 27127 h 167293"/>
                    <a:gd name="connsiteX5" fmla="*/ 345 w 156106"/>
                    <a:gd name="connsiteY5" fmla="*/ 10639 h 167293"/>
                    <a:gd name="connsiteX6" fmla="*/ 4783 w 156106"/>
                    <a:gd name="connsiteY6" fmla="*/ 2534 h 167293"/>
                    <a:gd name="connsiteX7" fmla="*/ 16108 w 156106"/>
                    <a:gd name="connsiteY7" fmla="*/ 171 h 167293"/>
                    <a:gd name="connsiteX8" fmla="*/ 29463 w 156106"/>
                    <a:gd name="connsiteY8" fmla="*/ 3381 h 167293"/>
                    <a:gd name="connsiteX9" fmla="*/ 39492 w 156106"/>
                    <a:gd name="connsiteY9" fmla="*/ 9668 h 167293"/>
                    <a:gd name="connsiteX10" fmla="*/ 102329 w 156106"/>
                    <a:gd name="connsiteY10" fmla="*/ 56855 h 167293"/>
                    <a:gd name="connsiteX11" fmla="*/ 152363 w 156106"/>
                    <a:gd name="connsiteY11" fmla="*/ 126911 h 167293"/>
                    <a:gd name="connsiteX12" fmla="*/ 155364 w 156106"/>
                    <a:gd name="connsiteY12" fmla="*/ 155467 h 167293"/>
                    <a:gd name="connsiteX13" fmla="*/ 147001 w 156106"/>
                    <a:gd name="connsiteY13" fmla="*/ 167173 h 16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106" h="167293">
                      <a:moveTo>
                        <a:pt x="147001" y="167173"/>
                      </a:moveTo>
                      <a:cubicBezTo>
                        <a:pt x="143248" y="167926"/>
                        <a:pt x="138867" y="165068"/>
                        <a:pt x="133075" y="161210"/>
                      </a:cubicBezTo>
                      <a:cubicBezTo>
                        <a:pt x="125798" y="156134"/>
                        <a:pt x="118312" y="150885"/>
                        <a:pt x="110987" y="145751"/>
                      </a:cubicBezTo>
                      <a:cubicBezTo>
                        <a:pt x="93118" y="133026"/>
                        <a:pt x="67924" y="116157"/>
                        <a:pt x="43493" y="93716"/>
                      </a:cubicBezTo>
                      <a:cubicBezTo>
                        <a:pt x="20881" y="72571"/>
                        <a:pt x="8164" y="48701"/>
                        <a:pt x="1792" y="27127"/>
                      </a:cubicBezTo>
                      <a:cubicBezTo>
                        <a:pt x="-75" y="21002"/>
                        <a:pt x="-341" y="14992"/>
                        <a:pt x="345" y="10639"/>
                      </a:cubicBezTo>
                      <a:cubicBezTo>
                        <a:pt x="1373" y="6572"/>
                        <a:pt x="2830" y="4076"/>
                        <a:pt x="4783" y="2534"/>
                      </a:cubicBezTo>
                      <a:cubicBezTo>
                        <a:pt x="8441" y="-534"/>
                        <a:pt x="12175" y="-57"/>
                        <a:pt x="16108" y="171"/>
                      </a:cubicBezTo>
                      <a:cubicBezTo>
                        <a:pt x="21900" y="581"/>
                        <a:pt x="26215" y="1743"/>
                        <a:pt x="29463" y="3381"/>
                      </a:cubicBezTo>
                      <a:cubicBezTo>
                        <a:pt x="33139" y="5581"/>
                        <a:pt x="35406" y="5705"/>
                        <a:pt x="39492" y="9668"/>
                      </a:cubicBezTo>
                      <a:cubicBezTo>
                        <a:pt x="51989" y="21584"/>
                        <a:pt x="80116" y="36290"/>
                        <a:pt x="102329" y="56855"/>
                      </a:cubicBezTo>
                      <a:cubicBezTo>
                        <a:pt x="126589" y="79114"/>
                        <a:pt x="145029" y="104318"/>
                        <a:pt x="152363" y="126911"/>
                      </a:cubicBezTo>
                      <a:cubicBezTo>
                        <a:pt x="156088" y="138103"/>
                        <a:pt x="156916" y="148285"/>
                        <a:pt x="155364" y="155467"/>
                      </a:cubicBezTo>
                      <a:cubicBezTo>
                        <a:pt x="153907" y="162639"/>
                        <a:pt x="150487" y="166468"/>
                        <a:pt x="147001" y="16717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172D2105-AD48-B8A5-91B2-59DC4161AC9C}"/>
                    </a:ext>
                  </a:extLst>
                </p:cNvPr>
                <p:cNvSpPr/>
                <p:nvPr/>
              </p:nvSpPr>
              <p:spPr>
                <a:xfrm>
                  <a:off x="10905808" y="2774027"/>
                  <a:ext cx="133868" cy="166592"/>
                </a:xfrm>
                <a:custGeom>
                  <a:avLst/>
                  <a:gdLst>
                    <a:gd name="connsiteX0" fmla="*/ 133465 w 133868"/>
                    <a:gd name="connsiteY0" fmla="*/ 166584 h 166592"/>
                    <a:gd name="connsiteX1" fmla="*/ 122112 w 133868"/>
                    <a:gd name="connsiteY1" fmla="*/ 139524 h 166592"/>
                    <a:gd name="connsiteX2" fmla="*/ 77440 w 133868"/>
                    <a:gd name="connsiteY2" fmla="*/ 86279 h 166592"/>
                    <a:gd name="connsiteX3" fmla="*/ 17984 w 133868"/>
                    <a:gd name="connsiteY3" fmla="*/ 33996 h 166592"/>
                    <a:gd name="connsiteX4" fmla="*/ 1440 w 133868"/>
                    <a:gd name="connsiteY4" fmla="*/ 11222 h 166592"/>
                    <a:gd name="connsiteX5" fmla="*/ 725 w 133868"/>
                    <a:gd name="connsiteY5" fmla="*/ 2 h 166592"/>
                    <a:gd name="connsiteX6" fmla="*/ 3840 w 133868"/>
                    <a:gd name="connsiteY6" fmla="*/ 10765 h 166592"/>
                    <a:gd name="connsiteX7" fmla="*/ 21318 w 133868"/>
                    <a:gd name="connsiteY7" fmla="*/ 32158 h 166592"/>
                    <a:gd name="connsiteX8" fmla="*/ 81478 w 133868"/>
                    <a:gd name="connsiteY8" fmla="*/ 84260 h 166592"/>
                    <a:gd name="connsiteX9" fmla="*/ 125674 w 133868"/>
                    <a:gd name="connsiteY9" fmla="*/ 138162 h 166592"/>
                    <a:gd name="connsiteX10" fmla="*/ 133465 w 133868"/>
                    <a:gd name="connsiteY10" fmla="*/ 166584 h 16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68" h="166592">
                      <a:moveTo>
                        <a:pt x="133465" y="166584"/>
                      </a:moveTo>
                      <a:cubicBezTo>
                        <a:pt x="132256" y="166946"/>
                        <a:pt x="131399" y="155249"/>
                        <a:pt x="122112" y="139524"/>
                      </a:cubicBezTo>
                      <a:cubicBezTo>
                        <a:pt x="113206" y="123722"/>
                        <a:pt x="97061" y="104596"/>
                        <a:pt x="77440" y="86279"/>
                      </a:cubicBezTo>
                      <a:cubicBezTo>
                        <a:pt x="57913" y="67791"/>
                        <a:pt x="34139" y="50160"/>
                        <a:pt x="17984" y="33996"/>
                      </a:cubicBezTo>
                      <a:cubicBezTo>
                        <a:pt x="9955" y="25929"/>
                        <a:pt x="3830" y="18042"/>
                        <a:pt x="1440" y="11222"/>
                      </a:cubicBezTo>
                      <a:cubicBezTo>
                        <a:pt x="-1075" y="4316"/>
                        <a:pt x="401" y="-94"/>
                        <a:pt x="725" y="2"/>
                      </a:cubicBezTo>
                      <a:cubicBezTo>
                        <a:pt x="1440" y="-18"/>
                        <a:pt x="840" y="4535"/>
                        <a:pt x="3840" y="10765"/>
                      </a:cubicBezTo>
                      <a:cubicBezTo>
                        <a:pt x="6812" y="16937"/>
                        <a:pt x="13032" y="24366"/>
                        <a:pt x="21318" y="32158"/>
                      </a:cubicBezTo>
                      <a:cubicBezTo>
                        <a:pt x="37835" y="47836"/>
                        <a:pt x="61904" y="65657"/>
                        <a:pt x="81478" y="84260"/>
                      </a:cubicBezTo>
                      <a:cubicBezTo>
                        <a:pt x="101138" y="102681"/>
                        <a:pt x="117216" y="121883"/>
                        <a:pt x="125674" y="138162"/>
                      </a:cubicBezTo>
                      <a:cubicBezTo>
                        <a:pt x="134485" y="154392"/>
                        <a:pt x="134370" y="166622"/>
                        <a:pt x="133465" y="16658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6" name="任意多边形: 形状 335">
                  <a:extLst>
                    <a:ext uri="{FF2B5EF4-FFF2-40B4-BE49-F238E27FC236}">
                      <a16:creationId xmlns:a16="http://schemas.microsoft.com/office/drawing/2014/main" id="{16C999E8-9EB2-D0AC-6600-4DBE5F1E6A38}"/>
                    </a:ext>
                  </a:extLst>
                </p:cNvPr>
                <p:cNvSpPr/>
                <p:nvPr/>
              </p:nvSpPr>
              <p:spPr>
                <a:xfrm>
                  <a:off x="10900423" y="2773686"/>
                  <a:ext cx="131178" cy="166152"/>
                </a:xfrm>
                <a:custGeom>
                  <a:avLst/>
                  <a:gdLst>
                    <a:gd name="connsiteX0" fmla="*/ 130926 w 131178"/>
                    <a:gd name="connsiteY0" fmla="*/ 166145 h 166152"/>
                    <a:gd name="connsiteX1" fmla="*/ 120087 w 131178"/>
                    <a:gd name="connsiteY1" fmla="*/ 142065 h 166152"/>
                    <a:gd name="connsiteX2" fmla="*/ 74167 w 131178"/>
                    <a:gd name="connsiteY2" fmla="*/ 92993 h 166152"/>
                    <a:gd name="connsiteX3" fmla="*/ 18055 w 131178"/>
                    <a:gd name="connsiteY3" fmla="*/ 37510 h 166152"/>
                    <a:gd name="connsiteX4" fmla="*/ 2958 w 131178"/>
                    <a:gd name="connsiteY4" fmla="*/ 12278 h 166152"/>
                    <a:gd name="connsiteX5" fmla="*/ 1282 w 131178"/>
                    <a:gd name="connsiteY5" fmla="*/ 0 h 166152"/>
                    <a:gd name="connsiteX6" fmla="*/ 920 w 131178"/>
                    <a:gd name="connsiteY6" fmla="*/ 13392 h 166152"/>
                    <a:gd name="connsiteX7" fmla="*/ 16617 w 131178"/>
                    <a:gd name="connsiteY7" fmla="*/ 40538 h 166152"/>
                    <a:gd name="connsiteX8" fmla="*/ 74110 w 131178"/>
                    <a:gd name="connsiteY8" fmla="*/ 96955 h 166152"/>
                    <a:gd name="connsiteX9" fmla="*/ 118249 w 131178"/>
                    <a:gd name="connsiteY9" fmla="*/ 144856 h 166152"/>
                    <a:gd name="connsiteX10" fmla="*/ 130926 w 131178"/>
                    <a:gd name="connsiteY10" fmla="*/ 166145 h 16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1178" h="166152">
                      <a:moveTo>
                        <a:pt x="130926" y="166145"/>
                      </a:moveTo>
                      <a:cubicBezTo>
                        <a:pt x="131993" y="165992"/>
                        <a:pt x="129917" y="155962"/>
                        <a:pt x="120087" y="142065"/>
                      </a:cubicBezTo>
                      <a:cubicBezTo>
                        <a:pt x="110457" y="128111"/>
                        <a:pt x="93607" y="111119"/>
                        <a:pt x="74167" y="92993"/>
                      </a:cubicBezTo>
                      <a:cubicBezTo>
                        <a:pt x="54783" y="74752"/>
                        <a:pt x="32895" y="55283"/>
                        <a:pt x="18055" y="37510"/>
                      </a:cubicBezTo>
                      <a:cubicBezTo>
                        <a:pt x="10750" y="28518"/>
                        <a:pt x="5082" y="19974"/>
                        <a:pt x="2958" y="12278"/>
                      </a:cubicBezTo>
                      <a:cubicBezTo>
                        <a:pt x="710" y="4601"/>
                        <a:pt x="2053" y="48"/>
                        <a:pt x="1282" y="0"/>
                      </a:cubicBezTo>
                      <a:cubicBezTo>
                        <a:pt x="1015" y="-29"/>
                        <a:pt x="-1224" y="4715"/>
                        <a:pt x="920" y="13392"/>
                      </a:cubicBezTo>
                      <a:cubicBezTo>
                        <a:pt x="3015" y="21870"/>
                        <a:pt x="8930" y="31233"/>
                        <a:pt x="16617" y="40538"/>
                      </a:cubicBezTo>
                      <a:cubicBezTo>
                        <a:pt x="32124" y="59169"/>
                        <a:pt x="54869" y="78686"/>
                        <a:pt x="74110" y="96955"/>
                      </a:cubicBezTo>
                      <a:cubicBezTo>
                        <a:pt x="93503" y="115053"/>
                        <a:pt x="109209" y="131845"/>
                        <a:pt x="118249" y="144856"/>
                      </a:cubicBezTo>
                      <a:cubicBezTo>
                        <a:pt x="127555" y="157782"/>
                        <a:pt x="129821" y="166450"/>
                        <a:pt x="130926" y="16614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7" name="图形 3">
                <a:extLst>
                  <a:ext uri="{FF2B5EF4-FFF2-40B4-BE49-F238E27FC236}">
                    <a16:creationId xmlns:a16="http://schemas.microsoft.com/office/drawing/2014/main" id="{03677E32-B578-FE95-E437-20E6E2ED973C}"/>
                  </a:ext>
                </a:extLst>
              </p:cNvPr>
              <p:cNvGrpSpPr/>
              <p:nvPr/>
            </p:nvGrpSpPr>
            <p:grpSpPr>
              <a:xfrm>
                <a:off x="10720364" y="2929012"/>
                <a:ext cx="85025" cy="81570"/>
                <a:chOff x="10720364" y="2929012"/>
                <a:chExt cx="85025" cy="81570"/>
              </a:xfrm>
            </p:grpSpPr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2E28E541-8144-CAB8-28A7-6E6539BD5299}"/>
                    </a:ext>
                  </a:extLst>
                </p:cNvPr>
                <p:cNvSpPr/>
                <p:nvPr/>
              </p:nvSpPr>
              <p:spPr>
                <a:xfrm>
                  <a:off x="10720364" y="2929012"/>
                  <a:ext cx="85025" cy="81570"/>
                </a:xfrm>
                <a:custGeom>
                  <a:avLst/>
                  <a:gdLst>
                    <a:gd name="connsiteX0" fmla="*/ 69269 w 85025"/>
                    <a:gd name="connsiteY0" fmla="*/ 29754 h 81570"/>
                    <a:gd name="connsiteX1" fmla="*/ 52705 w 85025"/>
                    <a:gd name="connsiteY1" fmla="*/ 65473 h 81570"/>
                    <a:gd name="connsiteX2" fmla="*/ 15758 w 85025"/>
                    <a:gd name="connsiteY2" fmla="*/ 51824 h 81570"/>
                    <a:gd name="connsiteX3" fmla="*/ 32341 w 85025"/>
                    <a:gd name="connsiteY3" fmla="*/ 16095 h 81570"/>
                    <a:gd name="connsiteX4" fmla="*/ 69269 w 85025"/>
                    <a:gd name="connsiteY4" fmla="*/ 29754 h 8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025" h="81570">
                      <a:moveTo>
                        <a:pt x="69269" y="29754"/>
                      </a:moveTo>
                      <a:cubicBezTo>
                        <a:pt x="97644" y="45204"/>
                        <a:pt x="85014" y="72455"/>
                        <a:pt x="52705" y="65473"/>
                      </a:cubicBezTo>
                      <a:cubicBezTo>
                        <a:pt x="34684" y="93200"/>
                        <a:pt x="6509" y="82808"/>
                        <a:pt x="15758" y="51824"/>
                      </a:cubicBezTo>
                      <a:cubicBezTo>
                        <a:pt x="-12617" y="36365"/>
                        <a:pt x="3" y="9142"/>
                        <a:pt x="32341" y="16095"/>
                      </a:cubicBezTo>
                      <a:cubicBezTo>
                        <a:pt x="50343" y="-11642"/>
                        <a:pt x="78499" y="-1221"/>
                        <a:pt x="69269" y="297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96509908-4880-A4B5-857C-FDBB95CB3864}"/>
                    </a:ext>
                  </a:extLst>
                </p:cNvPr>
                <p:cNvSpPr/>
                <p:nvPr/>
              </p:nvSpPr>
              <p:spPr>
                <a:xfrm>
                  <a:off x="10729502" y="2937249"/>
                  <a:ext cx="67884" cy="68399"/>
                </a:xfrm>
                <a:custGeom>
                  <a:avLst/>
                  <a:gdLst>
                    <a:gd name="connsiteX0" fmla="*/ 31280 w 67884"/>
                    <a:gd name="connsiteY0" fmla="*/ 26908 h 68399"/>
                    <a:gd name="connsiteX1" fmla="*/ 26489 w 67884"/>
                    <a:gd name="connsiteY1" fmla="*/ 752 h 68399"/>
                    <a:gd name="connsiteX2" fmla="*/ 33166 w 67884"/>
                    <a:gd name="connsiteY2" fmla="*/ 26518 h 68399"/>
                    <a:gd name="connsiteX3" fmla="*/ 34966 w 67884"/>
                    <a:gd name="connsiteY3" fmla="*/ 0 h 68399"/>
                    <a:gd name="connsiteX4" fmla="*/ 35100 w 67884"/>
                    <a:gd name="connsiteY4" fmla="*/ 26584 h 68399"/>
                    <a:gd name="connsiteX5" fmla="*/ 43405 w 67884"/>
                    <a:gd name="connsiteY5" fmla="*/ 1410 h 68399"/>
                    <a:gd name="connsiteX6" fmla="*/ 36948 w 67884"/>
                    <a:gd name="connsiteY6" fmla="*/ 27146 h 68399"/>
                    <a:gd name="connsiteX7" fmla="*/ 51226 w 67884"/>
                    <a:gd name="connsiteY7" fmla="*/ 4877 h 68399"/>
                    <a:gd name="connsiteX8" fmla="*/ 38615 w 67884"/>
                    <a:gd name="connsiteY8" fmla="*/ 28137 h 68399"/>
                    <a:gd name="connsiteX9" fmla="*/ 57960 w 67884"/>
                    <a:gd name="connsiteY9" fmla="*/ 10182 h 68399"/>
                    <a:gd name="connsiteX10" fmla="*/ 39996 w 67884"/>
                    <a:gd name="connsiteY10" fmla="*/ 29528 h 68399"/>
                    <a:gd name="connsiteX11" fmla="*/ 63170 w 67884"/>
                    <a:gd name="connsiteY11" fmla="*/ 17002 h 68399"/>
                    <a:gd name="connsiteX12" fmla="*/ 40958 w 67884"/>
                    <a:gd name="connsiteY12" fmla="*/ 31214 h 68399"/>
                    <a:gd name="connsiteX13" fmla="*/ 66570 w 67884"/>
                    <a:gd name="connsiteY13" fmla="*/ 24908 h 68399"/>
                    <a:gd name="connsiteX14" fmla="*/ 41501 w 67884"/>
                    <a:gd name="connsiteY14" fmla="*/ 33080 h 68399"/>
                    <a:gd name="connsiteX15" fmla="*/ 67885 w 67884"/>
                    <a:gd name="connsiteY15" fmla="*/ 33404 h 68399"/>
                    <a:gd name="connsiteX16" fmla="*/ 41577 w 67884"/>
                    <a:gd name="connsiteY16" fmla="*/ 35042 h 68399"/>
                    <a:gd name="connsiteX17" fmla="*/ 67075 w 67884"/>
                    <a:gd name="connsiteY17" fmla="*/ 41958 h 68399"/>
                    <a:gd name="connsiteX18" fmla="*/ 41148 w 67884"/>
                    <a:gd name="connsiteY18" fmla="*/ 36919 h 68399"/>
                    <a:gd name="connsiteX19" fmla="*/ 64189 w 67884"/>
                    <a:gd name="connsiteY19" fmla="*/ 50025 h 68399"/>
                    <a:gd name="connsiteX20" fmla="*/ 40262 w 67884"/>
                    <a:gd name="connsiteY20" fmla="*/ 38662 h 68399"/>
                    <a:gd name="connsiteX21" fmla="*/ 59389 w 67884"/>
                    <a:gd name="connsiteY21" fmla="*/ 57083 h 68399"/>
                    <a:gd name="connsiteX22" fmla="*/ 38976 w 67884"/>
                    <a:gd name="connsiteY22" fmla="*/ 40119 h 68399"/>
                    <a:gd name="connsiteX23" fmla="*/ 52988 w 67884"/>
                    <a:gd name="connsiteY23" fmla="*/ 62722 h 68399"/>
                    <a:gd name="connsiteX24" fmla="*/ 37386 w 67884"/>
                    <a:gd name="connsiteY24" fmla="*/ 41224 h 68399"/>
                    <a:gd name="connsiteX25" fmla="*/ 45387 w 67884"/>
                    <a:gd name="connsiteY25" fmla="*/ 66561 h 68399"/>
                    <a:gd name="connsiteX26" fmla="*/ 35557 w 67884"/>
                    <a:gd name="connsiteY26" fmla="*/ 41862 h 68399"/>
                    <a:gd name="connsiteX27" fmla="*/ 37052 w 67884"/>
                    <a:gd name="connsiteY27" fmla="*/ 68399 h 68399"/>
                    <a:gd name="connsiteX28" fmla="*/ 33642 w 67884"/>
                    <a:gd name="connsiteY28" fmla="*/ 42034 h 68399"/>
                    <a:gd name="connsiteX29" fmla="*/ 28528 w 67884"/>
                    <a:gd name="connsiteY29" fmla="*/ 68075 h 68399"/>
                    <a:gd name="connsiteX30" fmla="*/ 31728 w 67884"/>
                    <a:gd name="connsiteY30" fmla="*/ 41701 h 68399"/>
                    <a:gd name="connsiteX31" fmla="*/ 20346 w 67884"/>
                    <a:gd name="connsiteY31" fmla="*/ 65608 h 68399"/>
                    <a:gd name="connsiteX32" fmla="*/ 29956 w 67884"/>
                    <a:gd name="connsiteY32" fmla="*/ 40919 h 68399"/>
                    <a:gd name="connsiteX33" fmla="*/ 13011 w 67884"/>
                    <a:gd name="connsiteY33" fmla="*/ 61198 h 68399"/>
                    <a:gd name="connsiteX34" fmla="*/ 28423 w 67884"/>
                    <a:gd name="connsiteY34" fmla="*/ 39729 h 68399"/>
                    <a:gd name="connsiteX35" fmla="*/ 6982 w 67884"/>
                    <a:gd name="connsiteY35" fmla="*/ 55074 h 68399"/>
                    <a:gd name="connsiteX36" fmla="*/ 27232 w 67884"/>
                    <a:gd name="connsiteY36" fmla="*/ 38167 h 68399"/>
                    <a:gd name="connsiteX37" fmla="*/ 2658 w 67884"/>
                    <a:gd name="connsiteY37" fmla="*/ 47654 h 68399"/>
                    <a:gd name="connsiteX38" fmla="*/ 26480 w 67884"/>
                    <a:gd name="connsiteY38" fmla="*/ 36367 h 68399"/>
                    <a:gd name="connsiteX39" fmla="*/ 276 w 67884"/>
                    <a:gd name="connsiteY39" fmla="*/ 39386 h 68399"/>
                    <a:gd name="connsiteX40" fmla="*/ 26165 w 67884"/>
                    <a:gd name="connsiteY40" fmla="*/ 34442 h 68399"/>
                    <a:gd name="connsiteX41" fmla="*/ 0 w 67884"/>
                    <a:gd name="connsiteY41" fmla="*/ 30813 h 68399"/>
                    <a:gd name="connsiteX42" fmla="*/ 26356 w 67884"/>
                    <a:gd name="connsiteY42" fmla="*/ 32528 h 68399"/>
                    <a:gd name="connsiteX43" fmla="*/ 1886 w 67884"/>
                    <a:gd name="connsiteY43" fmla="*/ 22450 h 68399"/>
                    <a:gd name="connsiteX44" fmla="*/ 27004 w 67884"/>
                    <a:gd name="connsiteY44" fmla="*/ 30671 h 68399"/>
                    <a:gd name="connsiteX45" fmla="*/ 5753 w 67884"/>
                    <a:gd name="connsiteY45" fmla="*/ 14821 h 68399"/>
                    <a:gd name="connsiteX46" fmla="*/ 28089 w 67884"/>
                    <a:gd name="connsiteY46" fmla="*/ 29080 h 68399"/>
                    <a:gd name="connsiteX47" fmla="*/ 11402 w 67884"/>
                    <a:gd name="connsiteY47" fmla="*/ 8401 h 68399"/>
                    <a:gd name="connsiteX48" fmla="*/ 29547 w 67884"/>
                    <a:gd name="connsiteY48" fmla="*/ 27794 h 68399"/>
                    <a:gd name="connsiteX49" fmla="*/ 18460 w 67884"/>
                    <a:gd name="connsiteY49" fmla="*/ 3620 h 68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7884" h="68399">
                      <a:moveTo>
                        <a:pt x="31280" y="26908"/>
                      </a:moveTo>
                      <a:lnTo>
                        <a:pt x="26489" y="752"/>
                      </a:lnTo>
                      <a:lnTo>
                        <a:pt x="33166" y="26518"/>
                      </a:lnTo>
                      <a:lnTo>
                        <a:pt x="34966" y="0"/>
                      </a:lnTo>
                      <a:lnTo>
                        <a:pt x="35100" y="26584"/>
                      </a:lnTo>
                      <a:lnTo>
                        <a:pt x="43405" y="1410"/>
                      </a:lnTo>
                      <a:lnTo>
                        <a:pt x="36948" y="27146"/>
                      </a:lnTo>
                      <a:lnTo>
                        <a:pt x="51226" y="4877"/>
                      </a:lnTo>
                      <a:lnTo>
                        <a:pt x="38615" y="28137"/>
                      </a:lnTo>
                      <a:lnTo>
                        <a:pt x="57960" y="10182"/>
                      </a:lnTo>
                      <a:lnTo>
                        <a:pt x="39996" y="29528"/>
                      </a:lnTo>
                      <a:lnTo>
                        <a:pt x="63170" y="17002"/>
                      </a:lnTo>
                      <a:lnTo>
                        <a:pt x="40958" y="31214"/>
                      </a:lnTo>
                      <a:lnTo>
                        <a:pt x="66570" y="24908"/>
                      </a:lnTo>
                      <a:lnTo>
                        <a:pt x="41501" y="33080"/>
                      </a:lnTo>
                      <a:lnTo>
                        <a:pt x="67885" y="33404"/>
                      </a:lnTo>
                      <a:lnTo>
                        <a:pt x="41577" y="35042"/>
                      </a:lnTo>
                      <a:lnTo>
                        <a:pt x="67075" y="41958"/>
                      </a:lnTo>
                      <a:lnTo>
                        <a:pt x="41148" y="36919"/>
                      </a:lnTo>
                      <a:lnTo>
                        <a:pt x="64189" y="50025"/>
                      </a:lnTo>
                      <a:lnTo>
                        <a:pt x="40262" y="38662"/>
                      </a:lnTo>
                      <a:lnTo>
                        <a:pt x="59389" y="57083"/>
                      </a:lnTo>
                      <a:lnTo>
                        <a:pt x="38976" y="40119"/>
                      </a:lnTo>
                      <a:lnTo>
                        <a:pt x="52988" y="62722"/>
                      </a:lnTo>
                      <a:lnTo>
                        <a:pt x="37386" y="41224"/>
                      </a:lnTo>
                      <a:lnTo>
                        <a:pt x="45387" y="66561"/>
                      </a:lnTo>
                      <a:lnTo>
                        <a:pt x="35557" y="41862"/>
                      </a:lnTo>
                      <a:lnTo>
                        <a:pt x="37052" y="68399"/>
                      </a:lnTo>
                      <a:lnTo>
                        <a:pt x="33642" y="42034"/>
                      </a:lnTo>
                      <a:lnTo>
                        <a:pt x="28528" y="68075"/>
                      </a:lnTo>
                      <a:lnTo>
                        <a:pt x="31728" y="41701"/>
                      </a:lnTo>
                      <a:lnTo>
                        <a:pt x="20346" y="65608"/>
                      </a:lnTo>
                      <a:lnTo>
                        <a:pt x="29956" y="40919"/>
                      </a:lnTo>
                      <a:lnTo>
                        <a:pt x="13011" y="61198"/>
                      </a:lnTo>
                      <a:lnTo>
                        <a:pt x="28423" y="39729"/>
                      </a:lnTo>
                      <a:lnTo>
                        <a:pt x="6982" y="55074"/>
                      </a:lnTo>
                      <a:lnTo>
                        <a:pt x="27232" y="38167"/>
                      </a:lnTo>
                      <a:lnTo>
                        <a:pt x="2658" y="47654"/>
                      </a:lnTo>
                      <a:lnTo>
                        <a:pt x="26480" y="36367"/>
                      </a:lnTo>
                      <a:lnTo>
                        <a:pt x="276" y="39386"/>
                      </a:lnTo>
                      <a:lnTo>
                        <a:pt x="26165" y="34442"/>
                      </a:lnTo>
                      <a:lnTo>
                        <a:pt x="0" y="30813"/>
                      </a:lnTo>
                      <a:lnTo>
                        <a:pt x="26356" y="32528"/>
                      </a:lnTo>
                      <a:lnTo>
                        <a:pt x="1886" y="22450"/>
                      </a:lnTo>
                      <a:lnTo>
                        <a:pt x="27004" y="30671"/>
                      </a:lnTo>
                      <a:lnTo>
                        <a:pt x="5753" y="14821"/>
                      </a:lnTo>
                      <a:lnTo>
                        <a:pt x="28089" y="29080"/>
                      </a:lnTo>
                      <a:lnTo>
                        <a:pt x="11402" y="8401"/>
                      </a:lnTo>
                      <a:lnTo>
                        <a:pt x="29547" y="27794"/>
                      </a:lnTo>
                      <a:lnTo>
                        <a:pt x="18460" y="362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2369FCF3-236F-2CA7-6586-9A304ADEA5A5}"/>
                    </a:ext>
                  </a:extLst>
                </p:cNvPr>
                <p:cNvSpPr/>
                <p:nvPr/>
              </p:nvSpPr>
              <p:spPr>
                <a:xfrm>
                  <a:off x="10756324" y="2963500"/>
                  <a:ext cx="34032" cy="18487"/>
                </a:xfrm>
                <a:custGeom>
                  <a:avLst/>
                  <a:gdLst>
                    <a:gd name="connsiteX0" fmla="*/ 13097 w 34032"/>
                    <a:gd name="connsiteY0" fmla="*/ 5334 h 18487"/>
                    <a:gd name="connsiteX1" fmla="*/ 8325 w 34032"/>
                    <a:gd name="connsiteY1" fmla="*/ 0 h 18487"/>
                    <a:gd name="connsiteX2" fmla="*/ 6515 w 34032"/>
                    <a:gd name="connsiteY2" fmla="*/ 1924 h 18487"/>
                    <a:gd name="connsiteX3" fmla="*/ 12268 w 34032"/>
                    <a:gd name="connsiteY3" fmla="*/ 6382 h 18487"/>
                    <a:gd name="connsiteX4" fmla="*/ 11887 w 34032"/>
                    <a:gd name="connsiteY4" fmla="*/ 6849 h 18487"/>
                    <a:gd name="connsiteX5" fmla="*/ 3153 w 34032"/>
                    <a:gd name="connsiteY5" fmla="*/ 1762 h 18487"/>
                    <a:gd name="connsiteX6" fmla="*/ 2019 w 34032"/>
                    <a:gd name="connsiteY6" fmla="*/ 4153 h 18487"/>
                    <a:gd name="connsiteX7" fmla="*/ 11344 w 34032"/>
                    <a:gd name="connsiteY7" fmla="*/ 7534 h 18487"/>
                    <a:gd name="connsiteX8" fmla="*/ 10316 w 34032"/>
                    <a:gd name="connsiteY8" fmla="*/ 8820 h 18487"/>
                    <a:gd name="connsiteX9" fmla="*/ 353 w 34032"/>
                    <a:gd name="connsiteY9" fmla="*/ 6734 h 18487"/>
                    <a:gd name="connsiteX10" fmla="*/ 0 w 34032"/>
                    <a:gd name="connsiteY10" fmla="*/ 9373 h 18487"/>
                    <a:gd name="connsiteX11" fmla="*/ 10030 w 34032"/>
                    <a:gd name="connsiteY11" fmla="*/ 9992 h 18487"/>
                    <a:gd name="connsiteX12" fmla="*/ 10411 w 34032"/>
                    <a:gd name="connsiteY12" fmla="*/ 10982 h 18487"/>
                    <a:gd name="connsiteX13" fmla="*/ 10611 w 34032"/>
                    <a:gd name="connsiteY13" fmla="*/ 11449 h 18487"/>
                    <a:gd name="connsiteX14" fmla="*/ 1134 w 34032"/>
                    <a:gd name="connsiteY14" fmla="*/ 12297 h 18487"/>
                    <a:gd name="connsiteX15" fmla="*/ 1629 w 34032"/>
                    <a:gd name="connsiteY15" fmla="*/ 14916 h 18487"/>
                    <a:gd name="connsiteX16" fmla="*/ 10887 w 34032"/>
                    <a:gd name="connsiteY16" fmla="*/ 12249 h 18487"/>
                    <a:gd name="connsiteX17" fmla="*/ 34033 w 34032"/>
                    <a:gd name="connsiteY17" fmla="*/ 16383 h 18487"/>
                    <a:gd name="connsiteX18" fmla="*/ 13097 w 34032"/>
                    <a:gd name="connsiteY18" fmla="*/ 5334 h 1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032" h="18487">
                      <a:moveTo>
                        <a:pt x="13097" y="5334"/>
                      </a:moveTo>
                      <a:lnTo>
                        <a:pt x="8325" y="0"/>
                      </a:lnTo>
                      <a:lnTo>
                        <a:pt x="6515" y="1924"/>
                      </a:lnTo>
                      <a:lnTo>
                        <a:pt x="12268" y="6382"/>
                      </a:lnTo>
                      <a:cubicBezTo>
                        <a:pt x="12116" y="6525"/>
                        <a:pt x="12011" y="6715"/>
                        <a:pt x="11887" y="6849"/>
                      </a:cubicBezTo>
                      <a:lnTo>
                        <a:pt x="3153" y="1762"/>
                      </a:lnTo>
                      <a:lnTo>
                        <a:pt x="2019" y="4153"/>
                      </a:lnTo>
                      <a:lnTo>
                        <a:pt x="11344" y="7534"/>
                      </a:lnTo>
                      <a:cubicBezTo>
                        <a:pt x="10992" y="7963"/>
                        <a:pt x="10659" y="8306"/>
                        <a:pt x="10316" y="8820"/>
                      </a:cubicBezTo>
                      <a:lnTo>
                        <a:pt x="353" y="6734"/>
                      </a:lnTo>
                      <a:lnTo>
                        <a:pt x="0" y="9373"/>
                      </a:lnTo>
                      <a:lnTo>
                        <a:pt x="10030" y="9992"/>
                      </a:lnTo>
                      <a:lnTo>
                        <a:pt x="10411" y="10982"/>
                      </a:lnTo>
                      <a:cubicBezTo>
                        <a:pt x="10449" y="11144"/>
                        <a:pt x="10573" y="11297"/>
                        <a:pt x="10611" y="11449"/>
                      </a:cubicBezTo>
                      <a:lnTo>
                        <a:pt x="1134" y="12297"/>
                      </a:lnTo>
                      <a:lnTo>
                        <a:pt x="1629" y="14916"/>
                      </a:lnTo>
                      <a:lnTo>
                        <a:pt x="10887" y="12249"/>
                      </a:lnTo>
                      <a:cubicBezTo>
                        <a:pt x="13240" y="19298"/>
                        <a:pt x="28147" y="19917"/>
                        <a:pt x="34033" y="16383"/>
                      </a:cubicBezTo>
                      <a:cubicBezTo>
                        <a:pt x="30347" y="5096"/>
                        <a:pt x="21012" y="-2019"/>
                        <a:pt x="13097" y="533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523149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1" name="图形 3">
                <a:extLst>
                  <a:ext uri="{FF2B5EF4-FFF2-40B4-BE49-F238E27FC236}">
                    <a16:creationId xmlns:a16="http://schemas.microsoft.com/office/drawing/2014/main" id="{D9217498-1098-4E25-56DD-07D8078EFF58}"/>
                  </a:ext>
                </a:extLst>
              </p:cNvPr>
              <p:cNvGrpSpPr/>
              <p:nvPr/>
            </p:nvGrpSpPr>
            <p:grpSpPr>
              <a:xfrm>
                <a:off x="10857247" y="2639280"/>
                <a:ext cx="70650" cy="74812"/>
                <a:chOff x="10857247" y="2639280"/>
                <a:chExt cx="70650" cy="74812"/>
              </a:xfrm>
            </p:grpSpPr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60345DB4-7DE0-E67D-F7C9-935CF23D8F28}"/>
                    </a:ext>
                  </a:extLst>
                </p:cNvPr>
                <p:cNvSpPr/>
                <p:nvPr/>
              </p:nvSpPr>
              <p:spPr>
                <a:xfrm>
                  <a:off x="10857247" y="2639280"/>
                  <a:ext cx="69208" cy="74812"/>
                </a:xfrm>
                <a:custGeom>
                  <a:avLst/>
                  <a:gdLst>
                    <a:gd name="connsiteX0" fmla="*/ 33779 w 69208"/>
                    <a:gd name="connsiteY0" fmla="*/ 8466 h 74812"/>
                    <a:gd name="connsiteX1" fmla="*/ 61307 w 69208"/>
                    <a:gd name="connsiteY1" fmla="*/ 36641 h 74812"/>
                    <a:gd name="connsiteX2" fmla="*/ 35437 w 69208"/>
                    <a:gd name="connsiteY2" fmla="*/ 66350 h 74812"/>
                    <a:gd name="connsiteX3" fmla="*/ 7900 w 69208"/>
                    <a:gd name="connsiteY3" fmla="*/ 38165 h 74812"/>
                    <a:gd name="connsiteX4" fmla="*/ 33779 w 69208"/>
                    <a:gd name="connsiteY4" fmla="*/ 8466 h 74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08" h="74812">
                      <a:moveTo>
                        <a:pt x="33779" y="8466"/>
                      </a:moveTo>
                      <a:cubicBezTo>
                        <a:pt x="58306" y="-12574"/>
                        <a:pt x="79290" y="8924"/>
                        <a:pt x="61307" y="36641"/>
                      </a:cubicBezTo>
                      <a:cubicBezTo>
                        <a:pt x="80833" y="63321"/>
                        <a:pt x="61107" y="85952"/>
                        <a:pt x="35437" y="66350"/>
                      </a:cubicBezTo>
                      <a:cubicBezTo>
                        <a:pt x="10900" y="87381"/>
                        <a:pt x="-10074" y="65893"/>
                        <a:pt x="7900" y="38165"/>
                      </a:cubicBezTo>
                      <a:cubicBezTo>
                        <a:pt x="-11626" y="11486"/>
                        <a:pt x="8109" y="-11165"/>
                        <a:pt x="33779" y="846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3" name="任意多边形: 形状 342">
                  <a:extLst>
                    <a:ext uri="{FF2B5EF4-FFF2-40B4-BE49-F238E27FC236}">
                      <a16:creationId xmlns:a16="http://schemas.microsoft.com/office/drawing/2014/main" id="{24BE4BBB-D073-0E68-47FC-E3A4E41412ED}"/>
                    </a:ext>
                  </a:extLst>
                </p:cNvPr>
                <p:cNvSpPr/>
                <p:nvPr/>
              </p:nvSpPr>
              <p:spPr>
                <a:xfrm>
                  <a:off x="10859499" y="2642936"/>
                  <a:ext cx="68399" cy="67818"/>
                </a:xfrm>
                <a:custGeom>
                  <a:avLst/>
                  <a:gdLst>
                    <a:gd name="connsiteX0" fmla="*/ 26337 w 68399"/>
                    <a:gd name="connsiteY0" fmla="*/ 33690 h 67818"/>
                    <a:gd name="connsiteX1" fmla="*/ 181 w 68399"/>
                    <a:gd name="connsiteY1" fmla="*/ 28899 h 67818"/>
                    <a:gd name="connsiteX2" fmla="*/ 26641 w 68399"/>
                    <a:gd name="connsiteY2" fmla="*/ 31785 h 67818"/>
                    <a:gd name="connsiteX3" fmla="*/ 2495 w 68399"/>
                    <a:gd name="connsiteY3" fmla="*/ 20707 h 67818"/>
                    <a:gd name="connsiteX4" fmla="*/ 27384 w 68399"/>
                    <a:gd name="connsiteY4" fmla="*/ 30023 h 67818"/>
                    <a:gd name="connsiteX5" fmla="*/ 6810 w 68399"/>
                    <a:gd name="connsiteY5" fmla="*/ 13306 h 67818"/>
                    <a:gd name="connsiteX6" fmla="*/ 28556 w 68399"/>
                    <a:gd name="connsiteY6" fmla="*/ 28480 h 67818"/>
                    <a:gd name="connsiteX7" fmla="*/ 12821 w 68399"/>
                    <a:gd name="connsiteY7" fmla="*/ 7230 h 67818"/>
                    <a:gd name="connsiteX8" fmla="*/ 30099 w 68399"/>
                    <a:gd name="connsiteY8" fmla="*/ 27289 h 67818"/>
                    <a:gd name="connsiteX9" fmla="*/ 20164 w 68399"/>
                    <a:gd name="connsiteY9" fmla="*/ 2819 h 67818"/>
                    <a:gd name="connsiteX10" fmla="*/ 31871 w 68399"/>
                    <a:gd name="connsiteY10" fmla="*/ 26489 h 67818"/>
                    <a:gd name="connsiteX11" fmla="*/ 28394 w 68399"/>
                    <a:gd name="connsiteY11" fmla="*/ 362 h 67818"/>
                    <a:gd name="connsiteX12" fmla="*/ 33814 w 68399"/>
                    <a:gd name="connsiteY12" fmla="*/ 26184 h 67818"/>
                    <a:gd name="connsiteX13" fmla="*/ 36995 w 68399"/>
                    <a:gd name="connsiteY13" fmla="*/ 0 h 67818"/>
                    <a:gd name="connsiteX14" fmla="*/ 35747 w 68399"/>
                    <a:gd name="connsiteY14" fmla="*/ 26337 h 67818"/>
                    <a:gd name="connsiteX15" fmla="*/ 45387 w 68399"/>
                    <a:gd name="connsiteY15" fmla="*/ 1791 h 67818"/>
                    <a:gd name="connsiteX16" fmla="*/ 37586 w 68399"/>
                    <a:gd name="connsiteY16" fmla="*/ 26975 h 67818"/>
                    <a:gd name="connsiteX17" fmla="*/ 53102 w 68399"/>
                    <a:gd name="connsiteY17" fmla="*/ 5572 h 67818"/>
                    <a:gd name="connsiteX18" fmla="*/ 39195 w 68399"/>
                    <a:gd name="connsiteY18" fmla="*/ 28032 h 67818"/>
                    <a:gd name="connsiteX19" fmla="*/ 59617 w 68399"/>
                    <a:gd name="connsiteY19" fmla="*/ 11144 h 67818"/>
                    <a:gd name="connsiteX20" fmla="*/ 40500 w 68399"/>
                    <a:gd name="connsiteY20" fmla="*/ 29480 h 67818"/>
                    <a:gd name="connsiteX21" fmla="*/ 64513 w 68399"/>
                    <a:gd name="connsiteY21" fmla="*/ 18155 h 67818"/>
                    <a:gd name="connsiteX22" fmla="*/ 41405 w 68399"/>
                    <a:gd name="connsiteY22" fmla="*/ 31214 h 67818"/>
                    <a:gd name="connsiteX23" fmla="*/ 67523 w 68399"/>
                    <a:gd name="connsiteY23" fmla="*/ 26127 h 67818"/>
                    <a:gd name="connsiteX24" fmla="*/ 41863 w 68399"/>
                    <a:gd name="connsiteY24" fmla="*/ 33071 h 67818"/>
                    <a:gd name="connsiteX25" fmla="*/ 68399 w 68399"/>
                    <a:gd name="connsiteY25" fmla="*/ 34585 h 67818"/>
                    <a:gd name="connsiteX26" fmla="*/ 41824 w 68399"/>
                    <a:gd name="connsiteY26" fmla="*/ 35014 h 67818"/>
                    <a:gd name="connsiteX27" fmla="*/ 67180 w 68399"/>
                    <a:gd name="connsiteY27" fmla="*/ 43024 h 67818"/>
                    <a:gd name="connsiteX28" fmla="*/ 41310 w 68399"/>
                    <a:gd name="connsiteY28" fmla="*/ 36871 h 67818"/>
                    <a:gd name="connsiteX29" fmla="*/ 63827 w 68399"/>
                    <a:gd name="connsiteY29" fmla="*/ 50873 h 67818"/>
                    <a:gd name="connsiteX30" fmla="*/ 40310 w 68399"/>
                    <a:gd name="connsiteY30" fmla="*/ 38538 h 67818"/>
                    <a:gd name="connsiteX31" fmla="*/ 58626 w 68399"/>
                    <a:gd name="connsiteY31" fmla="*/ 57674 h 67818"/>
                    <a:gd name="connsiteX32" fmla="*/ 38957 w 68399"/>
                    <a:gd name="connsiteY32" fmla="*/ 39910 h 67818"/>
                    <a:gd name="connsiteX33" fmla="*/ 51892 w 68399"/>
                    <a:gd name="connsiteY33" fmla="*/ 62951 h 67818"/>
                    <a:gd name="connsiteX34" fmla="*/ 37290 w 68399"/>
                    <a:gd name="connsiteY34" fmla="*/ 40929 h 67818"/>
                    <a:gd name="connsiteX35" fmla="*/ 44044 w 68399"/>
                    <a:gd name="connsiteY35" fmla="*/ 66408 h 67818"/>
                    <a:gd name="connsiteX36" fmla="*/ 35423 w 68399"/>
                    <a:gd name="connsiteY36" fmla="*/ 41472 h 67818"/>
                    <a:gd name="connsiteX37" fmla="*/ 35566 w 68399"/>
                    <a:gd name="connsiteY37" fmla="*/ 67818 h 67818"/>
                    <a:gd name="connsiteX38" fmla="*/ 33471 w 68399"/>
                    <a:gd name="connsiteY38" fmla="*/ 41539 h 67818"/>
                    <a:gd name="connsiteX39" fmla="*/ 27003 w 68399"/>
                    <a:gd name="connsiteY39" fmla="*/ 67142 h 67818"/>
                    <a:gd name="connsiteX40" fmla="*/ 31566 w 68399"/>
                    <a:gd name="connsiteY40" fmla="*/ 41148 h 67818"/>
                    <a:gd name="connsiteX41" fmla="*/ 18878 w 68399"/>
                    <a:gd name="connsiteY41" fmla="*/ 64332 h 67818"/>
                    <a:gd name="connsiteX42" fmla="*/ 29842 w 68399"/>
                    <a:gd name="connsiteY42" fmla="*/ 40291 h 67818"/>
                    <a:gd name="connsiteX43" fmla="*/ 11725 w 68399"/>
                    <a:gd name="connsiteY43" fmla="*/ 59598 h 67818"/>
                    <a:gd name="connsiteX44" fmla="*/ 28327 w 68399"/>
                    <a:gd name="connsiteY44" fmla="*/ 39043 h 67818"/>
                    <a:gd name="connsiteX45" fmla="*/ 5972 w 68399"/>
                    <a:gd name="connsiteY45" fmla="*/ 53273 h 67818"/>
                    <a:gd name="connsiteX46" fmla="*/ 27232 w 68399"/>
                    <a:gd name="connsiteY46" fmla="*/ 37452 h 67818"/>
                    <a:gd name="connsiteX47" fmla="*/ 1972 w 68399"/>
                    <a:gd name="connsiteY47" fmla="*/ 45711 h 67818"/>
                    <a:gd name="connsiteX48" fmla="*/ 26537 w 68399"/>
                    <a:gd name="connsiteY48" fmla="*/ 35633 h 67818"/>
                    <a:gd name="connsiteX49" fmla="*/ 0 w 68399"/>
                    <a:gd name="connsiteY49" fmla="*/ 37433 h 6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68399" h="67818">
                      <a:moveTo>
                        <a:pt x="26337" y="33690"/>
                      </a:moveTo>
                      <a:lnTo>
                        <a:pt x="181" y="28899"/>
                      </a:lnTo>
                      <a:lnTo>
                        <a:pt x="26641" y="31785"/>
                      </a:lnTo>
                      <a:lnTo>
                        <a:pt x="2495" y="20707"/>
                      </a:lnTo>
                      <a:lnTo>
                        <a:pt x="27384" y="30023"/>
                      </a:lnTo>
                      <a:lnTo>
                        <a:pt x="6810" y="13306"/>
                      </a:lnTo>
                      <a:lnTo>
                        <a:pt x="28556" y="28480"/>
                      </a:lnTo>
                      <a:lnTo>
                        <a:pt x="12821" y="7230"/>
                      </a:lnTo>
                      <a:lnTo>
                        <a:pt x="30099" y="27289"/>
                      </a:lnTo>
                      <a:lnTo>
                        <a:pt x="20164" y="2819"/>
                      </a:lnTo>
                      <a:lnTo>
                        <a:pt x="31871" y="26489"/>
                      </a:lnTo>
                      <a:lnTo>
                        <a:pt x="28394" y="362"/>
                      </a:lnTo>
                      <a:lnTo>
                        <a:pt x="33814" y="26184"/>
                      </a:lnTo>
                      <a:lnTo>
                        <a:pt x="36995" y="0"/>
                      </a:lnTo>
                      <a:lnTo>
                        <a:pt x="35747" y="26337"/>
                      </a:lnTo>
                      <a:lnTo>
                        <a:pt x="45387" y="1791"/>
                      </a:lnTo>
                      <a:lnTo>
                        <a:pt x="37586" y="26975"/>
                      </a:lnTo>
                      <a:lnTo>
                        <a:pt x="53102" y="5572"/>
                      </a:lnTo>
                      <a:lnTo>
                        <a:pt x="39195" y="28032"/>
                      </a:lnTo>
                      <a:lnTo>
                        <a:pt x="59617" y="11144"/>
                      </a:lnTo>
                      <a:lnTo>
                        <a:pt x="40500" y="29480"/>
                      </a:lnTo>
                      <a:lnTo>
                        <a:pt x="64513" y="18155"/>
                      </a:lnTo>
                      <a:lnTo>
                        <a:pt x="41405" y="31214"/>
                      </a:lnTo>
                      <a:lnTo>
                        <a:pt x="67523" y="26127"/>
                      </a:lnTo>
                      <a:lnTo>
                        <a:pt x="41863" y="33071"/>
                      </a:lnTo>
                      <a:lnTo>
                        <a:pt x="68399" y="34585"/>
                      </a:lnTo>
                      <a:lnTo>
                        <a:pt x="41824" y="35014"/>
                      </a:lnTo>
                      <a:lnTo>
                        <a:pt x="67180" y="43024"/>
                      </a:lnTo>
                      <a:lnTo>
                        <a:pt x="41310" y="36871"/>
                      </a:lnTo>
                      <a:lnTo>
                        <a:pt x="63827" y="50873"/>
                      </a:lnTo>
                      <a:lnTo>
                        <a:pt x="40310" y="38538"/>
                      </a:lnTo>
                      <a:lnTo>
                        <a:pt x="58626" y="57674"/>
                      </a:lnTo>
                      <a:lnTo>
                        <a:pt x="38957" y="39910"/>
                      </a:lnTo>
                      <a:lnTo>
                        <a:pt x="51892" y="62951"/>
                      </a:lnTo>
                      <a:lnTo>
                        <a:pt x="37290" y="40929"/>
                      </a:lnTo>
                      <a:lnTo>
                        <a:pt x="44044" y="66408"/>
                      </a:lnTo>
                      <a:lnTo>
                        <a:pt x="35423" y="41472"/>
                      </a:lnTo>
                      <a:lnTo>
                        <a:pt x="35566" y="67818"/>
                      </a:lnTo>
                      <a:lnTo>
                        <a:pt x="33471" y="41539"/>
                      </a:lnTo>
                      <a:lnTo>
                        <a:pt x="27003" y="67142"/>
                      </a:lnTo>
                      <a:lnTo>
                        <a:pt x="31566" y="41148"/>
                      </a:lnTo>
                      <a:lnTo>
                        <a:pt x="18878" y="64332"/>
                      </a:lnTo>
                      <a:lnTo>
                        <a:pt x="29842" y="40291"/>
                      </a:lnTo>
                      <a:lnTo>
                        <a:pt x="11725" y="59598"/>
                      </a:lnTo>
                      <a:lnTo>
                        <a:pt x="28327" y="39043"/>
                      </a:lnTo>
                      <a:lnTo>
                        <a:pt x="5972" y="53273"/>
                      </a:lnTo>
                      <a:lnTo>
                        <a:pt x="27232" y="37452"/>
                      </a:lnTo>
                      <a:lnTo>
                        <a:pt x="1972" y="45711"/>
                      </a:lnTo>
                      <a:lnTo>
                        <a:pt x="26537" y="35633"/>
                      </a:lnTo>
                      <a:lnTo>
                        <a:pt x="0" y="3743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0AB61683-5868-0A4D-25F7-F6C124D2B30C}"/>
                    </a:ext>
                  </a:extLst>
                </p:cNvPr>
                <p:cNvSpPr/>
                <p:nvPr/>
              </p:nvSpPr>
              <p:spPr>
                <a:xfrm>
                  <a:off x="10886398" y="2654572"/>
                  <a:ext cx="24769" cy="29816"/>
                </a:xfrm>
                <a:custGeom>
                  <a:avLst/>
                  <a:gdLst>
                    <a:gd name="connsiteX0" fmla="*/ 6868 w 24769"/>
                    <a:gd name="connsiteY0" fmla="*/ 15662 h 29816"/>
                    <a:gd name="connsiteX1" fmla="*/ 190 w 24769"/>
                    <a:gd name="connsiteY1" fmla="*/ 18205 h 29816"/>
                    <a:gd name="connsiteX2" fmla="*/ 1353 w 24769"/>
                    <a:gd name="connsiteY2" fmla="*/ 20596 h 29816"/>
                    <a:gd name="connsiteX3" fmla="*/ 7534 w 24769"/>
                    <a:gd name="connsiteY3" fmla="*/ 16824 h 29816"/>
                    <a:gd name="connsiteX4" fmla="*/ 7839 w 24769"/>
                    <a:gd name="connsiteY4" fmla="*/ 17348 h 29816"/>
                    <a:gd name="connsiteX5" fmla="*/ 0 w 24769"/>
                    <a:gd name="connsiteY5" fmla="*/ 23701 h 29816"/>
                    <a:gd name="connsiteX6" fmla="*/ 1829 w 24769"/>
                    <a:gd name="connsiteY6" fmla="*/ 25606 h 29816"/>
                    <a:gd name="connsiteX7" fmla="*/ 8296 w 24769"/>
                    <a:gd name="connsiteY7" fmla="*/ 18091 h 29816"/>
                    <a:gd name="connsiteX8" fmla="*/ 9134 w 24769"/>
                    <a:gd name="connsiteY8" fmla="*/ 19520 h 29816"/>
                    <a:gd name="connsiteX9" fmla="*/ 3658 w 24769"/>
                    <a:gd name="connsiteY9" fmla="*/ 28083 h 29816"/>
                    <a:gd name="connsiteX10" fmla="*/ 5982 w 24769"/>
                    <a:gd name="connsiteY10" fmla="*/ 29350 h 29816"/>
                    <a:gd name="connsiteX11" fmla="*/ 10154 w 24769"/>
                    <a:gd name="connsiteY11" fmla="*/ 20196 h 29816"/>
                    <a:gd name="connsiteX12" fmla="*/ 11192 w 24769"/>
                    <a:gd name="connsiteY12" fmla="*/ 20177 h 29816"/>
                    <a:gd name="connsiteX13" fmla="*/ 11716 w 24769"/>
                    <a:gd name="connsiteY13" fmla="*/ 20196 h 29816"/>
                    <a:gd name="connsiteX14" fmla="*/ 9144 w 24769"/>
                    <a:gd name="connsiteY14" fmla="*/ 29350 h 29816"/>
                    <a:gd name="connsiteX15" fmla="*/ 11744 w 24769"/>
                    <a:gd name="connsiteY15" fmla="*/ 29816 h 29816"/>
                    <a:gd name="connsiteX16" fmla="*/ 12516 w 24769"/>
                    <a:gd name="connsiteY16" fmla="*/ 20187 h 29816"/>
                    <a:gd name="connsiteX17" fmla="*/ 24612 w 24769"/>
                    <a:gd name="connsiteY17" fmla="*/ 41 h 29816"/>
                    <a:gd name="connsiteX18" fmla="*/ 6868 w 24769"/>
                    <a:gd name="connsiteY18" fmla="*/ 15662 h 2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9" h="29816">
                      <a:moveTo>
                        <a:pt x="6868" y="15662"/>
                      </a:moveTo>
                      <a:lnTo>
                        <a:pt x="190" y="18205"/>
                      </a:lnTo>
                      <a:lnTo>
                        <a:pt x="1353" y="20596"/>
                      </a:lnTo>
                      <a:lnTo>
                        <a:pt x="7534" y="16824"/>
                      </a:lnTo>
                      <a:cubicBezTo>
                        <a:pt x="7629" y="16986"/>
                        <a:pt x="7744" y="17177"/>
                        <a:pt x="7839" y="17348"/>
                      </a:cubicBezTo>
                      <a:lnTo>
                        <a:pt x="0" y="23701"/>
                      </a:lnTo>
                      <a:lnTo>
                        <a:pt x="1829" y="25606"/>
                      </a:lnTo>
                      <a:lnTo>
                        <a:pt x="8296" y="18091"/>
                      </a:lnTo>
                      <a:cubicBezTo>
                        <a:pt x="8572" y="18567"/>
                        <a:pt x="8801" y="19034"/>
                        <a:pt x="9134" y="19520"/>
                      </a:cubicBezTo>
                      <a:lnTo>
                        <a:pt x="3658" y="28083"/>
                      </a:lnTo>
                      <a:lnTo>
                        <a:pt x="5982" y="29350"/>
                      </a:lnTo>
                      <a:lnTo>
                        <a:pt x="10154" y="20196"/>
                      </a:lnTo>
                      <a:lnTo>
                        <a:pt x="11192" y="20177"/>
                      </a:lnTo>
                      <a:cubicBezTo>
                        <a:pt x="11363" y="20215"/>
                        <a:pt x="11525" y="20158"/>
                        <a:pt x="11716" y="20196"/>
                      </a:cubicBezTo>
                      <a:lnTo>
                        <a:pt x="9144" y="29350"/>
                      </a:lnTo>
                      <a:lnTo>
                        <a:pt x="11744" y="29816"/>
                      </a:lnTo>
                      <a:lnTo>
                        <a:pt x="12516" y="20187"/>
                      </a:lnTo>
                      <a:cubicBezTo>
                        <a:pt x="19955" y="20510"/>
                        <a:pt x="25813" y="6813"/>
                        <a:pt x="24612" y="41"/>
                      </a:cubicBezTo>
                      <a:cubicBezTo>
                        <a:pt x="12792" y="-568"/>
                        <a:pt x="2810" y="5642"/>
                        <a:pt x="6868" y="1566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797106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5" name="图形 3">
              <a:extLst>
                <a:ext uri="{FF2B5EF4-FFF2-40B4-BE49-F238E27FC236}">
                  <a16:creationId xmlns:a16="http://schemas.microsoft.com/office/drawing/2014/main" id="{3DD0A678-586E-34B3-5185-BF003D4473C2}"/>
                </a:ext>
              </a:extLst>
            </p:cNvPr>
            <p:cNvGrpSpPr/>
            <p:nvPr/>
          </p:nvGrpSpPr>
          <p:grpSpPr>
            <a:xfrm>
              <a:off x="9249568" y="699088"/>
              <a:ext cx="2065978" cy="5476504"/>
              <a:chOff x="9590769" y="1101141"/>
              <a:chExt cx="1909589" cy="5061949"/>
            </a:xfrm>
          </p:grpSpPr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F207260D-3741-A7A4-2307-F4ABFF9847CD}"/>
                  </a:ext>
                </a:extLst>
              </p:cNvPr>
              <p:cNvSpPr/>
              <p:nvPr/>
            </p:nvSpPr>
            <p:spPr>
              <a:xfrm>
                <a:off x="10026142" y="3400707"/>
                <a:ext cx="358660" cy="320703"/>
              </a:xfrm>
              <a:custGeom>
                <a:avLst/>
                <a:gdLst>
                  <a:gd name="connsiteX0" fmla="*/ 357536 w 358660"/>
                  <a:gd name="connsiteY0" fmla="*/ 157991 h 320703"/>
                  <a:gd name="connsiteX1" fmla="*/ 351440 w 358660"/>
                  <a:gd name="connsiteY1" fmla="*/ 139617 h 320703"/>
                  <a:gd name="connsiteX2" fmla="*/ 339391 w 358660"/>
                  <a:gd name="connsiteY2" fmla="*/ 117919 h 320703"/>
                  <a:gd name="connsiteX3" fmla="*/ 227243 w 358660"/>
                  <a:gd name="connsiteY3" fmla="*/ 27356 h 320703"/>
                  <a:gd name="connsiteX4" fmla="*/ 76720 w 358660"/>
                  <a:gd name="connsiteY4" fmla="*/ 0 h 320703"/>
                  <a:gd name="connsiteX5" fmla="*/ 39210 w 358660"/>
                  <a:gd name="connsiteY5" fmla="*/ 18040 h 320703"/>
                  <a:gd name="connsiteX6" fmla="*/ 35029 w 358660"/>
                  <a:gd name="connsiteY6" fmla="*/ 17974 h 320703"/>
                  <a:gd name="connsiteX7" fmla="*/ 19256 w 358660"/>
                  <a:gd name="connsiteY7" fmla="*/ 22241 h 320703"/>
                  <a:gd name="connsiteX8" fmla="*/ 10950 w 358660"/>
                  <a:gd name="connsiteY8" fmla="*/ 51378 h 320703"/>
                  <a:gd name="connsiteX9" fmla="*/ 11626 w 358660"/>
                  <a:gd name="connsiteY9" fmla="*/ 73723 h 320703"/>
                  <a:gd name="connsiteX10" fmla="*/ 13074 w 358660"/>
                  <a:gd name="connsiteY10" fmla="*/ 97602 h 320703"/>
                  <a:gd name="connsiteX11" fmla="*/ 14903 w 358660"/>
                  <a:gd name="connsiteY11" fmla="*/ 140580 h 320703"/>
                  <a:gd name="connsiteX12" fmla="*/ 10474 w 358660"/>
                  <a:gd name="connsiteY12" fmla="*/ 198549 h 320703"/>
                  <a:gd name="connsiteX13" fmla="*/ 2816 w 358660"/>
                  <a:gd name="connsiteY13" fmla="*/ 254032 h 320703"/>
                  <a:gd name="connsiteX14" fmla="*/ 8502 w 358660"/>
                  <a:gd name="connsiteY14" fmla="*/ 319611 h 320703"/>
                  <a:gd name="connsiteX15" fmla="*/ 57118 w 358660"/>
                  <a:gd name="connsiteY15" fmla="*/ 292151 h 320703"/>
                  <a:gd name="connsiteX16" fmla="*/ 88274 w 358660"/>
                  <a:gd name="connsiteY16" fmla="*/ 245993 h 320703"/>
                  <a:gd name="connsiteX17" fmla="*/ 110086 w 358660"/>
                  <a:gd name="connsiteY17" fmla="*/ 174365 h 320703"/>
                  <a:gd name="connsiteX18" fmla="*/ 111277 w 358660"/>
                  <a:gd name="connsiteY18" fmla="*/ 154752 h 320703"/>
                  <a:gd name="connsiteX19" fmla="*/ 111381 w 358660"/>
                  <a:gd name="connsiteY19" fmla="*/ 144971 h 320703"/>
                  <a:gd name="connsiteX20" fmla="*/ 110391 w 358660"/>
                  <a:gd name="connsiteY20" fmla="*/ 133636 h 320703"/>
                  <a:gd name="connsiteX21" fmla="*/ 106057 w 358660"/>
                  <a:gd name="connsiteY21" fmla="*/ 111547 h 320703"/>
                  <a:gd name="connsiteX22" fmla="*/ 99332 w 358660"/>
                  <a:gd name="connsiteY22" fmla="*/ 92526 h 320703"/>
                  <a:gd name="connsiteX23" fmla="*/ 97218 w 358660"/>
                  <a:gd name="connsiteY23" fmla="*/ 88163 h 320703"/>
                  <a:gd name="connsiteX24" fmla="*/ 155358 w 358660"/>
                  <a:gd name="connsiteY24" fmla="*/ 117395 h 320703"/>
                  <a:gd name="connsiteX25" fmla="*/ 281974 w 358660"/>
                  <a:gd name="connsiteY25" fmla="*/ 167097 h 320703"/>
                  <a:gd name="connsiteX26" fmla="*/ 307273 w 358660"/>
                  <a:gd name="connsiteY26" fmla="*/ 175831 h 320703"/>
                  <a:gd name="connsiteX27" fmla="*/ 327875 w 358660"/>
                  <a:gd name="connsiteY27" fmla="*/ 182223 h 320703"/>
                  <a:gd name="connsiteX28" fmla="*/ 354174 w 358660"/>
                  <a:gd name="connsiteY28" fmla="*/ 180718 h 320703"/>
                  <a:gd name="connsiteX29" fmla="*/ 357536 w 358660"/>
                  <a:gd name="connsiteY29" fmla="*/ 157991 h 32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58660" h="320703">
                    <a:moveTo>
                      <a:pt x="357536" y="157991"/>
                    </a:moveTo>
                    <a:cubicBezTo>
                      <a:pt x="356412" y="152590"/>
                      <a:pt x="354355" y="146456"/>
                      <a:pt x="351440" y="139617"/>
                    </a:cubicBezTo>
                    <a:cubicBezTo>
                      <a:pt x="348411" y="132836"/>
                      <a:pt x="344782" y="125025"/>
                      <a:pt x="339391" y="117919"/>
                    </a:cubicBezTo>
                    <a:cubicBezTo>
                      <a:pt x="319055" y="87659"/>
                      <a:pt x="280669" y="52502"/>
                      <a:pt x="227243" y="27356"/>
                    </a:cubicBezTo>
                    <a:cubicBezTo>
                      <a:pt x="177313" y="3781"/>
                      <a:pt x="119373" y="228"/>
                      <a:pt x="76720" y="0"/>
                    </a:cubicBezTo>
                    <a:cubicBezTo>
                      <a:pt x="52336" y="486"/>
                      <a:pt x="43268" y="6439"/>
                      <a:pt x="39210" y="18040"/>
                    </a:cubicBezTo>
                    <a:cubicBezTo>
                      <a:pt x="37848" y="18012"/>
                      <a:pt x="36505" y="17936"/>
                      <a:pt x="35029" y="17974"/>
                    </a:cubicBezTo>
                    <a:cubicBezTo>
                      <a:pt x="29285" y="18136"/>
                      <a:pt x="23790" y="18126"/>
                      <a:pt x="19256" y="22241"/>
                    </a:cubicBezTo>
                    <a:cubicBezTo>
                      <a:pt x="14808" y="26222"/>
                      <a:pt x="10512" y="35528"/>
                      <a:pt x="10950" y="51378"/>
                    </a:cubicBezTo>
                    <a:cubicBezTo>
                      <a:pt x="10931" y="58626"/>
                      <a:pt x="11340" y="65370"/>
                      <a:pt x="11626" y="73723"/>
                    </a:cubicBezTo>
                    <a:cubicBezTo>
                      <a:pt x="12074" y="81248"/>
                      <a:pt x="12598" y="89325"/>
                      <a:pt x="13074" y="97602"/>
                    </a:cubicBezTo>
                    <a:cubicBezTo>
                      <a:pt x="14293" y="113909"/>
                      <a:pt x="15388" y="129378"/>
                      <a:pt x="14903" y="140580"/>
                    </a:cubicBezTo>
                    <a:cubicBezTo>
                      <a:pt x="13969" y="159934"/>
                      <a:pt x="12655" y="179279"/>
                      <a:pt x="10474" y="198549"/>
                    </a:cubicBezTo>
                    <a:cubicBezTo>
                      <a:pt x="7864" y="217522"/>
                      <a:pt x="5273" y="236258"/>
                      <a:pt x="2816" y="254032"/>
                    </a:cubicBezTo>
                    <a:cubicBezTo>
                      <a:pt x="-1747" y="288560"/>
                      <a:pt x="-1375" y="315068"/>
                      <a:pt x="8502" y="319611"/>
                    </a:cubicBezTo>
                    <a:cubicBezTo>
                      <a:pt x="18170" y="324060"/>
                      <a:pt x="36382" y="314925"/>
                      <a:pt x="57118" y="292151"/>
                    </a:cubicBezTo>
                    <a:cubicBezTo>
                      <a:pt x="67471" y="280654"/>
                      <a:pt x="78349" y="265433"/>
                      <a:pt x="88274" y="245993"/>
                    </a:cubicBezTo>
                    <a:cubicBezTo>
                      <a:pt x="97875" y="226343"/>
                      <a:pt x="106467" y="202273"/>
                      <a:pt x="110086" y="174365"/>
                    </a:cubicBezTo>
                    <a:cubicBezTo>
                      <a:pt x="111058" y="167945"/>
                      <a:pt x="111029" y="161287"/>
                      <a:pt x="111277" y="154752"/>
                    </a:cubicBezTo>
                    <a:lnTo>
                      <a:pt x="111381" y="144971"/>
                    </a:lnTo>
                    <a:cubicBezTo>
                      <a:pt x="111429" y="141903"/>
                      <a:pt x="110781" y="137322"/>
                      <a:pt x="110391" y="133636"/>
                    </a:cubicBezTo>
                    <a:cubicBezTo>
                      <a:pt x="109505" y="125749"/>
                      <a:pt x="108295" y="118081"/>
                      <a:pt x="106057" y="111547"/>
                    </a:cubicBezTo>
                    <a:cubicBezTo>
                      <a:pt x="104085" y="104670"/>
                      <a:pt x="101971" y="98041"/>
                      <a:pt x="99332" y="92526"/>
                    </a:cubicBezTo>
                    <a:cubicBezTo>
                      <a:pt x="98675" y="90945"/>
                      <a:pt x="97942" y="89668"/>
                      <a:pt x="97218" y="88163"/>
                    </a:cubicBezTo>
                    <a:cubicBezTo>
                      <a:pt x="113658" y="97812"/>
                      <a:pt x="132679" y="108394"/>
                      <a:pt x="155358" y="117395"/>
                    </a:cubicBezTo>
                    <a:cubicBezTo>
                      <a:pt x="199164" y="134598"/>
                      <a:pt x="243169" y="151886"/>
                      <a:pt x="281974" y="167097"/>
                    </a:cubicBezTo>
                    <a:cubicBezTo>
                      <a:pt x="290823" y="170583"/>
                      <a:pt x="299805" y="173031"/>
                      <a:pt x="307273" y="175831"/>
                    </a:cubicBezTo>
                    <a:cubicBezTo>
                      <a:pt x="314674" y="178632"/>
                      <a:pt x="321665" y="180804"/>
                      <a:pt x="327875" y="182223"/>
                    </a:cubicBezTo>
                    <a:cubicBezTo>
                      <a:pt x="340324" y="185071"/>
                      <a:pt x="349802" y="184975"/>
                      <a:pt x="354174" y="180718"/>
                    </a:cubicBezTo>
                    <a:cubicBezTo>
                      <a:pt x="358584" y="176498"/>
                      <a:pt x="359822" y="168773"/>
                      <a:pt x="357536" y="157991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6D5DF3D7-34E7-2197-216D-C0F10DF50BA4}"/>
                  </a:ext>
                </a:extLst>
              </p:cNvPr>
              <p:cNvSpPr/>
              <p:nvPr/>
            </p:nvSpPr>
            <p:spPr>
              <a:xfrm>
                <a:off x="10062817" y="3429208"/>
                <a:ext cx="319896" cy="150093"/>
              </a:xfrm>
              <a:custGeom>
                <a:avLst/>
                <a:gdLst>
                  <a:gd name="connsiteX0" fmla="*/ 319803 w 319896"/>
                  <a:gd name="connsiteY0" fmla="*/ 149998 h 150093"/>
                  <a:gd name="connsiteX1" fmla="*/ 285370 w 319896"/>
                  <a:gd name="connsiteY1" fmla="*/ 116622 h 150093"/>
                  <a:gd name="connsiteX2" fmla="*/ 190663 w 319896"/>
                  <a:gd name="connsiteY2" fmla="*/ 50966 h 150093"/>
                  <a:gd name="connsiteX3" fmla="*/ 175461 w 319896"/>
                  <a:gd name="connsiteY3" fmla="*/ 43222 h 150093"/>
                  <a:gd name="connsiteX4" fmla="*/ 159345 w 319896"/>
                  <a:gd name="connsiteY4" fmla="*/ 36802 h 150093"/>
                  <a:gd name="connsiteX5" fmla="*/ 126779 w 319896"/>
                  <a:gd name="connsiteY5" fmla="*/ 24953 h 150093"/>
                  <a:gd name="connsiteX6" fmla="*/ 64495 w 319896"/>
                  <a:gd name="connsiteY6" fmla="*/ 10151 h 150093"/>
                  <a:gd name="connsiteX7" fmla="*/ 38501 w 319896"/>
                  <a:gd name="connsiteY7" fmla="*/ 5998 h 150093"/>
                  <a:gd name="connsiteX8" fmla="*/ 17965 w 319896"/>
                  <a:gd name="connsiteY8" fmla="*/ 4036 h 150093"/>
                  <a:gd name="connsiteX9" fmla="*/ 1 w 319896"/>
                  <a:gd name="connsiteY9" fmla="*/ 1026 h 150093"/>
                  <a:gd name="connsiteX10" fmla="*/ 19003 w 319896"/>
                  <a:gd name="connsiteY10" fmla="*/ 83 h 150093"/>
                  <a:gd name="connsiteX11" fmla="*/ 40368 w 319896"/>
                  <a:gd name="connsiteY11" fmla="*/ 950 h 150093"/>
                  <a:gd name="connsiteX12" fmla="*/ 67257 w 319896"/>
                  <a:gd name="connsiteY12" fmla="*/ 4522 h 150093"/>
                  <a:gd name="connsiteX13" fmla="*/ 131303 w 319896"/>
                  <a:gd name="connsiteY13" fmla="*/ 19229 h 150093"/>
                  <a:gd name="connsiteX14" fmla="*/ 164479 w 319896"/>
                  <a:gd name="connsiteY14" fmla="*/ 31373 h 150093"/>
                  <a:gd name="connsiteX15" fmla="*/ 196178 w 319896"/>
                  <a:gd name="connsiteY15" fmla="*/ 45956 h 150093"/>
                  <a:gd name="connsiteX16" fmla="*/ 290304 w 319896"/>
                  <a:gd name="connsiteY16" fmla="*/ 112688 h 150093"/>
                  <a:gd name="connsiteX17" fmla="*/ 319803 w 319896"/>
                  <a:gd name="connsiteY17" fmla="*/ 149998 h 150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9896" h="150093">
                    <a:moveTo>
                      <a:pt x="319803" y="149998"/>
                    </a:moveTo>
                    <a:cubicBezTo>
                      <a:pt x="318412" y="151388"/>
                      <a:pt x="306506" y="137510"/>
                      <a:pt x="285370" y="116622"/>
                    </a:cubicBezTo>
                    <a:cubicBezTo>
                      <a:pt x="263253" y="97172"/>
                      <a:pt x="231278" y="70569"/>
                      <a:pt x="190663" y="50966"/>
                    </a:cubicBezTo>
                    <a:cubicBezTo>
                      <a:pt x="185634" y="48394"/>
                      <a:pt x="180538" y="45832"/>
                      <a:pt x="175461" y="43222"/>
                    </a:cubicBezTo>
                    <a:cubicBezTo>
                      <a:pt x="170098" y="41089"/>
                      <a:pt x="164736" y="38946"/>
                      <a:pt x="159345" y="36802"/>
                    </a:cubicBezTo>
                    <a:cubicBezTo>
                      <a:pt x="148515" y="32735"/>
                      <a:pt x="137752" y="28192"/>
                      <a:pt x="126779" y="24953"/>
                    </a:cubicBezTo>
                    <a:cubicBezTo>
                      <a:pt x="104748" y="18733"/>
                      <a:pt x="83554" y="12838"/>
                      <a:pt x="64495" y="10151"/>
                    </a:cubicBezTo>
                    <a:cubicBezTo>
                      <a:pt x="55017" y="8637"/>
                      <a:pt x="46426" y="6656"/>
                      <a:pt x="38501" y="5998"/>
                    </a:cubicBezTo>
                    <a:cubicBezTo>
                      <a:pt x="30586" y="5237"/>
                      <a:pt x="23661" y="4560"/>
                      <a:pt x="17965" y="4036"/>
                    </a:cubicBezTo>
                    <a:cubicBezTo>
                      <a:pt x="6535" y="2865"/>
                      <a:pt x="-94" y="1912"/>
                      <a:pt x="1" y="1026"/>
                    </a:cubicBezTo>
                    <a:cubicBezTo>
                      <a:pt x="115" y="169"/>
                      <a:pt x="7078" y="-174"/>
                      <a:pt x="19003" y="83"/>
                    </a:cubicBezTo>
                    <a:cubicBezTo>
                      <a:pt x="24966" y="217"/>
                      <a:pt x="32196" y="484"/>
                      <a:pt x="40368" y="950"/>
                    </a:cubicBezTo>
                    <a:cubicBezTo>
                      <a:pt x="48540" y="1446"/>
                      <a:pt x="57475" y="3132"/>
                      <a:pt x="67257" y="4522"/>
                    </a:cubicBezTo>
                    <a:cubicBezTo>
                      <a:pt x="87002" y="6894"/>
                      <a:pt x="108710" y="12980"/>
                      <a:pt x="131303" y="19229"/>
                    </a:cubicBezTo>
                    <a:cubicBezTo>
                      <a:pt x="142400" y="22782"/>
                      <a:pt x="153420" y="27182"/>
                      <a:pt x="164479" y="31373"/>
                    </a:cubicBezTo>
                    <a:cubicBezTo>
                      <a:pt x="175613" y="35355"/>
                      <a:pt x="186091" y="40632"/>
                      <a:pt x="196178" y="45956"/>
                    </a:cubicBezTo>
                    <a:cubicBezTo>
                      <a:pt x="237116" y="65977"/>
                      <a:pt x="268968" y="92628"/>
                      <a:pt x="290304" y="112688"/>
                    </a:cubicBezTo>
                    <a:cubicBezTo>
                      <a:pt x="310602" y="134253"/>
                      <a:pt x="321003" y="148902"/>
                      <a:pt x="319803" y="1499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DF69C504-AF11-C5F8-8046-C79166ADC77A}"/>
                  </a:ext>
                </a:extLst>
              </p:cNvPr>
              <p:cNvSpPr/>
              <p:nvPr/>
            </p:nvSpPr>
            <p:spPr>
              <a:xfrm>
                <a:off x="10061760" y="3437730"/>
                <a:ext cx="308851" cy="147207"/>
              </a:xfrm>
              <a:custGeom>
                <a:avLst/>
                <a:gdLst>
                  <a:gd name="connsiteX0" fmla="*/ 308764 w 308851"/>
                  <a:gd name="connsiteY0" fmla="*/ 147085 h 147207"/>
                  <a:gd name="connsiteX1" fmla="*/ 300839 w 308851"/>
                  <a:gd name="connsiteY1" fmla="*/ 137598 h 147207"/>
                  <a:gd name="connsiteX2" fmla="*/ 290323 w 308851"/>
                  <a:gd name="connsiteY2" fmla="*/ 127674 h 147207"/>
                  <a:gd name="connsiteX3" fmla="*/ 275607 w 308851"/>
                  <a:gd name="connsiteY3" fmla="*/ 115367 h 147207"/>
                  <a:gd name="connsiteX4" fmla="*/ 256843 w 308851"/>
                  <a:gd name="connsiteY4" fmla="*/ 101527 h 147207"/>
                  <a:gd name="connsiteX5" fmla="*/ 246318 w 308851"/>
                  <a:gd name="connsiteY5" fmla="*/ 93898 h 147207"/>
                  <a:gd name="connsiteX6" fmla="*/ 234545 w 308851"/>
                  <a:gd name="connsiteY6" fmla="*/ 86745 h 147207"/>
                  <a:gd name="connsiteX7" fmla="*/ 209294 w 308851"/>
                  <a:gd name="connsiteY7" fmla="*/ 71238 h 147207"/>
                  <a:gd name="connsiteX8" fmla="*/ 180995 w 308851"/>
                  <a:gd name="connsiteY8" fmla="*/ 56646 h 147207"/>
                  <a:gd name="connsiteX9" fmla="*/ 61466 w 308851"/>
                  <a:gd name="connsiteY9" fmla="*/ 11002 h 147207"/>
                  <a:gd name="connsiteX10" fmla="*/ 17432 w 308851"/>
                  <a:gd name="connsiteY10" fmla="*/ 1810 h 147207"/>
                  <a:gd name="connsiteX11" fmla="*/ 1 w 308851"/>
                  <a:gd name="connsiteY11" fmla="*/ 391 h 147207"/>
                  <a:gd name="connsiteX12" fmla="*/ 17470 w 308851"/>
                  <a:gd name="connsiteY12" fmla="*/ 5601 h 147207"/>
                  <a:gd name="connsiteX13" fmla="*/ 37339 w 308851"/>
                  <a:gd name="connsiteY13" fmla="*/ 9773 h 147207"/>
                  <a:gd name="connsiteX14" fmla="*/ 62333 w 308851"/>
                  <a:gd name="connsiteY14" fmla="*/ 16479 h 147207"/>
                  <a:gd name="connsiteX15" fmla="*/ 121750 w 308851"/>
                  <a:gd name="connsiteY15" fmla="*/ 35605 h 147207"/>
                  <a:gd name="connsiteX16" fmla="*/ 152725 w 308851"/>
                  <a:gd name="connsiteY16" fmla="*/ 48654 h 147207"/>
                  <a:gd name="connsiteX17" fmla="*/ 168060 w 308851"/>
                  <a:gd name="connsiteY17" fmla="*/ 55369 h 147207"/>
                  <a:gd name="connsiteX18" fmla="*/ 182653 w 308851"/>
                  <a:gd name="connsiteY18" fmla="*/ 62980 h 147207"/>
                  <a:gd name="connsiteX19" fmla="*/ 274198 w 308851"/>
                  <a:gd name="connsiteY19" fmla="*/ 120644 h 147207"/>
                  <a:gd name="connsiteX20" fmla="*/ 308764 w 308851"/>
                  <a:gd name="connsiteY20" fmla="*/ 147085 h 14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851" h="147207">
                    <a:moveTo>
                      <a:pt x="308764" y="147085"/>
                    </a:moveTo>
                    <a:cubicBezTo>
                      <a:pt x="309402" y="146476"/>
                      <a:pt x="306544" y="143152"/>
                      <a:pt x="300839" y="137598"/>
                    </a:cubicBezTo>
                    <a:cubicBezTo>
                      <a:pt x="297943" y="134865"/>
                      <a:pt x="294419" y="131550"/>
                      <a:pt x="290323" y="127674"/>
                    </a:cubicBezTo>
                    <a:cubicBezTo>
                      <a:pt x="286218" y="123797"/>
                      <a:pt x="281541" y="119415"/>
                      <a:pt x="275607" y="115367"/>
                    </a:cubicBezTo>
                    <a:cubicBezTo>
                      <a:pt x="269854" y="111119"/>
                      <a:pt x="263577" y="106490"/>
                      <a:pt x="256843" y="101527"/>
                    </a:cubicBezTo>
                    <a:cubicBezTo>
                      <a:pt x="253424" y="99080"/>
                      <a:pt x="250023" y="96422"/>
                      <a:pt x="246318" y="93898"/>
                    </a:cubicBezTo>
                    <a:cubicBezTo>
                      <a:pt x="242527" y="91583"/>
                      <a:pt x="238574" y="89192"/>
                      <a:pt x="234545" y="86745"/>
                    </a:cubicBezTo>
                    <a:cubicBezTo>
                      <a:pt x="226525" y="81801"/>
                      <a:pt x="218029" y="76591"/>
                      <a:pt x="209294" y="71238"/>
                    </a:cubicBezTo>
                    <a:cubicBezTo>
                      <a:pt x="200160" y="66542"/>
                      <a:pt x="190663" y="61637"/>
                      <a:pt x="180995" y="56646"/>
                    </a:cubicBezTo>
                    <a:cubicBezTo>
                      <a:pt x="141905" y="37167"/>
                      <a:pt x="97299" y="19479"/>
                      <a:pt x="61466" y="11002"/>
                    </a:cubicBezTo>
                    <a:cubicBezTo>
                      <a:pt x="43807" y="5754"/>
                      <a:pt x="28329" y="3449"/>
                      <a:pt x="17432" y="1810"/>
                    </a:cubicBezTo>
                    <a:cubicBezTo>
                      <a:pt x="6516" y="143"/>
                      <a:pt x="116" y="-476"/>
                      <a:pt x="1" y="391"/>
                    </a:cubicBezTo>
                    <a:cubicBezTo>
                      <a:pt x="-113" y="1258"/>
                      <a:pt x="6393" y="3106"/>
                      <a:pt x="17470" y="5601"/>
                    </a:cubicBezTo>
                    <a:cubicBezTo>
                      <a:pt x="23061" y="6763"/>
                      <a:pt x="29738" y="8163"/>
                      <a:pt x="37339" y="9773"/>
                    </a:cubicBezTo>
                    <a:cubicBezTo>
                      <a:pt x="44960" y="11306"/>
                      <a:pt x="53256" y="14107"/>
                      <a:pt x="62333" y="16479"/>
                    </a:cubicBezTo>
                    <a:cubicBezTo>
                      <a:pt x="80564" y="20784"/>
                      <a:pt x="100719" y="28356"/>
                      <a:pt x="121750" y="35605"/>
                    </a:cubicBezTo>
                    <a:cubicBezTo>
                      <a:pt x="132132" y="39501"/>
                      <a:pt x="142390" y="44349"/>
                      <a:pt x="152725" y="48654"/>
                    </a:cubicBezTo>
                    <a:cubicBezTo>
                      <a:pt x="157869" y="50931"/>
                      <a:pt x="163108" y="52959"/>
                      <a:pt x="168060" y="55369"/>
                    </a:cubicBezTo>
                    <a:cubicBezTo>
                      <a:pt x="173014" y="57941"/>
                      <a:pt x="177862" y="60494"/>
                      <a:pt x="182653" y="62980"/>
                    </a:cubicBezTo>
                    <a:cubicBezTo>
                      <a:pt x="221724" y="82020"/>
                      <a:pt x="252404" y="104614"/>
                      <a:pt x="274198" y="120644"/>
                    </a:cubicBezTo>
                    <a:cubicBezTo>
                      <a:pt x="295181" y="137551"/>
                      <a:pt x="307335" y="148495"/>
                      <a:pt x="308764" y="1470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2F02AAB5-4D95-39F0-7502-DC0782D0894B}"/>
                  </a:ext>
                </a:extLst>
              </p:cNvPr>
              <p:cNvSpPr/>
              <p:nvPr/>
            </p:nvSpPr>
            <p:spPr>
              <a:xfrm>
                <a:off x="10037045" y="3418652"/>
                <a:ext cx="65581" cy="302875"/>
              </a:xfrm>
              <a:custGeom>
                <a:avLst/>
                <a:gdLst>
                  <a:gd name="connsiteX0" fmla="*/ 170 w 65581"/>
                  <a:gd name="connsiteY0" fmla="*/ 302857 h 302875"/>
                  <a:gd name="connsiteX1" fmla="*/ 19116 w 65581"/>
                  <a:gd name="connsiteY1" fmla="*/ 265481 h 302875"/>
                  <a:gd name="connsiteX2" fmla="*/ 55416 w 65581"/>
                  <a:gd name="connsiteY2" fmla="*/ 170612 h 302875"/>
                  <a:gd name="connsiteX3" fmla="*/ 59035 w 65581"/>
                  <a:gd name="connsiteY3" fmla="*/ 140189 h 302875"/>
                  <a:gd name="connsiteX4" fmla="*/ 59521 w 65581"/>
                  <a:gd name="connsiteY4" fmla="*/ 124711 h 302875"/>
                  <a:gd name="connsiteX5" fmla="*/ 58083 w 65581"/>
                  <a:gd name="connsiteY5" fmla="*/ 108909 h 302875"/>
                  <a:gd name="connsiteX6" fmla="*/ 40309 w 65581"/>
                  <a:gd name="connsiteY6" fmla="*/ 54959 h 302875"/>
                  <a:gd name="connsiteX7" fmla="*/ 25974 w 65581"/>
                  <a:gd name="connsiteY7" fmla="*/ 16212 h 302875"/>
                  <a:gd name="connsiteX8" fmla="*/ 24136 w 65581"/>
                  <a:gd name="connsiteY8" fmla="*/ 0 h 302875"/>
                  <a:gd name="connsiteX9" fmla="*/ 29593 w 65581"/>
                  <a:gd name="connsiteY9" fmla="*/ 15907 h 302875"/>
                  <a:gd name="connsiteX10" fmla="*/ 45805 w 65581"/>
                  <a:gd name="connsiteY10" fmla="*/ 54283 h 302875"/>
                  <a:gd name="connsiteX11" fmla="*/ 64264 w 65581"/>
                  <a:gd name="connsiteY11" fmla="*/ 110385 h 302875"/>
                  <a:gd name="connsiteX12" fmla="*/ 65560 w 65581"/>
                  <a:gd name="connsiteY12" fmla="*/ 126978 h 302875"/>
                  <a:gd name="connsiteX13" fmla="*/ 65017 w 65581"/>
                  <a:gd name="connsiteY13" fmla="*/ 142970 h 302875"/>
                  <a:gd name="connsiteX14" fmla="*/ 61121 w 65581"/>
                  <a:gd name="connsiteY14" fmla="*/ 174098 h 302875"/>
                  <a:gd name="connsiteX15" fmla="*/ 23593 w 65581"/>
                  <a:gd name="connsiteY15" fmla="*/ 268700 h 302875"/>
                  <a:gd name="connsiteX16" fmla="*/ 170 w 65581"/>
                  <a:gd name="connsiteY16" fmla="*/ 302857 h 30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581" h="302875">
                    <a:moveTo>
                      <a:pt x="170" y="302857"/>
                    </a:moveTo>
                    <a:cubicBezTo>
                      <a:pt x="-1306" y="302114"/>
                      <a:pt x="6962" y="288379"/>
                      <a:pt x="19116" y="265481"/>
                    </a:cubicBezTo>
                    <a:cubicBezTo>
                      <a:pt x="31012" y="242621"/>
                      <a:pt x="47548" y="210102"/>
                      <a:pt x="55416" y="170612"/>
                    </a:cubicBezTo>
                    <a:cubicBezTo>
                      <a:pt x="56797" y="160677"/>
                      <a:pt x="59064" y="150600"/>
                      <a:pt x="59035" y="140189"/>
                    </a:cubicBezTo>
                    <a:lnTo>
                      <a:pt x="59521" y="124711"/>
                    </a:lnTo>
                    <a:cubicBezTo>
                      <a:pt x="59273" y="119434"/>
                      <a:pt x="58578" y="114090"/>
                      <a:pt x="58083" y="108909"/>
                    </a:cubicBezTo>
                    <a:cubicBezTo>
                      <a:pt x="54692" y="88259"/>
                      <a:pt x="46729" y="70399"/>
                      <a:pt x="40309" y="54959"/>
                    </a:cubicBezTo>
                    <a:cubicBezTo>
                      <a:pt x="33479" y="39595"/>
                      <a:pt x="28669" y="26155"/>
                      <a:pt x="25974" y="16212"/>
                    </a:cubicBezTo>
                    <a:cubicBezTo>
                      <a:pt x="24002" y="6153"/>
                      <a:pt x="23402" y="-10"/>
                      <a:pt x="24136" y="0"/>
                    </a:cubicBezTo>
                    <a:cubicBezTo>
                      <a:pt x="24993" y="-19"/>
                      <a:pt x="26717" y="6144"/>
                      <a:pt x="29593" y="15907"/>
                    </a:cubicBezTo>
                    <a:cubicBezTo>
                      <a:pt x="33156" y="25689"/>
                      <a:pt x="38490" y="38728"/>
                      <a:pt x="45805" y="54283"/>
                    </a:cubicBezTo>
                    <a:cubicBezTo>
                      <a:pt x="52701" y="69904"/>
                      <a:pt x="61045" y="88401"/>
                      <a:pt x="64264" y="110385"/>
                    </a:cubicBezTo>
                    <a:cubicBezTo>
                      <a:pt x="64731" y="115814"/>
                      <a:pt x="65741" y="121701"/>
                      <a:pt x="65560" y="126978"/>
                    </a:cubicBezTo>
                    <a:lnTo>
                      <a:pt x="65017" y="142970"/>
                    </a:lnTo>
                    <a:cubicBezTo>
                      <a:pt x="64788" y="153610"/>
                      <a:pt x="62540" y="163973"/>
                      <a:pt x="61121" y="174098"/>
                    </a:cubicBezTo>
                    <a:cubicBezTo>
                      <a:pt x="52549" y="214246"/>
                      <a:pt x="36051" y="246554"/>
                      <a:pt x="23593" y="268700"/>
                    </a:cubicBezTo>
                    <a:cubicBezTo>
                      <a:pt x="10886" y="290931"/>
                      <a:pt x="1485" y="303428"/>
                      <a:pt x="170" y="3028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F2CF58FD-662F-2C07-4501-BE6720726921}"/>
                  </a:ext>
                </a:extLst>
              </p:cNvPr>
              <p:cNvSpPr/>
              <p:nvPr/>
            </p:nvSpPr>
            <p:spPr>
              <a:xfrm>
                <a:off x="10028886" y="3418823"/>
                <a:ext cx="53554" cy="294432"/>
              </a:xfrm>
              <a:custGeom>
                <a:avLst/>
                <a:gdLst>
                  <a:gd name="connsiteX0" fmla="*/ 223 w 53554"/>
                  <a:gd name="connsiteY0" fmla="*/ 294408 h 294432"/>
                  <a:gd name="connsiteX1" fmla="*/ 18807 w 53554"/>
                  <a:gd name="connsiteY1" fmla="*/ 257813 h 294432"/>
                  <a:gd name="connsiteX2" fmla="*/ 48868 w 53554"/>
                  <a:gd name="connsiteY2" fmla="*/ 164773 h 294432"/>
                  <a:gd name="connsiteX3" fmla="*/ 52639 w 53554"/>
                  <a:gd name="connsiteY3" fmla="*/ 136179 h 294432"/>
                  <a:gd name="connsiteX4" fmla="*/ 53554 w 53554"/>
                  <a:gd name="connsiteY4" fmla="*/ 121720 h 294432"/>
                  <a:gd name="connsiteX5" fmla="*/ 52935 w 53554"/>
                  <a:gd name="connsiteY5" fmla="*/ 107871 h 294432"/>
                  <a:gd name="connsiteX6" fmla="*/ 39600 w 53554"/>
                  <a:gd name="connsiteY6" fmla="*/ 56226 h 294432"/>
                  <a:gd name="connsiteX7" fmla="*/ 28437 w 53554"/>
                  <a:gd name="connsiteY7" fmla="*/ 16574 h 294432"/>
                  <a:gd name="connsiteX8" fmla="*/ 25322 w 53554"/>
                  <a:gd name="connsiteY8" fmla="*/ 0 h 294432"/>
                  <a:gd name="connsiteX9" fmla="*/ 25350 w 53554"/>
                  <a:gd name="connsiteY9" fmla="*/ 17745 h 294432"/>
                  <a:gd name="connsiteX10" fmla="*/ 35990 w 53554"/>
                  <a:gd name="connsiteY10" fmla="*/ 59522 h 294432"/>
                  <a:gd name="connsiteX11" fmla="*/ 48725 w 53554"/>
                  <a:gd name="connsiteY11" fmla="*/ 111395 h 294432"/>
                  <a:gd name="connsiteX12" fmla="*/ 49153 w 53554"/>
                  <a:gd name="connsiteY12" fmla="*/ 124978 h 294432"/>
                  <a:gd name="connsiteX13" fmla="*/ 48096 w 53554"/>
                  <a:gd name="connsiteY13" fmla="*/ 139456 h 294432"/>
                  <a:gd name="connsiteX14" fmla="*/ 44153 w 53554"/>
                  <a:gd name="connsiteY14" fmla="*/ 167745 h 294432"/>
                  <a:gd name="connsiteX15" fmla="*/ 13949 w 53554"/>
                  <a:gd name="connsiteY15" fmla="*/ 257794 h 294432"/>
                  <a:gd name="connsiteX16" fmla="*/ 223 w 53554"/>
                  <a:gd name="connsiteY16" fmla="*/ 294408 h 294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554" h="294432">
                    <a:moveTo>
                      <a:pt x="223" y="294408"/>
                    </a:moveTo>
                    <a:cubicBezTo>
                      <a:pt x="1576" y="295094"/>
                      <a:pt x="8624" y="280978"/>
                      <a:pt x="18807" y="257813"/>
                    </a:cubicBezTo>
                    <a:cubicBezTo>
                      <a:pt x="28570" y="234582"/>
                      <a:pt x="42171" y="202187"/>
                      <a:pt x="48868" y="164773"/>
                    </a:cubicBezTo>
                    <a:cubicBezTo>
                      <a:pt x="50344" y="155400"/>
                      <a:pt x="52249" y="145895"/>
                      <a:pt x="52639" y="136179"/>
                    </a:cubicBezTo>
                    <a:cubicBezTo>
                      <a:pt x="52887" y="131359"/>
                      <a:pt x="53582" y="126425"/>
                      <a:pt x="53554" y="121720"/>
                    </a:cubicBezTo>
                    <a:cubicBezTo>
                      <a:pt x="53354" y="117053"/>
                      <a:pt x="53163" y="112462"/>
                      <a:pt x="52935" y="107871"/>
                    </a:cubicBezTo>
                    <a:cubicBezTo>
                      <a:pt x="50725" y="89459"/>
                      <a:pt x="44534" y="71885"/>
                      <a:pt x="39600" y="56226"/>
                    </a:cubicBezTo>
                    <a:cubicBezTo>
                      <a:pt x="34228" y="40748"/>
                      <a:pt x="30618" y="26670"/>
                      <a:pt x="28437" y="16574"/>
                    </a:cubicBezTo>
                    <a:cubicBezTo>
                      <a:pt x="26989" y="6191"/>
                      <a:pt x="26112" y="0"/>
                      <a:pt x="25322" y="0"/>
                    </a:cubicBezTo>
                    <a:cubicBezTo>
                      <a:pt x="24607" y="0"/>
                      <a:pt x="24360" y="6610"/>
                      <a:pt x="25350" y="17745"/>
                    </a:cubicBezTo>
                    <a:cubicBezTo>
                      <a:pt x="26951" y="28556"/>
                      <a:pt x="30618" y="43615"/>
                      <a:pt x="35990" y="59522"/>
                    </a:cubicBezTo>
                    <a:cubicBezTo>
                      <a:pt x="41029" y="75590"/>
                      <a:pt x="47010" y="93402"/>
                      <a:pt x="48725" y="111395"/>
                    </a:cubicBezTo>
                    <a:cubicBezTo>
                      <a:pt x="48791" y="115910"/>
                      <a:pt x="49325" y="120234"/>
                      <a:pt x="49153" y="124978"/>
                    </a:cubicBezTo>
                    <a:lnTo>
                      <a:pt x="48096" y="139456"/>
                    </a:lnTo>
                    <a:cubicBezTo>
                      <a:pt x="47763" y="149095"/>
                      <a:pt x="45334" y="158496"/>
                      <a:pt x="44153" y="167745"/>
                    </a:cubicBezTo>
                    <a:cubicBezTo>
                      <a:pt x="36533" y="204435"/>
                      <a:pt x="23198" y="235430"/>
                      <a:pt x="13949" y="257794"/>
                    </a:cubicBezTo>
                    <a:cubicBezTo>
                      <a:pt x="4481" y="280045"/>
                      <a:pt x="-1224" y="293770"/>
                      <a:pt x="223" y="29440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991D4C4D-3FC9-E1DB-DA88-63B2D493834F}"/>
                  </a:ext>
                </a:extLst>
              </p:cNvPr>
              <p:cNvSpPr/>
              <p:nvPr/>
            </p:nvSpPr>
            <p:spPr>
              <a:xfrm>
                <a:off x="9691543" y="1336477"/>
                <a:ext cx="1358388" cy="4826612"/>
              </a:xfrm>
              <a:custGeom>
                <a:avLst/>
                <a:gdLst>
                  <a:gd name="connsiteX0" fmla="*/ 71218 w 1358388"/>
                  <a:gd name="connsiteY0" fmla="*/ 4826613 h 4826612"/>
                  <a:gd name="connsiteX1" fmla="*/ 98650 w 1358388"/>
                  <a:gd name="connsiteY1" fmla="*/ 3799323 h 4826612"/>
                  <a:gd name="connsiteX2" fmla="*/ 188862 w 1358388"/>
                  <a:gd name="connsiteY2" fmla="*/ 3015720 h 4826612"/>
                  <a:gd name="connsiteX3" fmla="*/ 301876 w 1358388"/>
                  <a:gd name="connsiteY3" fmla="*/ 2902906 h 4826612"/>
                  <a:gd name="connsiteX4" fmla="*/ 292598 w 1358388"/>
                  <a:gd name="connsiteY4" fmla="*/ 2883465 h 4826612"/>
                  <a:gd name="connsiteX5" fmla="*/ 194358 w 1358388"/>
                  <a:gd name="connsiteY5" fmla="*/ 2980963 h 4826612"/>
                  <a:gd name="connsiteX6" fmla="*/ 201178 w 1358388"/>
                  <a:gd name="connsiteY6" fmla="*/ 2939120 h 4826612"/>
                  <a:gd name="connsiteX7" fmla="*/ 399526 w 1358388"/>
                  <a:gd name="connsiteY7" fmla="*/ 2087004 h 4826612"/>
                  <a:gd name="connsiteX8" fmla="*/ 506739 w 1358388"/>
                  <a:gd name="connsiteY8" fmla="*/ 1998488 h 4826612"/>
                  <a:gd name="connsiteX9" fmla="*/ 495605 w 1358388"/>
                  <a:gd name="connsiteY9" fmla="*/ 1994030 h 4826612"/>
                  <a:gd name="connsiteX10" fmla="*/ 408765 w 1358388"/>
                  <a:gd name="connsiteY10" fmla="*/ 2057581 h 4826612"/>
                  <a:gd name="connsiteX11" fmla="*/ 410585 w 1358388"/>
                  <a:gd name="connsiteY11" fmla="*/ 2051923 h 4826612"/>
                  <a:gd name="connsiteX12" fmla="*/ 509578 w 1358388"/>
                  <a:gd name="connsiteY12" fmla="*/ 1974790 h 4826612"/>
                  <a:gd name="connsiteX13" fmla="*/ 502749 w 1358388"/>
                  <a:gd name="connsiteY13" fmla="*/ 1954339 h 4826612"/>
                  <a:gd name="connsiteX14" fmla="*/ 421786 w 1358388"/>
                  <a:gd name="connsiteY14" fmla="*/ 2017005 h 4826612"/>
                  <a:gd name="connsiteX15" fmla="*/ 558860 w 1358388"/>
                  <a:gd name="connsiteY15" fmla="*/ 1629366 h 4826612"/>
                  <a:gd name="connsiteX16" fmla="*/ 833742 w 1358388"/>
                  <a:gd name="connsiteY16" fmla="*/ 995953 h 4826612"/>
                  <a:gd name="connsiteX17" fmla="*/ 955720 w 1358388"/>
                  <a:gd name="connsiteY17" fmla="*/ 926497 h 4826612"/>
                  <a:gd name="connsiteX18" fmla="*/ 951947 w 1358388"/>
                  <a:gd name="connsiteY18" fmla="*/ 905247 h 4826612"/>
                  <a:gd name="connsiteX19" fmla="*/ 849935 w 1358388"/>
                  <a:gd name="connsiteY19" fmla="*/ 962939 h 4826612"/>
                  <a:gd name="connsiteX20" fmla="*/ 858869 w 1358388"/>
                  <a:gd name="connsiteY20" fmla="*/ 944852 h 4826612"/>
                  <a:gd name="connsiteX21" fmla="*/ 956434 w 1358388"/>
                  <a:gd name="connsiteY21" fmla="*/ 860546 h 4826612"/>
                  <a:gd name="connsiteX22" fmla="*/ 948595 w 1358388"/>
                  <a:gd name="connsiteY22" fmla="*/ 842162 h 4826612"/>
                  <a:gd name="connsiteX23" fmla="*/ 881406 w 1358388"/>
                  <a:gd name="connsiteY23" fmla="*/ 899770 h 4826612"/>
                  <a:gd name="connsiteX24" fmla="*/ 1199198 w 1358388"/>
                  <a:gd name="connsiteY24" fmla="*/ 330108 h 4826612"/>
                  <a:gd name="connsiteX25" fmla="*/ 1311212 w 1358388"/>
                  <a:gd name="connsiteY25" fmla="*/ 279463 h 4826612"/>
                  <a:gd name="connsiteX26" fmla="*/ 1309497 w 1358388"/>
                  <a:gd name="connsiteY26" fmla="*/ 257870 h 4826612"/>
                  <a:gd name="connsiteX27" fmla="*/ 1218667 w 1358388"/>
                  <a:gd name="connsiteY27" fmla="*/ 298599 h 4826612"/>
                  <a:gd name="connsiteX28" fmla="*/ 1234488 w 1358388"/>
                  <a:gd name="connsiteY28" fmla="*/ 273244 h 4826612"/>
                  <a:gd name="connsiteX29" fmla="*/ 1318308 w 1358388"/>
                  <a:gd name="connsiteY29" fmla="*/ 213608 h 4826612"/>
                  <a:gd name="connsiteX30" fmla="*/ 1312240 w 1358388"/>
                  <a:gd name="connsiteY30" fmla="*/ 194510 h 4826612"/>
                  <a:gd name="connsiteX31" fmla="*/ 1232630 w 1358388"/>
                  <a:gd name="connsiteY31" fmla="*/ 261433 h 4826612"/>
                  <a:gd name="connsiteX32" fmla="*/ 1358389 w 1358388"/>
                  <a:gd name="connsiteY32" fmla="*/ 56540 h 4826612"/>
                  <a:gd name="connsiteX33" fmla="*/ 1320889 w 1358388"/>
                  <a:gd name="connsiteY33" fmla="*/ 28375 h 4826612"/>
                  <a:gd name="connsiteX34" fmla="*/ 1181538 w 1358388"/>
                  <a:gd name="connsiteY34" fmla="*/ 256918 h 4826612"/>
                  <a:gd name="connsiteX35" fmla="*/ 1139314 w 1358388"/>
                  <a:gd name="connsiteY35" fmla="*/ 0 h 4826612"/>
                  <a:gd name="connsiteX36" fmla="*/ 1132751 w 1358388"/>
                  <a:gd name="connsiteY36" fmla="*/ 13316 h 4826612"/>
                  <a:gd name="connsiteX37" fmla="*/ 1151563 w 1358388"/>
                  <a:gd name="connsiteY37" fmla="*/ 305352 h 4826612"/>
                  <a:gd name="connsiteX38" fmla="*/ 1150353 w 1358388"/>
                  <a:gd name="connsiteY38" fmla="*/ 307286 h 4826612"/>
                  <a:gd name="connsiteX39" fmla="*/ 1157307 w 1358388"/>
                  <a:gd name="connsiteY39" fmla="*/ 201663 h 4826612"/>
                  <a:gd name="connsiteX40" fmla="*/ 1137199 w 1358388"/>
                  <a:gd name="connsiteY40" fmla="*/ 207197 h 4826612"/>
                  <a:gd name="connsiteX41" fmla="*/ 1120283 w 1358388"/>
                  <a:gd name="connsiteY41" fmla="*/ 357769 h 4826612"/>
                  <a:gd name="connsiteX42" fmla="*/ 828608 w 1358388"/>
                  <a:gd name="connsiteY42" fmla="*/ 885577 h 4826612"/>
                  <a:gd name="connsiteX43" fmla="*/ 839229 w 1358388"/>
                  <a:gd name="connsiteY43" fmla="*/ 809120 h 4826612"/>
                  <a:gd name="connsiteX44" fmla="*/ 819979 w 1358388"/>
                  <a:gd name="connsiteY44" fmla="*/ 811654 h 4826612"/>
                  <a:gd name="connsiteX45" fmla="*/ 803119 w 1358388"/>
                  <a:gd name="connsiteY45" fmla="*/ 936717 h 4826612"/>
                  <a:gd name="connsiteX46" fmla="*/ 797633 w 1358388"/>
                  <a:gd name="connsiteY46" fmla="*/ 947871 h 4826612"/>
                  <a:gd name="connsiteX47" fmla="*/ 795166 w 1358388"/>
                  <a:gd name="connsiteY47" fmla="*/ 863470 h 4826612"/>
                  <a:gd name="connsiteX48" fmla="*/ 775706 w 1358388"/>
                  <a:gd name="connsiteY48" fmla="*/ 870823 h 4826612"/>
                  <a:gd name="connsiteX49" fmla="*/ 779393 w 1358388"/>
                  <a:gd name="connsiteY49" fmla="*/ 985237 h 4826612"/>
                  <a:gd name="connsiteX50" fmla="*/ 492709 w 1358388"/>
                  <a:gd name="connsiteY50" fmla="*/ 1602953 h 4826612"/>
                  <a:gd name="connsiteX51" fmla="*/ 404003 w 1358388"/>
                  <a:gd name="connsiteY51" fmla="*/ 1846183 h 4826612"/>
                  <a:gd name="connsiteX52" fmla="*/ 388573 w 1358388"/>
                  <a:gd name="connsiteY52" fmla="*/ 1813246 h 4826612"/>
                  <a:gd name="connsiteX53" fmla="*/ 384134 w 1358388"/>
                  <a:gd name="connsiteY53" fmla="*/ 1904276 h 4826612"/>
                  <a:gd name="connsiteX54" fmla="*/ 361169 w 1358388"/>
                  <a:gd name="connsiteY54" fmla="*/ 1973237 h 4826612"/>
                  <a:gd name="connsiteX55" fmla="*/ 360264 w 1358388"/>
                  <a:gd name="connsiteY55" fmla="*/ 1869596 h 4826612"/>
                  <a:gd name="connsiteX56" fmla="*/ 341614 w 1358388"/>
                  <a:gd name="connsiteY56" fmla="*/ 1874882 h 4826612"/>
                  <a:gd name="connsiteX57" fmla="*/ 343529 w 1358388"/>
                  <a:gd name="connsiteY57" fmla="*/ 2027787 h 4826612"/>
                  <a:gd name="connsiteX58" fmla="*/ 319830 w 1358388"/>
                  <a:gd name="connsiteY58" fmla="*/ 2104101 h 4826612"/>
                  <a:gd name="connsiteX59" fmla="*/ 317830 w 1358388"/>
                  <a:gd name="connsiteY59" fmla="*/ 2105149 h 4826612"/>
                  <a:gd name="connsiteX60" fmla="*/ 318430 w 1358388"/>
                  <a:gd name="connsiteY60" fmla="*/ 2108730 h 4826612"/>
                  <a:gd name="connsiteX61" fmla="*/ 145694 w 1358388"/>
                  <a:gd name="connsiteY61" fmla="*/ 2841565 h 4826612"/>
                  <a:gd name="connsiteX62" fmla="*/ 142094 w 1358388"/>
                  <a:gd name="connsiteY62" fmla="*/ 2813047 h 4826612"/>
                  <a:gd name="connsiteX63" fmla="*/ 124206 w 1358388"/>
                  <a:gd name="connsiteY63" fmla="*/ 2820581 h 4826612"/>
                  <a:gd name="connsiteX64" fmla="*/ 134988 w 1358388"/>
                  <a:gd name="connsiteY64" fmla="*/ 2903277 h 4826612"/>
                  <a:gd name="connsiteX65" fmla="*/ 130740 w 1358388"/>
                  <a:gd name="connsiteY65" fmla="*/ 2928633 h 4826612"/>
                  <a:gd name="connsiteX66" fmla="*/ 130292 w 1358388"/>
                  <a:gd name="connsiteY66" fmla="*/ 2931271 h 4826612"/>
                  <a:gd name="connsiteX67" fmla="*/ 113919 w 1358388"/>
                  <a:gd name="connsiteY67" fmla="*/ 2877064 h 4826612"/>
                  <a:gd name="connsiteX68" fmla="*/ 97050 w 1358388"/>
                  <a:gd name="connsiteY68" fmla="*/ 2889247 h 4826612"/>
                  <a:gd name="connsiteX69" fmla="*/ 123215 w 1358388"/>
                  <a:gd name="connsiteY69" fmla="*/ 2974801 h 4826612"/>
                  <a:gd name="connsiteX70" fmla="*/ 28518 w 1358388"/>
                  <a:gd name="connsiteY70" fmla="*/ 3780539 h 4826612"/>
                  <a:gd name="connsiteX71" fmla="*/ 0 w 1358388"/>
                  <a:gd name="connsiteY71" fmla="*/ 4823956 h 4826612"/>
                  <a:gd name="connsiteX72" fmla="*/ 71218 w 1358388"/>
                  <a:gd name="connsiteY72" fmla="*/ 4826613 h 482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358388" h="4826612">
                    <a:moveTo>
                      <a:pt x="71218" y="4826613"/>
                    </a:moveTo>
                    <a:cubicBezTo>
                      <a:pt x="71542" y="4744650"/>
                      <a:pt x="74181" y="4126449"/>
                      <a:pt x="98650" y="3799323"/>
                    </a:cubicBezTo>
                    <a:cubicBezTo>
                      <a:pt x="119262" y="3471767"/>
                      <a:pt x="168869" y="3137135"/>
                      <a:pt x="188862" y="3015720"/>
                    </a:cubicBezTo>
                    <a:cubicBezTo>
                      <a:pt x="226266" y="2977563"/>
                      <a:pt x="263947" y="2939949"/>
                      <a:pt x="301876" y="2902906"/>
                    </a:cubicBezTo>
                    <a:cubicBezTo>
                      <a:pt x="298780" y="2896429"/>
                      <a:pt x="295694" y="2889961"/>
                      <a:pt x="292598" y="2883465"/>
                    </a:cubicBezTo>
                    <a:cubicBezTo>
                      <a:pt x="259652" y="2915536"/>
                      <a:pt x="226904" y="2948035"/>
                      <a:pt x="194358" y="2980963"/>
                    </a:cubicBezTo>
                    <a:cubicBezTo>
                      <a:pt x="196558" y="2967066"/>
                      <a:pt x="198844" y="2953207"/>
                      <a:pt x="201178" y="2939120"/>
                    </a:cubicBezTo>
                    <a:cubicBezTo>
                      <a:pt x="245278" y="2671343"/>
                      <a:pt x="310515" y="2372287"/>
                      <a:pt x="399526" y="2087004"/>
                    </a:cubicBezTo>
                    <a:cubicBezTo>
                      <a:pt x="435073" y="2057057"/>
                      <a:pt x="470830" y="2027539"/>
                      <a:pt x="506739" y="1998488"/>
                    </a:cubicBezTo>
                    <a:cubicBezTo>
                      <a:pt x="503015" y="1997012"/>
                      <a:pt x="499329" y="1995516"/>
                      <a:pt x="495605" y="1994030"/>
                    </a:cubicBezTo>
                    <a:cubicBezTo>
                      <a:pt x="466573" y="2014947"/>
                      <a:pt x="437617" y="2036131"/>
                      <a:pt x="408765" y="2057581"/>
                    </a:cubicBezTo>
                    <a:cubicBezTo>
                      <a:pt x="409375" y="2055714"/>
                      <a:pt x="409975" y="2053819"/>
                      <a:pt x="410585" y="2051923"/>
                    </a:cubicBezTo>
                    <a:cubicBezTo>
                      <a:pt x="443446" y="2025853"/>
                      <a:pt x="476460" y="2000136"/>
                      <a:pt x="509578" y="1974790"/>
                    </a:cubicBezTo>
                    <a:cubicBezTo>
                      <a:pt x="507302" y="1967979"/>
                      <a:pt x="505025" y="1961159"/>
                      <a:pt x="502749" y="1954339"/>
                    </a:cubicBezTo>
                    <a:cubicBezTo>
                      <a:pt x="475688" y="1974980"/>
                      <a:pt x="448694" y="1995869"/>
                      <a:pt x="421786" y="2017005"/>
                    </a:cubicBezTo>
                    <a:cubicBezTo>
                      <a:pt x="456705" y="1909448"/>
                      <a:pt x="502834" y="1775508"/>
                      <a:pt x="558860" y="1629366"/>
                    </a:cubicBezTo>
                    <a:cubicBezTo>
                      <a:pt x="633727" y="1433160"/>
                      <a:pt x="729510" y="1209361"/>
                      <a:pt x="833742" y="995953"/>
                    </a:cubicBezTo>
                    <a:cubicBezTo>
                      <a:pt x="874319" y="972341"/>
                      <a:pt x="914962" y="949185"/>
                      <a:pt x="955720" y="926497"/>
                    </a:cubicBezTo>
                    <a:cubicBezTo>
                      <a:pt x="954453" y="919420"/>
                      <a:pt x="953186" y="912333"/>
                      <a:pt x="951947" y="905247"/>
                    </a:cubicBezTo>
                    <a:cubicBezTo>
                      <a:pt x="917896" y="924154"/>
                      <a:pt x="883882" y="943385"/>
                      <a:pt x="849935" y="962939"/>
                    </a:cubicBezTo>
                    <a:cubicBezTo>
                      <a:pt x="852916" y="956891"/>
                      <a:pt x="855907" y="950871"/>
                      <a:pt x="858869" y="944852"/>
                    </a:cubicBezTo>
                    <a:cubicBezTo>
                      <a:pt x="891235" y="916410"/>
                      <a:pt x="923763" y="888301"/>
                      <a:pt x="956434" y="860546"/>
                    </a:cubicBezTo>
                    <a:cubicBezTo>
                      <a:pt x="953814" y="854421"/>
                      <a:pt x="951195" y="848287"/>
                      <a:pt x="948595" y="842162"/>
                    </a:cubicBezTo>
                    <a:cubicBezTo>
                      <a:pt x="926144" y="861212"/>
                      <a:pt x="903732" y="880415"/>
                      <a:pt x="881406" y="899770"/>
                    </a:cubicBezTo>
                    <a:cubicBezTo>
                      <a:pt x="991543" y="680819"/>
                      <a:pt x="1107329" y="479108"/>
                      <a:pt x="1199198" y="330108"/>
                    </a:cubicBezTo>
                    <a:cubicBezTo>
                      <a:pt x="1236507" y="312868"/>
                      <a:pt x="1273845" y="295989"/>
                      <a:pt x="1311212" y="279463"/>
                    </a:cubicBezTo>
                    <a:cubicBezTo>
                      <a:pt x="1310621" y="272272"/>
                      <a:pt x="1310069" y="265071"/>
                      <a:pt x="1309497" y="257870"/>
                    </a:cubicBezTo>
                    <a:cubicBezTo>
                      <a:pt x="1279179" y="271215"/>
                      <a:pt x="1248918" y="284788"/>
                      <a:pt x="1218667" y="298599"/>
                    </a:cubicBezTo>
                    <a:cubicBezTo>
                      <a:pt x="1224039" y="289932"/>
                      <a:pt x="1229306" y="281511"/>
                      <a:pt x="1234488" y="273244"/>
                    </a:cubicBezTo>
                    <a:cubicBezTo>
                      <a:pt x="1262348" y="253136"/>
                      <a:pt x="1290266" y="233258"/>
                      <a:pt x="1318308" y="213608"/>
                    </a:cubicBezTo>
                    <a:cubicBezTo>
                      <a:pt x="1316288" y="207245"/>
                      <a:pt x="1314260" y="200882"/>
                      <a:pt x="1312240" y="194510"/>
                    </a:cubicBezTo>
                    <a:cubicBezTo>
                      <a:pt x="1285589" y="216608"/>
                      <a:pt x="1259034" y="238916"/>
                      <a:pt x="1232630" y="261433"/>
                    </a:cubicBezTo>
                    <a:cubicBezTo>
                      <a:pt x="1290085" y="169716"/>
                      <a:pt x="1351245" y="65932"/>
                      <a:pt x="1358389" y="56540"/>
                    </a:cubicBezTo>
                    <a:cubicBezTo>
                      <a:pt x="1345882" y="47168"/>
                      <a:pt x="1333386" y="37776"/>
                      <a:pt x="1320889" y="28375"/>
                    </a:cubicBezTo>
                    <a:cubicBezTo>
                      <a:pt x="1314707" y="36357"/>
                      <a:pt x="1270797" y="114548"/>
                      <a:pt x="1181538" y="256918"/>
                    </a:cubicBezTo>
                    <a:cubicBezTo>
                      <a:pt x="1166022" y="172098"/>
                      <a:pt x="1151963" y="86449"/>
                      <a:pt x="1139314" y="0"/>
                    </a:cubicBezTo>
                    <a:cubicBezTo>
                      <a:pt x="1137133" y="4439"/>
                      <a:pt x="1134942" y="8887"/>
                      <a:pt x="1132751" y="13316"/>
                    </a:cubicBezTo>
                    <a:cubicBezTo>
                      <a:pt x="1137066" y="111528"/>
                      <a:pt x="1143352" y="208893"/>
                      <a:pt x="1151563" y="305352"/>
                    </a:cubicBezTo>
                    <a:cubicBezTo>
                      <a:pt x="1151144" y="306000"/>
                      <a:pt x="1150763" y="306648"/>
                      <a:pt x="1150353" y="307286"/>
                    </a:cubicBezTo>
                    <a:cubicBezTo>
                      <a:pt x="1152411" y="272158"/>
                      <a:pt x="1154744" y="236944"/>
                      <a:pt x="1157307" y="201663"/>
                    </a:cubicBezTo>
                    <a:cubicBezTo>
                      <a:pt x="1150601" y="203492"/>
                      <a:pt x="1143895" y="205340"/>
                      <a:pt x="1137199" y="207197"/>
                    </a:cubicBezTo>
                    <a:cubicBezTo>
                      <a:pt x="1131037" y="257508"/>
                      <a:pt x="1125388" y="307705"/>
                      <a:pt x="1120283" y="357769"/>
                    </a:cubicBezTo>
                    <a:cubicBezTo>
                      <a:pt x="1040082" y="491261"/>
                      <a:pt x="944899" y="654844"/>
                      <a:pt x="828608" y="885577"/>
                    </a:cubicBezTo>
                    <a:cubicBezTo>
                      <a:pt x="831990" y="860117"/>
                      <a:pt x="835552" y="834628"/>
                      <a:pt x="839229" y="809120"/>
                    </a:cubicBezTo>
                    <a:cubicBezTo>
                      <a:pt x="832809" y="809958"/>
                      <a:pt x="826398" y="810806"/>
                      <a:pt x="819979" y="811654"/>
                    </a:cubicBezTo>
                    <a:cubicBezTo>
                      <a:pt x="813997" y="853402"/>
                      <a:pt x="808387" y="895093"/>
                      <a:pt x="803119" y="936717"/>
                    </a:cubicBezTo>
                    <a:cubicBezTo>
                      <a:pt x="801319" y="940422"/>
                      <a:pt x="799452" y="944137"/>
                      <a:pt x="797633" y="947871"/>
                    </a:cubicBezTo>
                    <a:cubicBezTo>
                      <a:pt x="796642" y="919810"/>
                      <a:pt x="795833" y="891673"/>
                      <a:pt x="795166" y="863470"/>
                    </a:cubicBezTo>
                    <a:cubicBezTo>
                      <a:pt x="788661" y="865908"/>
                      <a:pt x="782203" y="868366"/>
                      <a:pt x="775706" y="870823"/>
                    </a:cubicBezTo>
                    <a:cubicBezTo>
                      <a:pt x="776649" y="909085"/>
                      <a:pt x="777878" y="947223"/>
                      <a:pt x="779393" y="985237"/>
                    </a:cubicBezTo>
                    <a:cubicBezTo>
                      <a:pt x="692410" y="1164803"/>
                      <a:pt x="584978" y="1362504"/>
                      <a:pt x="492709" y="1602953"/>
                    </a:cubicBezTo>
                    <a:cubicBezTo>
                      <a:pt x="459677" y="1689192"/>
                      <a:pt x="429987" y="1771212"/>
                      <a:pt x="404003" y="1846183"/>
                    </a:cubicBezTo>
                    <a:cubicBezTo>
                      <a:pt x="398840" y="1835229"/>
                      <a:pt x="393687" y="1824238"/>
                      <a:pt x="388573" y="1813246"/>
                    </a:cubicBezTo>
                    <a:cubicBezTo>
                      <a:pt x="386915" y="1843621"/>
                      <a:pt x="385429" y="1873968"/>
                      <a:pt x="384134" y="1904276"/>
                    </a:cubicBezTo>
                    <a:cubicBezTo>
                      <a:pt x="376047" y="1928184"/>
                      <a:pt x="368379" y="1951244"/>
                      <a:pt x="361169" y="1973237"/>
                    </a:cubicBezTo>
                    <a:cubicBezTo>
                      <a:pt x="360626" y="1938757"/>
                      <a:pt x="360331" y="1904209"/>
                      <a:pt x="360264" y="1869596"/>
                    </a:cubicBezTo>
                    <a:cubicBezTo>
                      <a:pt x="354044" y="1871348"/>
                      <a:pt x="347806" y="1873110"/>
                      <a:pt x="341614" y="1874882"/>
                    </a:cubicBezTo>
                    <a:cubicBezTo>
                      <a:pt x="341738" y="1925993"/>
                      <a:pt x="342386" y="1976971"/>
                      <a:pt x="343529" y="2027787"/>
                    </a:cubicBezTo>
                    <a:cubicBezTo>
                      <a:pt x="335423" y="2053123"/>
                      <a:pt x="327546" y="2078564"/>
                      <a:pt x="319830" y="2104101"/>
                    </a:cubicBezTo>
                    <a:cubicBezTo>
                      <a:pt x="319183" y="2104454"/>
                      <a:pt x="318497" y="2104806"/>
                      <a:pt x="317830" y="2105149"/>
                    </a:cubicBezTo>
                    <a:cubicBezTo>
                      <a:pt x="318030" y="2106340"/>
                      <a:pt x="318221" y="2107540"/>
                      <a:pt x="318430" y="2108730"/>
                    </a:cubicBezTo>
                    <a:cubicBezTo>
                      <a:pt x="244154" y="2354285"/>
                      <a:pt x="187080" y="2607459"/>
                      <a:pt x="145694" y="2841565"/>
                    </a:cubicBezTo>
                    <a:cubicBezTo>
                      <a:pt x="144456" y="2832078"/>
                      <a:pt x="143265" y="2822553"/>
                      <a:pt x="142094" y="2813047"/>
                    </a:cubicBezTo>
                    <a:cubicBezTo>
                      <a:pt x="136131" y="2815561"/>
                      <a:pt x="130159" y="2818028"/>
                      <a:pt x="124206" y="2820581"/>
                    </a:cubicBezTo>
                    <a:cubicBezTo>
                      <a:pt x="127663" y="2848185"/>
                      <a:pt x="131245" y="2875741"/>
                      <a:pt x="134988" y="2903277"/>
                    </a:cubicBezTo>
                    <a:cubicBezTo>
                      <a:pt x="133560" y="2911764"/>
                      <a:pt x="132140" y="2920241"/>
                      <a:pt x="130740" y="2928633"/>
                    </a:cubicBezTo>
                    <a:cubicBezTo>
                      <a:pt x="130578" y="2929528"/>
                      <a:pt x="130473" y="2930404"/>
                      <a:pt x="130292" y="2931271"/>
                    </a:cubicBezTo>
                    <a:cubicBezTo>
                      <a:pt x="124778" y="2913221"/>
                      <a:pt x="119329" y="2895162"/>
                      <a:pt x="113919" y="2877064"/>
                    </a:cubicBezTo>
                    <a:cubicBezTo>
                      <a:pt x="108290" y="2881103"/>
                      <a:pt x="102670" y="2885180"/>
                      <a:pt x="97050" y="2889247"/>
                    </a:cubicBezTo>
                    <a:cubicBezTo>
                      <a:pt x="105613" y="2917898"/>
                      <a:pt x="114338" y="2946397"/>
                      <a:pt x="123215" y="2974801"/>
                    </a:cubicBezTo>
                    <a:cubicBezTo>
                      <a:pt x="101632" y="3102921"/>
                      <a:pt x="50073" y="3445764"/>
                      <a:pt x="28518" y="3780539"/>
                    </a:cubicBezTo>
                    <a:cubicBezTo>
                      <a:pt x="3029" y="4114886"/>
                      <a:pt x="400" y="4739383"/>
                      <a:pt x="0" y="4823956"/>
                    </a:cubicBezTo>
                    <a:cubicBezTo>
                      <a:pt x="23746" y="4824860"/>
                      <a:pt x="47482" y="4825737"/>
                      <a:pt x="71218" y="4826613"/>
                    </a:cubicBezTo>
                    <a:close/>
                  </a:path>
                </a:pathLst>
              </a:custGeom>
              <a:solidFill>
                <a:srgbClr val="7044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C83C1A71-0AAC-DDD4-62C2-686A3860F9AC}"/>
                  </a:ext>
                </a:extLst>
              </p:cNvPr>
              <p:cNvSpPr/>
              <p:nvPr/>
            </p:nvSpPr>
            <p:spPr>
              <a:xfrm rot="6929485">
                <a:off x="10935966" y="1509151"/>
                <a:ext cx="31967" cy="11754"/>
              </a:xfrm>
              <a:custGeom>
                <a:avLst/>
                <a:gdLst>
                  <a:gd name="connsiteX0" fmla="*/ 31968 w 31967"/>
                  <a:gd name="connsiteY0" fmla="*/ 5877 h 11754"/>
                  <a:gd name="connsiteX1" fmla="*/ 15984 w 31967"/>
                  <a:gd name="connsiteY1" fmla="*/ 11754 h 11754"/>
                  <a:gd name="connsiteX2" fmla="*/ 0 w 31967"/>
                  <a:gd name="connsiteY2" fmla="*/ 5877 h 11754"/>
                  <a:gd name="connsiteX3" fmla="*/ 15984 w 31967"/>
                  <a:gd name="connsiteY3" fmla="*/ 0 h 11754"/>
                  <a:gd name="connsiteX4" fmla="*/ 31968 w 31967"/>
                  <a:gd name="connsiteY4" fmla="*/ 5877 h 1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67" h="11754">
                    <a:moveTo>
                      <a:pt x="31968" y="5877"/>
                    </a:moveTo>
                    <a:cubicBezTo>
                      <a:pt x="31968" y="9123"/>
                      <a:pt x="24812" y="11754"/>
                      <a:pt x="15984" y="11754"/>
                    </a:cubicBezTo>
                    <a:cubicBezTo>
                      <a:pt x="7156" y="11754"/>
                      <a:pt x="0" y="9123"/>
                      <a:pt x="0" y="5877"/>
                    </a:cubicBezTo>
                    <a:cubicBezTo>
                      <a:pt x="0" y="2631"/>
                      <a:pt x="7156" y="0"/>
                      <a:pt x="15984" y="0"/>
                    </a:cubicBezTo>
                    <a:cubicBezTo>
                      <a:pt x="24811" y="0"/>
                      <a:pt x="31968" y="2631"/>
                      <a:pt x="31968" y="5877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F4682A15-6188-D793-F1B1-280996A23B33}"/>
                  </a:ext>
                </a:extLst>
              </p:cNvPr>
              <p:cNvSpPr/>
              <p:nvPr/>
            </p:nvSpPr>
            <p:spPr>
              <a:xfrm rot="-9851256">
                <a:off x="10742386" y="1834190"/>
                <a:ext cx="11792" cy="31948"/>
              </a:xfrm>
              <a:custGeom>
                <a:avLst/>
                <a:gdLst>
                  <a:gd name="connsiteX0" fmla="*/ 11793 w 11792"/>
                  <a:gd name="connsiteY0" fmla="*/ 15974 h 31948"/>
                  <a:gd name="connsiteX1" fmla="*/ 5896 w 11792"/>
                  <a:gd name="connsiteY1" fmla="*/ 31948 h 31948"/>
                  <a:gd name="connsiteX2" fmla="*/ 0 w 11792"/>
                  <a:gd name="connsiteY2" fmla="*/ 15974 h 31948"/>
                  <a:gd name="connsiteX3" fmla="*/ 5896 w 11792"/>
                  <a:gd name="connsiteY3" fmla="*/ 0 h 31948"/>
                  <a:gd name="connsiteX4" fmla="*/ 11793 w 11792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48">
                    <a:moveTo>
                      <a:pt x="11793" y="15974"/>
                    </a:moveTo>
                    <a:cubicBezTo>
                      <a:pt x="11793" y="24796"/>
                      <a:pt x="9153" y="31948"/>
                      <a:pt x="5896" y="31948"/>
                    </a:cubicBezTo>
                    <a:cubicBezTo>
                      <a:pt x="2640" y="31948"/>
                      <a:pt x="0" y="24796"/>
                      <a:pt x="0" y="15974"/>
                    </a:cubicBezTo>
                    <a:cubicBezTo>
                      <a:pt x="0" y="7152"/>
                      <a:pt x="2640" y="0"/>
                      <a:pt x="5896" y="0"/>
                    </a:cubicBezTo>
                    <a:cubicBezTo>
                      <a:pt x="9153" y="0"/>
                      <a:pt x="11793" y="7152"/>
                      <a:pt x="1179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474F149F-77BA-644F-CF4F-9D185D4BE1A7}"/>
                  </a:ext>
                </a:extLst>
              </p:cNvPr>
              <p:cNvSpPr/>
              <p:nvPr/>
            </p:nvSpPr>
            <p:spPr>
              <a:xfrm rot="-9850171">
                <a:off x="10697571" y="1898288"/>
                <a:ext cx="11792" cy="31966"/>
              </a:xfrm>
              <a:custGeom>
                <a:avLst/>
                <a:gdLst>
                  <a:gd name="connsiteX0" fmla="*/ 11792 w 11792"/>
                  <a:gd name="connsiteY0" fmla="*/ 15983 h 31966"/>
                  <a:gd name="connsiteX1" fmla="*/ 5896 w 11792"/>
                  <a:gd name="connsiteY1" fmla="*/ 31967 h 31966"/>
                  <a:gd name="connsiteX2" fmla="*/ 0 w 11792"/>
                  <a:gd name="connsiteY2" fmla="*/ 15983 h 31966"/>
                  <a:gd name="connsiteX3" fmla="*/ 5896 w 11792"/>
                  <a:gd name="connsiteY3" fmla="*/ 0 h 31966"/>
                  <a:gd name="connsiteX4" fmla="*/ 11792 w 11792"/>
                  <a:gd name="connsiteY4" fmla="*/ 15983 h 3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2" h="31966">
                    <a:moveTo>
                      <a:pt x="11792" y="15983"/>
                    </a:moveTo>
                    <a:cubicBezTo>
                      <a:pt x="11792" y="24811"/>
                      <a:pt x="9153" y="31967"/>
                      <a:pt x="5896" y="31967"/>
                    </a:cubicBezTo>
                    <a:cubicBezTo>
                      <a:pt x="2640" y="31967"/>
                      <a:pt x="0" y="24811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3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63862634-CE42-9458-A808-BC23B2C3181E}"/>
                  </a:ext>
                </a:extLst>
              </p:cNvPr>
              <p:cNvSpPr/>
              <p:nvPr/>
            </p:nvSpPr>
            <p:spPr>
              <a:xfrm rot="-9444421">
                <a:off x="9969069" y="3644901"/>
                <a:ext cx="11773" cy="31948"/>
              </a:xfrm>
              <a:custGeom>
                <a:avLst/>
                <a:gdLst>
                  <a:gd name="connsiteX0" fmla="*/ 11773 w 11773"/>
                  <a:gd name="connsiteY0" fmla="*/ 15974 h 31948"/>
                  <a:gd name="connsiteX1" fmla="*/ 5886 w 11773"/>
                  <a:gd name="connsiteY1" fmla="*/ 31948 h 31948"/>
                  <a:gd name="connsiteX2" fmla="*/ 0 w 11773"/>
                  <a:gd name="connsiteY2" fmla="*/ 15974 h 31948"/>
                  <a:gd name="connsiteX3" fmla="*/ 5886 w 11773"/>
                  <a:gd name="connsiteY3" fmla="*/ 0 h 31948"/>
                  <a:gd name="connsiteX4" fmla="*/ 11773 w 11773"/>
                  <a:gd name="connsiteY4" fmla="*/ 15974 h 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31948">
                    <a:moveTo>
                      <a:pt x="11773" y="15974"/>
                    </a:moveTo>
                    <a:cubicBezTo>
                      <a:pt x="11773" y="24796"/>
                      <a:pt x="9138" y="31948"/>
                      <a:pt x="5886" y="31948"/>
                    </a:cubicBezTo>
                    <a:cubicBezTo>
                      <a:pt x="2635" y="31948"/>
                      <a:pt x="0" y="24796"/>
                      <a:pt x="0" y="15974"/>
                    </a:cubicBezTo>
                    <a:cubicBezTo>
                      <a:pt x="0" y="7152"/>
                      <a:pt x="2635" y="0"/>
                      <a:pt x="5886" y="0"/>
                    </a:cubicBezTo>
                    <a:cubicBezTo>
                      <a:pt x="9138" y="0"/>
                      <a:pt x="11773" y="7152"/>
                      <a:pt x="11773" y="15974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3DE8FBE5-B149-356B-21CF-FEE1429C7BE5}"/>
                  </a:ext>
                </a:extLst>
              </p:cNvPr>
              <p:cNvSpPr/>
              <p:nvPr/>
            </p:nvSpPr>
            <p:spPr>
              <a:xfrm>
                <a:off x="9835193" y="4439665"/>
                <a:ext cx="12125" cy="31815"/>
              </a:xfrm>
              <a:custGeom>
                <a:avLst/>
                <a:gdLst>
                  <a:gd name="connsiteX0" fmla="*/ 7636 w 12125"/>
                  <a:gd name="connsiteY0" fmla="*/ 10 h 31815"/>
                  <a:gd name="connsiteX1" fmla="*/ 11913 w 12125"/>
                  <a:gd name="connsiteY1" fmla="*/ 16460 h 31815"/>
                  <a:gd name="connsiteX2" fmla="*/ 4493 w 12125"/>
                  <a:gd name="connsiteY2" fmla="*/ 31805 h 31815"/>
                  <a:gd name="connsiteX3" fmla="*/ 216 w 12125"/>
                  <a:gd name="connsiteY3" fmla="*/ 15326 h 31815"/>
                  <a:gd name="connsiteX4" fmla="*/ 7636 w 12125"/>
                  <a:gd name="connsiteY4" fmla="*/ 10 h 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5" h="31815">
                    <a:moveTo>
                      <a:pt x="7636" y="10"/>
                    </a:moveTo>
                    <a:cubicBezTo>
                      <a:pt x="10875" y="344"/>
                      <a:pt x="12789" y="7735"/>
                      <a:pt x="11913" y="16460"/>
                    </a:cubicBezTo>
                    <a:cubicBezTo>
                      <a:pt x="11046" y="25261"/>
                      <a:pt x="7732" y="32128"/>
                      <a:pt x="4493" y="31805"/>
                    </a:cubicBezTo>
                    <a:cubicBezTo>
                      <a:pt x="1245" y="31490"/>
                      <a:pt x="-670" y="24080"/>
                      <a:pt x="216" y="15326"/>
                    </a:cubicBezTo>
                    <a:cubicBezTo>
                      <a:pt x="1064" y="6563"/>
                      <a:pt x="4388" y="-304"/>
                      <a:pt x="7636" y="1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E8901475-E786-9E3B-82A8-81A68FC0386A}"/>
                  </a:ext>
                </a:extLst>
              </p:cNvPr>
              <p:cNvSpPr/>
              <p:nvPr/>
            </p:nvSpPr>
            <p:spPr>
              <a:xfrm rot="-10463248">
                <a:off x="9813097" y="4465784"/>
                <a:ext cx="11791" cy="31965"/>
              </a:xfrm>
              <a:custGeom>
                <a:avLst/>
                <a:gdLst>
                  <a:gd name="connsiteX0" fmla="*/ 11792 w 11791"/>
                  <a:gd name="connsiteY0" fmla="*/ 15983 h 31965"/>
                  <a:gd name="connsiteX1" fmla="*/ 5896 w 11791"/>
                  <a:gd name="connsiteY1" fmla="*/ 31966 h 31965"/>
                  <a:gd name="connsiteX2" fmla="*/ 0 w 11791"/>
                  <a:gd name="connsiteY2" fmla="*/ 15983 h 31965"/>
                  <a:gd name="connsiteX3" fmla="*/ 5896 w 11791"/>
                  <a:gd name="connsiteY3" fmla="*/ 0 h 31965"/>
                  <a:gd name="connsiteX4" fmla="*/ 11792 w 11791"/>
                  <a:gd name="connsiteY4" fmla="*/ 15983 h 3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91" h="31965">
                    <a:moveTo>
                      <a:pt x="11792" y="15983"/>
                    </a:moveTo>
                    <a:cubicBezTo>
                      <a:pt x="11792" y="24810"/>
                      <a:pt x="9152" y="31966"/>
                      <a:pt x="5896" y="31966"/>
                    </a:cubicBezTo>
                    <a:cubicBezTo>
                      <a:pt x="2640" y="31966"/>
                      <a:pt x="0" y="24810"/>
                      <a:pt x="0" y="15983"/>
                    </a:cubicBezTo>
                    <a:cubicBezTo>
                      <a:pt x="0" y="7156"/>
                      <a:pt x="2640" y="0"/>
                      <a:pt x="5896" y="0"/>
                    </a:cubicBezTo>
                    <a:cubicBezTo>
                      <a:pt x="9152" y="0"/>
                      <a:pt x="11792" y="7156"/>
                      <a:pt x="11792" y="15983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F7307E3F-4EDB-69DD-E664-65A550D383D5}"/>
                  </a:ext>
                </a:extLst>
              </p:cNvPr>
              <p:cNvSpPr/>
              <p:nvPr/>
            </p:nvSpPr>
            <p:spPr>
              <a:xfrm>
                <a:off x="9827666" y="4404054"/>
                <a:ext cx="11943" cy="23166"/>
              </a:xfrm>
              <a:custGeom>
                <a:avLst/>
                <a:gdLst>
                  <a:gd name="connsiteX0" fmla="*/ 7124 w 11943"/>
                  <a:gd name="connsiteY0" fmla="*/ 16 h 23166"/>
                  <a:gd name="connsiteX1" fmla="*/ 11829 w 11943"/>
                  <a:gd name="connsiteY1" fmla="*/ 12141 h 23166"/>
                  <a:gd name="connsiteX2" fmla="*/ 4829 w 11943"/>
                  <a:gd name="connsiteY2" fmla="*/ 23152 h 23166"/>
                  <a:gd name="connsiteX3" fmla="*/ 114 w 11943"/>
                  <a:gd name="connsiteY3" fmla="*/ 10989 h 23166"/>
                  <a:gd name="connsiteX4" fmla="*/ 7124 w 11943"/>
                  <a:gd name="connsiteY4" fmla="*/ 16 h 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43" h="23166">
                    <a:moveTo>
                      <a:pt x="7124" y="16"/>
                    </a:moveTo>
                    <a:cubicBezTo>
                      <a:pt x="10372" y="292"/>
                      <a:pt x="12468" y="5769"/>
                      <a:pt x="11829" y="12141"/>
                    </a:cubicBezTo>
                    <a:cubicBezTo>
                      <a:pt x="11210" y="18561"/>
                      <a:pt x="8057" y="23467"/>
                      <a:pt x="4829" y="23152"/>
                    </a:cubicBezTo>
                    <a:cubicBezTo>
                      <a:pt x="1590" y="22819"/>
                      <a:pt x="-525" y="17399"/>
                      <a:pt x="114" y="10989"/>
                    </a:cubicBezTo>
                    <a:cubicBezTo>
                      <a:pt x="742" y="4607"/>
                      <a:pt x="3886" y="-317"/>
                      <a:pt x="7124" y="16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EC4477D7-D687-5EC3-0332-8CF349B01E27}"/>
                  </a:ext>
                </a:extLst>
              </p:cNvPr>
              <p:cNvSpPr/>
              <p:nvPr/>
            </p:nvSpPr>
            <p:spPr>
              <a:xfrm rot="-9848329">
                <a:off x="9998558" y="3623230"/>
                <a:ext cx="11772" cy="15982"/>
              </a:xfrm>
              <a:custGeom>
                <a:avLst/>
                <a:gdLst>
                  <a:gd name="connsiteX0" fmla="*/ 11773 w 11772"/>
                  <a:gd name="connsiteY0" fmla="*/ 7991 h 15982"/>
                  <a:gd name="connsiteX1" fmla="*/ 5886 w 11772"/>
                  <a:gd name="connsiteY1" fmla="*/ 15982 h 15982"/>
                  <a:gd name="connsiteX2" fmla="*/ 0 w 11772"/>
                  <a:gd name="connsiteY2" fmla="*/ 7991 h 15982"/>
                  <a:gd name="connsiteX3" fmla="*/ 5886 w 11772"/>
                  <a:gd name="connsiteY3" fmla="*/ 0 h 15982"/>
                  <a:gd name="connsiteX4" fmla="*/ 11773 w 11772"/>
                  <a:gd name="connsiteY4" fmla="*/ 7991 h 1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2" h="15982">
                    <a:moveTo>
                      <a:pt x="11773" y="7991"/>
                    </a:moveTo>
                    <a:cubicBezTo>
                      <a:pt x="11773" y="12405"/>
                      <a:pt x="9137" y="15982"/>
                      <a:pt x="5886" y="15982"/>
                    </a:cubicBezTo>
                    <a:cubicBezTo>
                      <a:pt x="2635" y="15982"/>
                      <a:pt x="0" y="12404"/>
                      <a:pt x="0" y="7991"/>
                    </a:cubicBezTo>
                    <a:cubicBezTo>
                      <a:pt x="0" y="3578"/>
                      <a:pt x="2635" y="0"/>
                      <a:pt x="5886" y="0"/>
                    </a:cubicBezTo>
                    <a:cubicBezTo>
                      <a:pt x="9137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48D52D71-9387-D3CB-25C1-8BA5ACCAEBE9}"/>
                  </a:ext>
                </a:extLst>
              </p:cNvPr>
              <p:cNvSpPr/>
              <p:nvPr/>
            </p:nvSpPr>
            <p:spPr>
              <a:xfrm rot="-9851587">
                <a:off x="10001022" y="3592161"/>
                <a:ext cx="11773" cy="15983"/>
              </a:xfrm>
              <a:custGeom>
                <a:avLst/>
                <a:gdLst>
                  <a:gd name="connsiteX0" fmla="*/ 11773 w 11773"/>
                  <a:gd name="connsiteY0" fmla="*/ 7991 h 15983"/>
                  <a:gd name="connsiteX1" fmla="*/ 5887 w 11773"/>
                  <a:gd name="connsiteY1" fmla="*/ 15983 h 15983"/>
                  <a:gd name="connsiteX2" fmla="*/ 0 w 11773"/>
                  <a:gd name="connsiteY2" fmla="*/ 7991 h 15983"/>
                  <a:gd name="connsiteX3" fmla="*/ 5887 w 11773"/>
                  <a:gd name="connsiteY3" fmla="*/ 0 h 15983"/>
                  <a:gd name="connsiteX4" fmla="*/ 11773 w 11773"/>
                  <a:gd name="connsiteY4" fmla="*/ 7991 h 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73" h="15983">
                    <a:moveTo>
                      <a:pt x="11773" y="7991"/>
                    </a:moveTo>
                    <a:cubicBezTo>
                      <a:pt x="11773" y="12405"/>
                      <a:pt x="9138" y="15983"/>
                      <a:pt x="5887" y="15983"/>
                    </a:cubicBezTo>
                    <a:cubicBezTo>
                      <a:pt x="2636" y="15983"/>
                      <a:pt x="0" y="12405"/>
                      <a:pt x="0" y="7991"/>
                    </a:cubicBezTo>
                    <a:cubicBezTo>
                      <a:pt x="0" y="3578"/>
                      <a:pt x="2636" y="0"/>
                      <a:pt x="5887" y="0"/>
                    </a:cubicBezTo>
                    <a:cubicBezTo>
                      <a:pt x="9138" y="0"/>
                      <a:pt x="11773" y="3578"/>
                      <a:pt x="11773" y="7991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E253C8C0-BCB9-3822-2A25-0BE18137489A}"/>
                  </a:ext>
                </a:extLst>
              </p:cNvPr>
              <p:cNvSpPr/>
              <p:nvPr/>
            </p:nvSpPr>
            <p:spPr>
              <a:xfrm rot="-9445823">
                <a:off x="10427333" y="2468692"/>
                <a:ext cx="11753" cy="24859"/>
              </a:xfrm>
              <a:custGeom>
                <a:avLst/>
                <a:gdLst>
                  <a:gd name="connsiteX0" fmla="*/ 11754 w 11753"/>
                  <a:gd name="connsiteY0" fmla="*/ 12430 h 24859"/>
                  <a:gd name="connsiteX1" fmla="*/ 5877 w 11753"/>
                  <a:gd name="connsiteY1" fmla="*/ 24860 h 24859"/>
                  <a:gd name="connsiteX2" fmla="*/ 0 w 11753"/>
                  <a:gd name="connsiteY2" fmla="*/ 12430 h 24859"/>
                  <a:gd name="connsiteX3" fmla="*/ 5877 w 11753"/>
                  <a:gd name="connsiteY3" fmla="*/ 0 h 24859"/>
                  <a:gd name="connsiteX4" fmla="*/ 11754 w 11753"/>
                  <a:gd name="connsiteY4" fmla="*/ 12430 h 2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9">
                    <a:moveTo>
                      <a:pt x="11754" y="12430"/>
                    </a:moveTo>
                    <a:cubicBezTo>
                      <a:pt x="11754" y="19295"/>
                      <a:pt x="9122" y="24860"/>
                      <a:pt x="5877" y="24860"/>
                    </a:cubicBezTo>
                    <a:cubicBezTo>
                      <a:pt x="2631" y="24860"/>
                      <a:pt x="0" y="19295"/>
                      <a:pt x="0" y="12430"/>
                    </a:cubicBezTo>
                    <a:cubicBezTo>
                      <a:pt x="0" y="5565"/>
                      <a:pt x="2631" y="0"/>
                      <a:pt x="5877" y="0"/>
                    </a:cubicBezTo>
                    <a:cubicBezTo>
                      <a:pt x="9122" y="0"/>
                      <a:pt x="11754" y="5565"/>
                      <a:pt x="11754" y="12430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F455EEDF-C7C8-D420-CE00-4FBC8E17FF11}"/>
                  </a:ext>
                </a:extLst>
              </p:cNvPr>
              <p:cNvSpPr/>
              <p:nvPr/>
            </p:nvSpPr>
            <p:spPr>
              <a:xfrm rot="-9443522">
                <a:off x="10444022" y="2427980"/>
                <a:ext cx="11753" cy="24858"/>
              </a:xfrm>
              <a:custGeom>
                <a:avLst/>
                <a:gdLst>
                  <a:gd name="connsiteX0" fmla="*/ 11753 w 11753"/>
                  <a:gd name="connsiteY0" fmla="*/ 12429 h 24858"/>
                  <a:gd name="connsiteX1" fmla="*/ 5876 w 11753"/>
                  <a:gd name="connsiteY1" fmla="*/ 24859 h 24858"/>
                  <a:gd name="connsiteX2" fmla="*/ 0 w 11753"/>
                  <a:gd name="connsiteY2" fmla="*/ 12429 h 24858"/>
                  <a:gd name="connsiteX3" fmla="*/ 5876 w 11753"/>
                  <a:gd name="connsiteY3" fmla="*/ 0 h 24858"/>
                  <a:gd name="connsiteX4" fmla="*/ 11753 w 11753"/>
                  <a:gd name="connsiteY4" fmla="*/ 12429 h 2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3" h="24858">
                    <a:moveTo>
                      <a:pt x="11753" y="12429"/>
                    </a:moveTo>
                    <a:cubicBezTo>
                      <a:pt x="11753" y="19294"/>
                      <a:pt x="9122" y="24859"/>
                      <a:pt x="5876" y="24859"/>
                    </a:cubicBezTo>
                    <a:cubicBezTo>
                      <a:pt x="2631" y="24859"/>
                      <a:pt x="0" y="19294"/>
                      <a:pt x="0" y="12429"/>
                    </a:cubicBezTo>
                    <a:cubicBezTo>
                      <a:pt x="0" y="5565"/>
                      <a:pt x="2631" y="0"/>
                      <a:pt x="5876" y="0"/>
                    </a:cubicBezTo>
                    <a:cubicBezTo>
                      <a:pt x="9122" y="0"/>
                      <a:pt x="11753" y="5565"/>
                      <a:pt x="11753" y="12429"/>
                    </a:cubicBezTo>
                    <a:close/>
                  </a:path>
                </a:pathLst>
              </a:custGeom>
              <a:solidFill>
                <a:srgbClr val="DEDC00"/>
              </a:solidFill>
              <a:ln w="95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63" name="图形 3">
                <a:extLst>
                  <a:ext uri="{FF2B5EF4-FFF2-40B4-BE49-F238E27FC236}">
                    <a16:creationId xmlns:a16="http://schemas.microsoft.com/office/drawing/2014/main" id="{E972182B-9D3B-13E5-1433-D3F57FE28390}"/>
                  </a:ext>
                </a:extLst>
              </p:cNvPr>
              <p:cNvGrpSpPr/>
              <p:nvPr/>
            </p:nvGrpSpPr>
            <p:grpSpPr>
              <a:xfrm>
                <a:off x="10596556" y="2148824"/>
                <a:ext cx="161218" cy="85086"/>
                <a:chOff x="10596556" y="2148824"/>
                <a:chExt cx="161218" cy="85086"/>
              </a:xfrm>
            </p:grpSpPr>
            <p:sp>
              <p:nvSpPr>
                <p:cNvPr id="364" name="任意多边形: 形状 363">
                  <a:extLst>
                    <a:ext uri="{FF2B5EF4-FFF2-40B4-BE49-F238E27FC236}">
                      <a16:creationId xmlns:a16="http://schemas.microsoft.com/office/drawing/2014/main" id="{9DC99D79-8C2A-23C3-F993-4D3F9DA039AC}"/>
                    </a:ext>
                  </a:extLst>
                </p:cNvPr>
                <p:cNvSpPr/>
                <p:nvPr/>
              </p:nvSpPr>
              <p:spPr>
                <a:xfrm>
                  <a:off x="10598514" y="2157545"/>
                  <a:ext cx="134273" cy="69729"/>
                </a:xfrm>
                <a:custGeom>
                  <a:avLst/>
                  <a:gdLst>
                    <a:gd name="connsiteX0" fmla="*/ 36071 w 134273"/>
                    <a:gd name="connsiteY0" fmla="*/ 50451 h 69729"/>
                    <a:gd name="connsiteX1" fmla="*/ 63713 w 134273"/>
                    <a:gd name="connsiteY1" fmla="*/ 69730 h 69729"/>
                    <a:gd name="connsiteX2" fmla="*/ 76857 w 134273"/>
                    <a:gd name="connsiteY2" fmla="*/ 68263 h 69729"/>
                    <a:gd name="connsiteX3" fmla="*/ 134207 w 134273"/>
                    <a:gd name="connsiteY3" fmla="*/ 9484 h 69729"/>
                    <a:gd name="connsiteX4" fmla="*/ 62655 w 134273"/>
                    <a:gd name="connsiteY4" fmla="*/ 3721 h 69729"/>
                    <a:gd name="connsiteX5" fmla="*/ 0 w 134273"/>
                    <a:gd name="connsiteY5" fmla="*/ 35754 h 69729"/>
                    <a:gd name="connsiteX6" fmla="*/ 36071 w 134273"/>
                    <a:gd name="connsiteY6" fmla="*/ 50451 h 69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3" h="69729">
                      <a:moveTo>
                        <a:pt x="36071" y="50451"/>
                      </a:moveTo>
                      <a:cubicBezTo>
                        <a:pt x="48549" y="57328"/>
                        <a:pt x="58455" y="64758"/>
                        <a:pt x="63713" y="69730"/>
                      </a:cubicBezTo>
                      <a:cubicBezTo>
                        <a:pt x="68056" y="69682"/>
                        <a:pt x="72438" y="69234"/>
                        <a:pt x="76857" y="68263"/>
                      </a:cubicBezTo>
                      <a:cubicBezTo>
                        <a:pt x="113890" y="60128"/>
                        <a:pt x="135636" y="14408"/>
                        <a:pt x="134207" y="9484"/>
                      </a:cubicBezTo>
                      <a:cubicBezTo>
                        <a:pt x="132178" y="2293"/>
                        <a:pt x="99698" y="-4413"/>
                        <a:pt x="62655" y="3721"/>
                      </a:cubicBezTo>
                      <a:cubicBezTo>
                        <a:pt x="28623" y="11227"/>
                        <a:pt x="667" y="23381"/>
                        <a:pt x="0" y="35754"/>
                      </a:cubicBezTo>
                      <a:cubicBezTo>
                        <a:pt x="5067" y="35097"/>
                        <a:pt x="19869" y="41555"/>
                        <a:pt x="36071" y="5045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3B7C346C-B3C2-6FAC-5611-955D7768A128}"/>
                    </a:ext>
                  </a:extLst>
                </p:cNvPr>
                <p:cNvSpPr/>
                <p:nvPr/>
              </p:nvSpPr>
              <p:spPr>
                <a:xfrm>
                  <a:off x="10614687" y="2148824"/>
                  <a:ext cx="143087" cy="70420"/>
                </a:xfrm>
                <a:custGeom>
                  <a:avLst/>
                  <a:gdLst>
                    <a:gd name="connsiteX0" fmla="*/ 143027 w 143087"/>
                    <a:gd name="connsiteY0" fmla="*/ 8927 h 70420"/>
                    <a:gd name="connsiteX1" fmla="*/ 63132 w 143087"/>
                    <a:gd name="connsiteY1" fmla="*/ 4593 h 70420"/>
                    <a:gd name="connsiteX2" fmla="*/ 0 w 143087"/>
                    <a:gd name="connsiteY2" fmla="*/ 27891 h 70420"/>
                    <a:gd name="connsiteX3" fmla="*/ 46472 w 143087"/>
                    <a:gd name="connsiteY3" fmla="*/ 12442 h 70420"/>
                    <a:gd name="connsiteX4" fmla="*/ 118024 w 143087"/>
                    <a:gd name="connsiteY4" fmla="*/ 18204 h 70420"/>
                    <a:gd name="connsiteX5" fmla="*/ 77219 w 143087"/>
                    <a:gd name="connsiteY5" fmla="*/ 70420 h 70420"/>
                    <a:gd name="connsiteX6" fmla="*/ 77667 w 143087"/>
                    <a:gd name="connsiteY6" fmla="*/ 70354 h 70420"/>
                    <a:gd name="connsiteX7" fmla="*/ 143027 w 143087"/>
                    <a:gd name="connsiteY7" fmla="*/ 8927 h 7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20">
                      <a:moveTo>
                        <a:pt x="143027" y="8927"/>
                      </a:moveTo>
                      <a:cubicBezTo>
                        <a:pt x="140865" y="1612"/>
                        <a:pt x="104727" y="-4570"/>
                        <a:pt x="63132" y="4593"/>
                      </a:cubicBezTo>
                      <a:cubicBezTo>
                        <a:pt x="35900" y="10594"/>
                        <a:pt x="11897" y="18986"/>
                        <a:pt x="0" y="27891"/>
                      </a:cubicBezTo>
                      <a:cubicBezTo>
                        <a:pt x="11554" y="21853"/>
                        <a:pt x="28185" y="16480"/>
                        <a:pt x="46472" y="12442"/>
                      </a:cubicBezTo>
                      <a:cubicBezTo>
                        <a:pt x="83506" y="4308"/>
                        <a:pt x="115996" y="11023"/>
                        <a:pt x="118024" y="18204"/>
                      </a:cubicBezTo>
                      <a:cubicBezTo>
                        <a:pt x="119244" y="22319"/>
                        <a:pt x="104051" y="55161"/>
                        <a:pt x="77219" y="70420"/>
                      </a:cubicBezTo>
                      <a:cubicBezTo>
                        <a:pt x="77381" y="70373"/>
                        <a:pt x="77505" y="70382"/>
                        <a:pt x="77667" y="70354"/>
                      </a:cubicBezTo>
                      <a:cubicBezTo>
                        <a:pt x="119196" y="61229"/>
                        <a:pt x="144494" y="13937"/>
                        <a:pt x="143027" y="892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FF3D6576-6F44-E80D-5176-3D96D2953CD6}"/>
                    </a:ext>
                  </a:extLst>
                </p:cNvPr>
                <p:cNvSpPr/>
                <p:nvPr/>
              </p:nvSpPr>
              <p:spPr>
                <a:xfrm>
                  <a:off x="10596556" y="2193173"/>
                  <a:ext cx="69833" cy="40737"/>
                </a:xfrm>
                <a:custGeom>
                  <a:avLst/>
                  <a:gdLst>
                    <a:gd name="connsiteX0" fmla="*/ 28361 w 69833"/>
                    <a:gd name="connsiteY0" fmla="*/ 32378 h 40737"/>
                    <a:gd name="connsiteX1" fmla="*/ 52 w 69833"/>
                    <a:gd name="connsiteY1" fmla="*/ 1231 h 40737"/>
                    <a:gd name="connsiteX2" fmla="*/ 38010 w 69833"/>
                    <a:gd name="connsiteY2" fmla="*/ 14832 h 40737"/>
                    <a:gd name="connsiteX3" fmla="*/ 69795 w 69833"/>
                    <a:gd name="connsiteY3" fmla="*/ 39598 h 40737"/>
                    <a:gd name="connsiteX4" fmla="*/ 28361 w 69833"/>
                    <a:gd name="connsiteY4" fmla="*/ 32378 h 4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33" h="40737">
                      <a:moveTo>
                        <a:pt x="28361" y="32378"/>
                      </a:moveTo>
                      <a:cubicBezTo>
                        <a:pt x="9101" y="21776"/>
                        <a:pt x="-814" y="4403"/>
                        <a:pt x="52" y="1231"/>
                      </a:cubicBezTo>
                      <a:cubicBezTo>
                        <a:pt x="1300" y="-3008"/>
                        <a:pt x="18750" y="4231"/>
                        <a:pt x="38010" y="14832"/>
                      </a:cubicBezTo>
                      <a:cubicBezTo>
                        <a:pt x="57269" y="25434"/>
                        <a:pt x="70652" y="37502"/>
                        <a:pt x="69795" y="39598"/>
                      </a:cubicBezTo>
                      <a:cubicBezTo>
                        <a:pt x="69252" y="41036"/>
                        <a:pt x="47611" y="42969"/>
                        <a:pt x="28361" y="3237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图形 3">
                <a:extLst>
                  <a:ext uri="{FF2B5EF4-FFF2-40B4-BE49-F238E27FC236}">
                    <a16:creationId xmlns:a16="http://schemas.microsoft.com/office/drawing/2014/main" id="{E43C47FD-646D-13C0-F05F-8B5A47665E1E}"/>
                  </a:ext>
                </a:extLst>
              </p:cNvPr>
              <p:cNvGrpSpPr/>
              <p:nvPr/>
            </p:nvGrpSpPr>
            <p:grpSpPr>
              <a:xfrm>
                <a:off x="10332435" y="2620288"/>
                <a:ext cx="161181" cy="85085"/>
                <a:chOff x="10332435" y="2620288"/>
                <a:chExt cx="161181" cy="85085"/>
              </a:xfrm>
            </p:grpSpPr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B654E5CB-6C82-E1DF-5999-54327FC27A33}"/>
                    </a:ext>
                  </a:extLst>
                </p:cNvPr>
                <p:cNvSpPr/>
                <p:nvPr/>
              </p:nvSpPr>
              <p:spPr>
                <a:xfrm>
                  <a:off x="10334329" y="2629018"/>
                  <a:ext cx="134291" cy="69725"/>
                </a:xfrm>
                <a:custGeom>
                  <a:avLst/>
                  <a:gdLst>
                    <a:gd name="connsiteX0" fmla="*/ 36090 w 134291"/>
                    <a:gd name="connsiteY0" fmla="*/ 50447 h 69725"/>
                    <a:gd name="connsiteX1" fmla="*/ 63751 w 134291"/>
                    <a:gd name="connsiteY1" fmla="*/ 69725 h 69725"/>
                    <a:gd name="connsiteX2" fmla="*/ 76867 w 134291"/>
                    <a:gd name="connsiteY2" fmla="*/ 68258 h 69725"/>
                    <a:gd name="connsiteX3" fmla="*/ 134226 w 134291"/>
                    <a:gd name="connsiteY3" fmla="*/ 9489 h 69725"/>
                    <a:gd name="connsiteX4" fmla="*/ 62665 w 134291"/>
                    <a:gd name="connsiteY4" fmla="*/ 3717 h 69725"/>
                    <a:gd name="connsiteX5" fmla="*/ 0 w 134291"/>
                    <a:gd name="connsiteY5" fmla="*/ 35750 h 69725"/>
                    <a:gd name="connsiteX6" fmla="*/ 36090 w 134291"/>
                    <a:gd name="connsiteY6" fmla="*/ 50447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1" h="69725">
                      <a:moveTo>
                        <a:pt x="36090" y="50447"/>
                      </a:moveTo>
                      <a:cubicBezTo>
                        <a:pt x="48568" y="57333"/>
                        <a:pt x="58503" y="64744"/>
                        <a:pt x="63751" y="69725"/>
                      </a:cubicBezTo>
                      <a:cubicBezTo>
                        <a:pt x="68066" y="69659"/>
                        <a:pt x="72447" y="69230"/>
                        <a:pt x="76867" y="68258"/>
                      </a:cubicBezTo>
                      <a:cubicBezTo>
                        <a:pt x="113919" y="60124"/>
                        <a:pt x="135646" y="14404"/>
                        <a:pt x="134226" y="9489"/>
                      </a:cubicBezTo>
                      <a:cubicBezTo>
                        <a:pt x="132150" y="2307"/>
                        <a:pt x="99660" y="-4417"/>
                        <a:pt x="62665" y="3717"/>
                      </a:cubicBezTo>
                      <a:cubicBezTo>
                        <a:pt x="28613" y="11223"/>
                        <a:pt x="648" y="23377"/>
                        <a:pt x="0" y="35750"/>
                      </a:cubicBezTo>
                      <a:cubicBezTo>
                        <a:pt x="5086" y="35092"/>
                        <a:pt x="19907" y="41541"/>
                        <a:pt x="36090" y="50447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0008EF81-687C-3C92-9B61-AB5F14D2FA6C}"/>
                    </a:ext>
                  </a:extLst>
                </p:cNvPr>
                <p:cNvSpPr/>
                <p:nvPr/>
              </p:nvSpPr>
              <p:spPr>
                <a:xfrm>
                  <a:off x="10350483" y="2620288"/>
                  <a:ext cx="143134" cy="70406"/>
                </a:xfrm>
                <a:custGeom>
                  <a:avLst/>
                  <a:gdLst>
                    <a:gd name="connsiteX0" fmla="*/ 143075 w 143134"/>
                    <a:gd name="connsiteY0" fmla="*/ 8923 h 70406"/>
                    <a:gd name="connsiteX1" fmla="*/ 63179 w 143134"/>
                    <a:gd name="connsiteY1" fmla="*/ 4598 h 70406"/>
                    <a:gd name="connsiteX2" fmla="*/ 0 w 143134"/>
                    <a:gd name="connsiteY2" fmla="*/ 27868 h 70406"/>
                    <a:gd name="connsiteX3" fmla="*/ 46530 w 143134"/>
                    <a:gd name="connsiteY3" fmla="*/ 12437 h 70406"/>
                    <a:gd name="connsiteX4" fmla="*/ 118091 w 143134"/>
                    <a:gd name="connsiteY4" fmla="*/ 18209 h 70406"/>
                    <a:gd name="connsiteX5" fmla="*/ 77267 w 143134"/>
                    <a:gd name="connsiteY5" fmla="*/ 70407 h 70406"/>
                    <a:gd name="connsiteX6" fmla="*/ 77705 w 143134"/>
                    <a:gd name="connsiteY6" fmla="*/ 70349 h 70406"/>
                    <a:gd name="connsiteX7" fmla="*/ 143075 w 143134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34" h="70406">
                      <a:moveTo>
                        <a:pt x="143075" y="8923"/>
                      </a:moveTo>
                      <a:cubicBezTo>
                        <a:pt x="140894" y="1598"/>
                        <a:pt x="104765" y="-4565"/>
                        <a:pt x="63179" y="4598"/>
                      </a:cubicBezTo>
                      <a:cubicBezTo>
                        <a:pt x="35900" y="10580"/>
                        <a:pt x="11906" y="18981"/>
                        <a:pt x="0" y="27868"/>
                      </a:cubicBezTo>
                      <a:cubicBezTo>
                        <a:pt x="11582" y="21858"/>
                        <a:pt x="28194" y="16476"/>
                        <a:pt x="46530" y="12437"/>
                      </a:cubicBezTo>
                      <a:cubicBezTo>
                        <a:pt x="83553" y="4303"/>
                        <a:pt x="116014" y="11028"/>
                        <a:pt x="118091" y="18209"/>
                      </a:cubicBezTo>
                      <a:cubicBezTo>
                        <a:pt x="119272" y="22324"/>
                        <a:pt x="104080" y="55147"/>
                        <a:pt x="77267" y="70407"/>
                      </a:cubicBezTo>
                      <a:cubicBezTo>
                        <a:pt x="77419" y="70397"/>
                        <a:pt x="77543" y="70388"/>
                        <a:pt x="77705" y="70349"/>
                      </a:cubicBezTo>
                      <a:cubicBezTo>
                        <a:pt x="119234" y="61215"/>
                        <a:pt x="144523" y="13942"/>
                        <a:pt x="143075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85859F72-53DA-81E7-F397-A28FAAACE895}"/>
                    </a:ext>
                  </a:extLst>
                </p:cNvPr>
                <p:cNvSpPr/>
                <p:nvPr/>
              </p:nvSpPr>
              <p:spPr>
                <a:xfrm>
                  <a:off x="10332435" y="2664643"/>
                  <a:ext cx="69789" cy="40730"/>
                </a:xfrm>
                <a:custGeom>
                  <a:avLst/>
                  <a:gdLst>
                    <a:gd name="connsiteX0" fmla="*/ 28315 w 69789"/>
                    <a:gd name="connsiteY0" fmla="*/ 32385 h 40730"/>
                    <a:gd name="connsiteX1" fmla="*/ 55 w 69789"/>
                    <a:gd name="connsiteY1" fmla="*/ 1229 h 40730"/>
                    <a:gd name="connsiteX2" fmla="*/ 37983 w 69789"/>
                    <a:gd name="connsiteY2" fmla="*/ 14821 h 40730"/>
                    <a:gd name="connsiteX3" fmla="*/ 69749 w 69789"/>
                    <a:gd name="connsiteY3" fmla="*/ 39586 h 40730"/>
                    <a:gd name="connsiteX4" fmla="*/ 28315 w 69789"/>
                    <a:gd name="connsiteY4" fmla="*/ 32385 h 40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89" h="40730">
                      <a:moveTo>
                        <a:pt x="28315" y="32385"/>
                      </a:moveTo>
                      <a:cubicBezTo>
                        <a:pt x="9075" y="21784"/>
                        <a:pt x="-831" y="4410"/>
                        <a:pt x="55" y="1229"/>
                      </a:cubicBezTo>
                      <a:cubicBezTo>
                        <a:pt x="1274" y="-3010"/>
                        <a:pt x="18733" y="4249"/>
                        <a:pt x="37983" y="14821"/>
                      </a:cubicBezTo>
                      <a:cubicBezTo>
                        <a:pt x="57224" y="25432"/>
                        <a:pt x="70626" y="37510"/>
                        <a:pt x="69749" y="39586"/>
                      </a:cubicBezTo>
                      <a:cubicBezTo>
                        <a:pt x="69197" y="41025"/>
                        <a:pt x="47546" y="42968"/>
                        <a:pt x="28315" y="3238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图形 3">
                <a:extLst>
                  <a:ext uri="{FF2B5EF4-FFF2-40B4-BE49-F238E27FC236}">
                    <a16:creationId xmlns:a16="http://schemas.microsoft.com/office/drawing/2014/main" id="{1930A5DA-5EB8-DE92-7CE5-2BE1BBAC87A6}"/>
                  </a:ext>
                </a:extLst>
              </p:cNvPr>
              <p:cNvGrpSpPr/>
              <p:nvPr/>
            </p:nvGrpSpPr>
            <p:grpSpPr>
              <a:xfrm>
                <a:off x="10446755" y="2082676"/>
                <a:ext cx="90966" cy="151382"/>
                <a:chOff x="10446755" y="2082676"/>
                <a:chExt cx="90966" cy="151382"/>
              </a:xfrm>
            </p:grpSpPr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AC57B154-FB22-FB71-2743-84FF47091828}"/>
                    </a:ext>
                  </a:extLst>
                </p:cNvPr>
                <p:cNvSpPr/>
                <p:nvPr/>
              </p:nvSpPr>
              <p:spPr>
                <a:xfrm>
                  <a:off x="10453826" y="2107922"/>
                  <a:ext cx="83895" cy="121047"/>
                </a:xfrm>
                <a:custGeom>
                  <a:avLst/>
                  <a:gdLst>
                    <a:gd name="connsiteX0" fmla="*/ 45913 w 83895"/>
                    <a:gd name="connsiteY0" fmla="*/ 102293 h 121047"/>
                    <a:gd name="connsiteX1" fmla="*/ 13528 w 83895"/>
                    <a:gd name="connsiteY1" fmla="*/ 92949 h 121047"/>
                    <a:gd name="connsiteX2" fmla="*/ 6385 w 83895"/>
                    <a:gd name="connsiteY2" fmla="*/ 81833 h 121047"/>
                    <a:gd name="connsiteX3" fmla="*/ 15910 w 83895"/>
                    <a:gd name="connsiteY3" fmla="*/ 271 h 121047"/>
                    <a:gd name="connsiteX4" fmla="*/ 65459 w 83895"/>
                    <a:gd name="connsiteY4" fmla="*/ 52220 h 121047"/>
                    <a:gd name="connsiteX5" fmla="*/ 80032 w 83895"/>
                    <a:gd name="connsiteY5" fmla="*/ 121048 h 121047"/>
                    <a:gd name="connsiteX6" fmla="*/ 45913 w 83895"/>
                    <a:gd name="connsiteY6" fmla="*/ 102293 h 12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5" h="121047">
                      <a:moveTo>
                        <a:pt x="45913" y="102293"/>
                      </a:moveTo>
                      <a:cubicBezTo>
                        <a:pt x="32712" y="96940"/>
                        <a:pt x="20720" y="93911"/>
                        <a:pt x="13528" y="92949"/>
                      </a:cubicBezTo>
                      <a:cubicBezTo>
                        <a:pt x="10842" y="89549"/>
                        <a:pt x="8385" y="85872"/>
                        <a:pt x="6385" y="81833"/>
                      </a:cubicBezTo>
                      <a:cubicBezTo>
                        <a:pt x="-10608" y="47934"/>
                        <a:pt x="11166" y="2262"/>
                        <a:pt x="15910" y="271"/>
                      </a:cubicBezTo>
                      <a:cubicBezTo>
                        <a:pt x="22768" y="-2653"/>
                        <a:pt x="48466" y="18311"/>
                        <a:pt x="65459" y="52220"/>
                      </a:cubicBezTo>
                      <a:cubicBezTo>
                        <a:pt x="81079" y="83377"/>
                        <a:pt x="89223" y="112752"/>
                        <a:pt x="80032" y="121048"/>
                      </a:cubicBezTo>
                      <a:cubicBezTo>
                        <a:pt x="77355" y="116686"/>
                        <a:pt x="62982" y="109247"/>
                        <a:pt x="45913" y="102293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DB67462-3DB5-ECC0-35AC-08A25F4B8F19}"/>
                    </a:ext>
                  </a:extLst>
                </p:cNvPr>
                <p:cNvSpPr/>
                <p:nvPr/>
              </p:nvSpPr>
              <p:spPr>
                <a:xfrm>
                  <a:off x="10446755" y="2082676"/>
                  <a:ext cx="89798" cy="123281"/>
                </a:xfrm>
                <a:custGeom>
                  <a:avLst/>
                  <a:gdLst>
                    <a:gd name="connsiteX0" fmla="*/ 14427 w 89798"/>
                    <a:gd name="connsiteY0" fmla="*/ 237 h 123281"/>
                    <a:gd name="connsiteX1" fmla="*/ 68129 w 89798"/>
                    <a:gd name="connsiteY1" fmla="*/ 59540 h 123281"/>
                    <a:gd name="connsiteX2" fmla="*/ 89799 w 89798"/>
                    <a:gd name="connsiteY2" fmla="*/ 123281 h 123281"/>
                    <a:gd name="connsiteX3" fmla="*/ 72530 w 89798"/>
                    <a:gd name="connsiteY3" fmla="*/ 77447 h 123281"/>
                    <a:gd name="connsiteX4" fmla="*/ 22981 w 89798"/>
                    <a:gd name="connsiteY4" fmla="*/ 25498 h 123281"/>
                    <a:gd name="connsiteX5" fmla="*/ 8122 w 89798"/>
                    <a:gd name="connsiteY5" fmla="*/ 90087 h 123281"/>
                    <a:gd name="connsiteX6" fmla="*/ 7922 w 89798"/>
                    <a:gd name="connsiteY6" fmla="*/ 89725 h 123281"/>
                    <a:gd name="connsiteX7" fmla="*/ 14427 w 89798"/>
                    <a:gd name="connsiteY7" fmla="*/ 237 h 123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8" h="123281">
                      <a:moveTo>
                        <a:pt x="14427" y="237"/>
                      </a:moveTo>
                      <a:cubicBezTo>
                        <a:pt x="21466" y="-2677"/>
                        <a:pt x="49060" y="21478"/>
                        <a:pt x="68129" y="59540"/>
                      </a:cubicBezTo>
                      <a:cubicBezTo>
                        <a:pt x="80673" y="84505"/>
                        <a:pt x="89256" y="108422"/>
                        <a:pt x="89799" y="123281"/>
                      </a:cubicBezTo>
                      <a:cubicBezTo>
                        <a:pt x="87198" y="110489"/>
                        <a:pt x="80902" y="94183"/>
                        <a:pt x="72530" y="77447"/>
                      </a:cubicBezTo>
                      <a:cubicBezTo>
                        <a:pt x="55556" y="43557"/>
                        <a:pt x="29848" y="22564"/>
                        <a:pt x="22981" y="25498"/>
                      </a:cubicBezTo>
                      <a:cubicBezTo>
                        <a:pt x="19028" y="27184"/>
                        <a:pt x="3083" y="59645"/>
                        <a:pt x="8122" y="90087"/>
                      </a:cubicBezTo>
                      <a:cubicBezTo>
                        <a:pt x="8065" y="89954"/>
                        <a:pt x="7950" y="89839"/>
                        <a:pt x="7922" y="89725"/>
                      </a:cubicBezTo>
                      <a:cubicBezTo>
                        <a:pt x="-11176" y="51673"/>
                        <a:pt x="9646" y="2266"/>
                        <a:pt x="14427" y="237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12341D8B-7404-0692-B4EF-FB3C3B3CF6C6}"/>
                    </a:ext>
                  </a:extLst>
                </p:cNvPr>
                <p:cNvSpPr/>
                <p:nvPr/>
              </p:nvSpPr>
              <p:spPr>
                <a:xfrm>
                  <a:off x="10460462" y="2200514"/>
                  <a:ext cx="73979" cy="33544"/>
                </a:xfrm>
                <a:custGeom>
                  <a:avLst/>
                  <a:gdLst>
                    <a:gd name="connsiteX0" fmla="*/ 31715 w 73979"/>
                    <a:gd name="connsiteY0" fmla="*/ 28256 h 33544"/>
                    <a:gd name="connsiteX1" fmla="*/ 73720 w 73979"/>
                    <a:gd name="connsiteY1" fmla="*/ 30590 h 33544"/>
                    <a:gd name="connsiteX2" fmla="*/ 39278 w 73979"/>
                    <a:gd name="connsiteY2" fmla="*/ 9701 h 33544"/>
                    <a:gd name="connsiteX3" fmla="*/ 35 w 73979"/>
                    <a:gd name="connsiteY3" fmla="*/ 605 h 33544"/>
                    <a:gd name="connsiteX4" fmla="*/ 31715 w 73979"/>
                    <a:gd name="connsiteY4" fmla="*/ 28256 h 33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79" h="33544">
                      <a:moveTo>
                        <a:pt x="31715" y="28256"/>
                      </a:moveTo>
                      <a:cubicBezTo>
                        <a:pt x="52117" y="36533"/>
                        <a:pt x="71872" y="33285"/>
                        <a:pt x="73720" y="30590"/>
                      </a:cubicBezTo>
                      <a:cubicBezTo>
                        <a:pt x="76273" y="26989"/>
                        <a:pt x="59633" y="17959"/>
                        <a:pt x="39278" y="9701"/>
                      </a:cubicBezTo>
                      <a:cubicBezTo>
                        <a:pt x="18932" y="1434"/>
                        <a:pt x="1111" y="-1367"/>
                        <a:pt x="35" y="605"/>
                      </a:cubicBezTo>
                      <a:cubicBezTo>
                        <a:pt x="-737" y="1977"/>
                        <a:pt x="11370" y="19969"/>
                        <a:pt x="31715" y="2825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5" name="图形 3">
                <a:extLst>
                  <a:ext uri="{FF2B5EF4-FFF2-40B4-BE49-F238E27FC236}">
                    <a16:creationId xmlns:a16="http://schemas.microsoft.com/office/drawing/2014/main" id="{30C9584A-0169-9495-B3FD-E9640170874E}"/>
                  </a:ext>
                </a:extLst>
              </p:cNvPr>
              <p:cNvGrpSpPr/>
              <p:nvPr/>
            </p:nvGrpSpPr>
            <p:grpSpPr>
              <a:xfrm>
                <a:off x="10195887" y="2476580"/>
                <a:ext cx="90968" cy="151378"/>
                <a:chOff x="10195887" y="2476580"/>
                <a:chExt cx="90968" cy="151378"/>
              </a:xfrm>
            </p:grpSpPr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D9488451-C667-B5A5-4D2D-1BF8AD489ABB}"/>
                    </a:ext>
                  </a:extLst>
                </p:cNvPr>
                <p:cNvSpPr/>
                <p:nvPr/>
              </p:nvSpPr>
              <p:spPr>
                <a:xfrm>
                  <a:off x="10202956" y="2501794"/>
                  <a:ext cx="83899" cy="121044"/>
                </a:xfrm>
                <a:custGeom>
                  <a:avLst/>
                  <a:gdLst>
                    <a:gd name="connsiteX0" fmla="*/ 45914 w 83899"/>
                    <a:gd name="connsiteY0" fmla="*/ 102309 h 121044"/>
                    <a:gd name="connsiteX1" fmla="*/ 13510 w 83899"/>
                    <a:gd name="connsiteY1" fmla="*/ 92956 h 121044"/>
                    <a:gd name="connsiteX2" fmla="*/ 6376 w 83899"/>
                    <a:gd name="connsiteY2" fmla="*/ 81840 h 121044"/>
                    <a:gd name="connsiteX3" fmla="*/ 15901 w 83899"/>
                    <a:gd name="connsiteY3" fmla="*/ 268 h 121044"/>
                    <a:gd name="connsiteX4" fmla="*/ 65459 w 83899"/>
                    <a:gd name="connsiteY4" fmla="*/ 52217 h 121044"/>
                    <a:gd name="connsiteX5" fmla="*/ 80042 w 83899"/>
                    <a:gd name="connsiteY5" fmla="*/ 121045 h 121044"/>
                    <a:gd name="connsiteX6" fmla="*/ 45914 w 83899"/>
                    <a:gd name="connsiteY6" fmla="*/ 102309 h 1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99" h="121044">
                      <a:moveTo>
                        <a:pt x="45914" y="102309"/>
                      </a:moveTo>
                      <a:cubicBezTo>
                        <a:pt x="32722" y="96965"/>
                        <a:pt x="20711" y="93937"/>
                        <a:pt x="13510" y="92956"/>
                      </a:cubicBezTo>
                      <a:cubicBezTo>
                        <a:pt x="10843" y="89574"/>
                        <a:pt x="8405" y="85888"/>
                        <a:pt x="6376" y="81840"/>
                      </a:cubicBezTo>
                      <a:cubicBezTo>
                        <a:pt x="-10607" y="47950"/>
                        <a:pt x="11186" y="2277"/>
                        <a:pt x="15901" y="268"/>
                      </a:cubicBezTo>
                      <a:cubicBezTo>
                        <a:pt x="22787" y="-2637"/>
                        <a:pt x="48448" y="18327"/>
                        <a:pt x="65459" y="52217"/>
                      </a:cubicBezTo>
                      <a:cubicBezTo>
                        <a:pt x="81080" y="83383"/>
                        <a:pt x="89224" y="112739"/>
                        <a:pt x="80042" y="121045"/>
                      </a:cubicBezTo>
                      <a:cubicBezTo>
                        <a:pt x="77366" y="116720"/>
                        <a:pt x="63040" y="109272"/>
                        <a:pt x="45914" y="10230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4A4A5281-37AB-3503-0200-D4CE09E3127A}"/>
                    </a:ext>
                  </a:extLst>
                </p:cNvPr>
                <p:cNvSpPr/>
                <p:nvPr/>
              </p:nvSpPr>
              <p:spPr>
                <a:xfrm>
                  <a:off x="10195887" y="2476580"/>
                  <a:ext cx="89835" cy="123293"/>
                </a:xfrm>
                <a:custGeom>
                  <a:avLst/>
                  <a:gdLst>
                    <a:gd name="connsiteX0" fmla="*/ 14445 w 89835"/>
                    <a:gd name="connsiteY0" fmla="*/ 240 h 123293"/>
                    <a:gd name="connsiteX1" fmla="*/ 68119 w 89835"/>
                    <a:gd name="connsiteY1" fmla="*/ 59543 h 123293"/>
                    <a:gd name="connsiteX2" fmla="*/ 89836 w 89835"/>
                    <a:gd name="connsiteY2" fmla="*/ 123294 h 123293"/>
                    <a:gd name="connsiteX3" fmla="*/ 72557 w 89835"/>
                    <a:gd name="connsiteY3" fmla="*/ 77460 h 123293"/>
                    <a:gd name="connsiteX4" fmla="*/ 22999 w 89835"/>
                    <a:gd name="connsiteY4" fmla="*/ 25520 h 123293"/>
                    <a:gd name="connsiteX5" fmla="*/ 8140 w 89835"/>
                    <a:gd name="connsiteY5" fmla="*/ 90099 h 123293"/>
                    <a:gd name="connsiteX6" fmla="*/ 7940 w 89835"/>
                    <a:gd name="connsiteY6" fmla="*/ 89737 h 123293"/>
                    <a:gd name="connsiteX7" fmla="*/ 14445 w 8983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5" h="123293">
                      <a:moveTo>
                        <a:pt x="14445" y="240"/>
                      </a:moveTo>
                      <a:cubicBezTo>
                        <a:pt x="21484" y="-2693"/>
                        <a:pt x="49050" y="21481"/>
                        <a:pt x="68119" y="59543"/>
                      </a:cubicBezTo>
                      <a:cubicBezTo>
                        <a:pt x="80663" y="84527"/>
                        <a:pt x="89274" y="108425"/>
                        <a:pt x="89836" y="123294"/>
                      </a:cubicBezTo>
                      <a:cubicBezTo>
                        <a:pt x="87235" y="110492"/>
                        <a:pt x="80920" y="94195"/>
                        <a:pt x="72557" y="77460"/>
                      </a:cubicBezTo>
                      <a:cubicBezTo>
                        <a:pt x="55555" y="43570"/>
                        <a:pt x="29895" y="22586"/>
                        <a:pt x="22999" y="25520"/>
                      </a:cubicBezTo>
                      <a:cubicBezTo>
                        <a:pt x="19056" y="27187"/>
                        <a:pt x="3120" y="59667"/>
                        <a:pt x="8140" y="90099"/>
                      </a:cubicBezTo>
                      <a:cubicBezTo>
                        <a:pt x="8092" y="89966"/>
                        <a:pt x="7987" y="89880"/>
                        <a:pt x="7940" y="89737"/>
                      </a:cubicBezTo>
                      <a:cubicBezTo>
                        <a:pt x="-11186" y="51675"/>
                        <a:pt x="9635" y="2260"/>
                        <a:pt x="14445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4FB5832C-0DD5-82A5-CEE2-79CE27404EEA}"/>
                    </a:ext>
                  </a:extLst>
                </p:cNvPr>
                <p:cNvSpPr/>
                <p:nvPr/>
              </p:nvSpPr>
              <p:spPr>
                <a:xfrm>
                  <a:off x="10209586" y="2594402"/>
                  <a:ext cx="74004" cy="33555"/>
                </a:xfrm>
                <a:custGeom>
                  <a:avLst/>
                  <a:gdLst>
                    <a:gd name="connsiteX0" fmla="*/ 31731 w 74004"/>
                    <a:gd name="connsiteY0" fmla="*/ 28274 h 33555"/>
                    <a:gd name="connsiteX1" fmla="*/ 73746 w 74004"/>
                    <a:gd name="connsiteY1" fmla="*/ 30608 h 33555"/>
                    <a:gd name="connsiteX2" fmla="*/ 39284 w 74004"/>
                    <a:gd name="connsiteY2" fmla="*/ 9700 h 33555"/>
                    <a:gd name="connsiteX3" fmla="*/ 32 w 74004"/>
                    <a:gd name="connsiteY3" fmla="*/ 613 h 33555"/>
                    <a:gd name="connsiteX4" fmla="*/ 31731 w 74004"/>
                    <a:gd name="connsiteY4" fmla="*/ 28274 h 3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04" h="33555">
                      <a:moveTo>
                        <a:pt x="31731" y="28274"/>
                      </a:moveTo>
                      <a:cubicBezTo>
                        <a:pt x="52105" y="36551"/>
                        <a:pt x="71822" y="33284"/>
                        <a:pt x="73746" y="30608"/>
                      </a:cubicBezTo>
                      <a:cubicBezTo>
                        <a:pt x="76298" y="27007"/>
                        <a:pt x="59649" y="17968"/>
                        <a:pt x="39284" y="9700"/>
                      </a:cubicBezTo>
                      <a:cubicBezTo>
                        <a:pt x="18920" y="1433"/>
                        <a:pt x="1118" y="-1377"/>
                        <a:pt x="32" y="613"/>
                      </a:cubicBezTo>
                      <a:cubicBezTo>
                        <a:pt x="-702" y="1985"/>
                        <a:pt x="11395" y="20006"/>
                        <a:pt x="31731" y="28274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9" name="图形 3">
                <a:extLst>
                  <a:ext uri="{FF2B5EF4-FFF2-40B4-BE49-F238E27FC236}">
                    <a16:creationId xmlns:a16="http://schemas.microsoft.com/office/drawing/2014/main" id="{1E86DA90-4A83-3272-EC89-794E14496272}"/>
                  </a:ext>
                </a:extLst>
              </p:cNvPr>
              <p:cNvGrpSpPr/>
              <p:nvPr/>
            </p:nvGrpSpPr>
            <p:grpSpPr>
              <a:xfrm>
                <a:off x="10101939" y="3295716"/>
                <a:ext cx="161174" cy="85076"/>
                <a:chOff x="10101939" y="3295716"/>
                <a:chExt cx="161174" cy="85076"/>
              </a:xfrm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7BA49A22-9C13-3E4F-2C21-7914926CF781}"/>
                    </a:ext>
                  </a:extLst>
                </p:cNvPr>
                <p:cNvSpPr/>
                <p:nvPr/>
              </p:nvSpPr>
              <p:spPr>
                <a:xfrm>
                  <a:off x="10103881" y="3304452"/>
                  <a:ext cx="134253" cy="69708"/>
                </a:xfrm>
                <a:custGeom>
                  <a:avLst/>
                  <a:gdLst>
                    <a:gd name="connsiteX0" fmla="*/ 36033 w 134253"/>
                    <a:gd name="connsiteY0" fmla="*/ 50421 h 69708"/>
                    <a:gd name="connsiteX1" fmla="*/ 63713 w 134253"/>
                    <a:gd name="connsiteY1" fmla="*/ 69709 h 69708"/>
                    <a:gd name="connsiteX2" fmla="*/ 76838 w 134253"/>
                    <a:gd name="connsiteY2" fmla="*/ 68242 h 69708"/>
                    <a:gd name="connsiteX3" fmla="*/ 134188 w 134253"/>
                    <a:gd name="connsiteY3" fmla="*/ 9473 h 69708"/>
                    <a:gd name="connsiteX4" fmla="*/ 62636 w 134253"/>
                    <a:gd name="connsiteY4" fmla="*/ 3720 h 69708"/>
                    <a:gd name="connsiteX5" fmla="*/ 0 w 134253"/>
                    <a:gd name="connsiteY5" fmla="*/ 35752 h 69708"/>
                    <a:gd name="connsiteX6" fmla="*/ 36033 w 134253"/>
                    <a:gd name="connsiteY6" fmla="*/ 50421 h 6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53" h="69708">
                      <a:moveTo>
                        <a:pt x="36033" y="50421"/>
                      </a:moveTo>
                      <a:cubicBezTo>
                        <a:pt x="48520" y="57307"/>
                        <a:pt x="58445" y="64727"/>
                        <a:pt x="63713" y="69709"/>
                      </a:cubicBezTo>
                      <a:cubicBezTo>
                        <a:pt x="68028" y="69661"/>
                        <a:pt x="72457" y="69213"/>
                        <a:pt x="76838" y="68242"/>
                      </a:cubicBezTo>
                      <a:cubicBezTo>
                        <a:pt x="113881" y="60117"/>
                        <a:pt x="135607" y="14407"/>
                        <a:pt x="134188" y="9473"/>
                      </a:cubicBezTo>
                      <a:cubicBezTo>
                        <a:pt x="132140" y="2300"/>
                        <a:pt x="99660" y="-4415"/>
                        <a:pt x="62636" y="3720"/>
                      </a:cubicBezTo>
                      <a:cubicBezTo>
                        <a:pt x="28603" y="11216"/>
                        <a:pt x="657" y="23379"/>
                        <a:pt x="0" y="35752"/>
                      </a:cubicBezTo>
                      <a:cubicBezTo>
                        <a:pt x="5067" y="35095"/>
                        <a:pt x="19869" y="41524"/>
                        <a:pt x="36033" y="50421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4DF628D0-0E2E-6E35-03DC-8E5AFD792214}"/>
                    </a:ext>
                  </a:extLst>
                </p:cNvPr>
                <p:cNvSpPr/>
                <p:nvPr/>
              </p:nvSpPr>
              <p:spPr>
                <a:xfrm>
                  <a:off x="10120016" y="3295716"/>
                  <a:ext cx="143097" cy="70424"/>
                </a:xfrm>
                <a:custGeom>
                  <a:avLst/>
                  <a:gdLst>
                    <a:gd name="connsiteX0" fmla="*/ 143037 w 143097"/>
                    <a:gd name="connsiteY0" fmla="*/ 8902 h 70424"/>
                    <a:gd name="connsiteX1" fmla="*/ 63179 w 143097"/>
                    <a:gd name="connsiteY1" fmla="*/ 4587 h 70424"/>
                    <a:gd name="connsiteX2" fmla="*/ 0 w 143097"/>
                    <a:gd name="connsiteY2" fmla="*/ 27876 h 70424"/>
                    <a:gd name="connsiteX3" fmla="*/ 46501 w 143097"/>
                    <a:gd name="connsiteY3" fmla="*/ 12446 h 70424"/>
                    <a:gd name="connsiteX4" fmla="*/ 118053 w 143097"/>
                    <a:gd name="connsiteY4" fmla="*/ 18199 h 70424"/>
                    <a:gd name="connsiteX5" fmla="*/ 77248 w 143097"/>
                    <a:gd name="connsiteY5" fmla="*/ 70424 h 70424"/>
                    <a:gd name="connsiteX6" fmla="*/ 77686 w 143097"/>
                    <a:gd name="connsiteY6" fmla="*/ 70358 h 70424"/>
                    <a:gd name="connsiteX7" fmla="*/ 143037 w 143097"/>
                    <a:gd name="connsiteY7" fmla="*/ 8902 h 7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7" h="70424">
                      <a:moveTo>
                        <a:pt x="143037" y="8902"/>
                      </a:moveTo>
                      <a:cubicBezTo>
                        <a:pt x="140894" y="1616"/>
                        <a:pt x="104746" y="-4566"/>
                        <a:pt x="63179" y="4587"/>
                      </a:cubicBezTo>
                      <a:cubicBezTo>
                        <a:pt x="35881" y="10607"/>
                        <a:pt x="11935" y="18999"/>
                        <a:pt x="0" y="27876"/>
                      </a:cubicBezTo>
                      <a:cubicBezTo>
                        <a:pt x="11573" y="21866"/>
                        <a:pt x="28184" y="16484"/>
                        <a:pt x="46501" y="12446"/>
                      </a:cubicBezTo>
                      <a:cubicBezTo>
                        <a:pt x="83534" y="4311"/>
                        <a:pt x="115995" y="11046"/>
                        <a:pt x="118053" y="18199"/>
                      </a:cubicBezTo>
                      <a:cubicBezTo>
                        <a:pt x="119243" y="22333"/>
                        <a:pt x="104080" y="55156"/>
                        <a:pt x="77248" y="70424"/>
                      </a:cubicBezTo>
                      <a:cubicBezTo>
                        <a:pt x="77419" y="70386"/>
                        <a:pt x="77533" y="70386"/>
                        <a:pt x="77686" y="70358"/>
                      </a:cubicBezTo>
                      <a:cubicBezTo>
                        <a:pt x="119253" y="61204"/>
                        <a:pt x="144504" y="13951"/>
                        <a:pt x="143037" y="890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A9208E31-9D6D-B8F0-BE68-6923C7D3BBA7}"/>
                    </a:ext>
                  </a:extLst>
                </p:cNvPr>
                <p:cNvSpPr/>
                <p:nvPr/>
              </p:nvSpPr>
              <p:spPr>
                <a:xfrm>
                  <a:off x="10101939" y="3340050"/>
                  <a:ext cx="69826" cy="40742"/>
                </a:xfrm>
                <a:custGeom>
                  <a:avLst/>
                  <a:gdLst>
                    <a:gd name="connsiteX0" fmla="*/ 28307 w 69826"/>
                    <a:gd name="connsiteY0" fmla="*/ 32387 h 40742"/>
                    <a:gd name="connsiteX1" fmla="*/ 56 w 69826"/>
                    <a:gd name="connsiteY1" fmla="*/ 1240 h 40742"/>
                    <a:gd name="connsiteX2" fmla="*/ 37965 w 69826"/>
                    <a:gd name="connsiteY2" fmla="*/ 14823 h 40742"/>
                    <a:gd name="connsiteX3" fmla="*/ 69788 w 69826"/>
                    <a:gd name="connsiteY3" fmla="*/ 39588 h 40742"/>
                    <a:gd name="connsiteX4" fmla="*/ 28307 w 69826"/>
                    <a:gd name="connsiteY4" fmla="*/ 32387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26" h="40742">
                      <a:moveTo>
                        <a:pt x="28307" y="32387"/>
                      </a:moveTo>
                      <a:cubicBezTo>
                        <a:pt x="9057" y="21776"/>
                        <a:pt x="-840" y="4412"/>
                        <a:pt x="56" y="1240"/>
                      </a:cubicBezTo>
                      <a:cubicBezTo>
                        <a:pt x="1275" y="-3018"/>
                        <a:pt x="18734" y="4221"/>
                        <a:pt x="37965" y="14823"/>
                      </a:cubicBezTo>
                      <a:cubicBezTo>
                        <a:pt x="57244" y="25434"/>
                        <a:pt x="70636" y="37483"/>
                        <a:pt x="69788" y="39588"/>
                      </a:cubicBezTo>
                      <a:cubicBezTo>
                        <a:pt x="69198" y="41045"/>
                        <a:pt x="47595" y="42979"/>
                        <a:pt x="28307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图形 3">
                <a:extLst>
                  <a:ext uri="{FF2B5EF4-FFF2-40B4-BE49-F238E27FC236}">
                    <a16:creationId xmlns:a16="http://schemas.microsoft.com/office/drawing/2014/main" id="{729566C5-8BB0-2D51-15DC-379D99157E85}"/>
                  </a:ext>
                </a:extLst>
              </p:cNvPr>
              <p:cNvGrpSpPr/>
              <p:nvPr/>
            </p:nvGrpSpPr>
            <p:grpSpPr>
              <a:xfrm>
                <a:off x="9979917" y="3161104"/>
                <a:ext cx="90975" cy="151368"/>
                <a:chOff x="9979917" y="3161104"/>
                <a:chExt cx="90975" cy="151368"/>
              </a:xfrm>
            </p:grpSpPr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BB63738F-C7C4-B0F7-A739-540EA477886F}"/>
                    </a:ext>
                  </a:extLst>
                </p:cNvPr>
                <p:cNvSpPr/>
                <p:nvPr/>
              </p:nvSpPr>
              <p:spPr>
                <a:xfrm>
                  <a:off x="9987011" y="3186316"/>
                  <a:ext cx="83881" cy="121075"/>
                </a:xfrm>
                <a:custGeom>
                  <a:avLst/>
                  <a:gdLst>
                    <a:gd name="connsiteX0" fmla="*/ 45870 w 83881"/>
                    <a:gd name="connsiteY0" fmla="*/ 102330 h 121075"/>
                    <a:gd name="connsiteX1" fmla="*/ 13504 w 83881"/>
                    <a:gd name="connsiteY1" fmla="*/ 92995 h 121075"/>
                    <a:gd name="connsiteX2" fmla="*/ 6380 w 83881"/>
                    <a:gd name="connsiteY2" fmla="*/ 81851 h 121075"/>
                    <a:gd name="connsiteX3" fmla="*/ 15914 w 83881"/>
                    <a:gd name="connsiteY3" fmla="*/ 269 h 121075"/>
                    <a:gd name="connsiteX4" fmla="*/ 65435 w 83881"/>
                    <a:gd name="connsiteY4" fmla="*/ 52238 h 121075"/>
                    <a:gd name="connsiteX5" fmla="*/ 80027 w 83881"/>
                    <a:gd name="connsiteY5" fmla="*/ 121075 h 121075"/>
                    <a:gd name="connsiteX6" fmla="*/ 45870 w 83881"/>
                    <a:gd name="connsiteY6" fmla="*/ 102330 h 121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81" h="121075">
                      <a:moveTo>
                        <a:pt x="45870" y="102330"/>
                      </a:moveTo>
                      <a:cubicBezTo>
                        <a:pt x="32697" y="96967"/>
                        <a:pt x="20686" y="93910"/>
                        <a:pt x="13504" y="92995"/>
                      </a:cubicBezTo>
                      <a:cubicBezTo>
                        <a:pt x="10818" y="89595"/>
                        <a:pt x="8370" y="85909"/>
                        <a:pt x="6380" y="81851"/>
                      </a:cubicBezTo>
                      <a:cubicBezTo>
                        <a:pt x="-10613" y="47952"/>
                        <a:pt x="11190" y="2289"/>
                        <a:pt x="15914" y="269"/>
                      </a:cubicBezTo>
                      <a:cubicBezTo>
                        <a:pt x="22763" y="-2645"/>
                        <a:pt x="48442" y="18319"/>
                        <a:pt x="65435" y="52238"/>
                      </a:cubicBezTo>
                      <a:cubicBezTo>
                        <a:pt x="81075" y="83404"/>
                        <a:pt x="89200" y="112769"/>
                        <a:pt x="80027" y="121075"/>
                      </a:cubicBezTo>
                      <a:cubicBezTo>
                        <a:pt x="77312" y="116722"/>
                        <a:pt x="62987" y="109273"/>
                        <a:pt x="45870" y="10233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FC30DADC-9FDB-6A28-4141-4557E0C07665}"/>
                    </a:ext>
                  </a:extLst>
                </p:cNvPr>
                <p:cNvSpPr/>
                <p:nvPr/>
              </p:nvSpPr>
              <p:spPr>
                <a:xfrm>
                  <a:off x="9979917" y="3161104"/>
                  <a:ext cx="89825" cy="123293"/>
                </a:xfrm>
                <a:custGeom>
                  <a:avLst/>
                  <a:gdLst>
                    <a:gd name="connsiteX0" fmla="*/ 14454 w 89825"/>
                    <a:gd name="connsiteY0" fmla="*/ 240 h 123293"/>
                    <a:gd name="connsiteX1" fmla="*/ 68128 w 89825"/>
                    <a:gd name="connsiteY1" fmla="*/ 59542 h 123293"/>
                    <a:gd name="connsiteX2" fmla="*/ 89826 w 89825"/>
                    <a:gd name="connsiteY2" fmla="*/ 123294 h 123293"/>
                    <a:gd name="connsiteX3" fmla="*/ 72529 w 89825"/>
                    <a:gd name="connsiteY3" fmla="*/ 77450 h 123293"/>
                    <a:gd name="connsiteX4" fmla="*/ 23008 w 89825"/>
                    <a:gd name="connsiteY4" fmla="*/ 25481 h 123293"/>
                    <a:gd name="connsiteX5" fmla="*/ 8120 w 89825"/>
                    <a:gd name="connsiteY5" fmla="*/ 90089 h 123293"/>
                    <a:gd name="connsiteX6" fmla="*/ 7920 w 89825"/>
                    <a:gd name="connsiteY6" fmla="*/ 89718 h 123293"/>
                    <a:gd name="connsiteX7" fmla="*/ 14454 w 89825"/>
                    <a:gd name="connsiteY7" fmla="*/ 240 h 123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25" h="123293">
                      <a:moveTo>
                        <a:pt x="14454" y="240"/>
                      </a:moveTo>
                      <a:cubicBezTo>
                        <a:pt x="21474" y="-2694"/>
                        <a:pt x="49049" y="21509"/>
                        <a:pt x="68128" y="59542"/>
                      </a:cubicBezTo>
                      <a:cubicBezTo>
                        <a:pt x="80653" y="84517"/>
                        <a:pt x="89264" y="108463"/>
                        <a:pt x="89826" y="123294"/>
                      </a:cubicBezTo>
                      <a:cubicBezTo>
                        <a:pt x="87216" y="110501"/>
                        <a:pt x="80929" y="94214"/>
                        <a:pt x="72529" y="77450"/>
                      </a:cubicBezTo>
                      <a:cubicBezTo>
                        <a:pt x="55536" y="43550"/>
                        <a:pt x="29856" y="22576"/>
                        <a:pt x="23008" y="25481"/>
                      </a:cubicBezTo>
                      <a:cubicBezTo>
                        <a:pt x="19027" y="27177"/>
                        <a:pt x="3091" y="59647"/>
                        <a:pt x="8120" y="90089"/>
                      </a:cubicBezTo>
                      <a:cubicBezTo>
                        <a:pt x="8082" y="89946"/>
                        <a:pt x="7978" y="89832"/>
                        <a:pt x="7920" y="89718"/>
                      </a:cubicBezTo>
                      <a:cubicBezTo>
                        <a:pt x="-11168" y="51665"/>
                        <a:pt x="9625" y="2259"/>
                        <a:pt x="14454" y="240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DB95E22C-530B-81ED-3D18-36018210AE84}"/>
                    </a:ext>
                  </a:extLst>
                </p:cNvPr>
                <p:cNvSpPr/>
                <p:nvPr/>
              </p:nvSpPr>
              <p:spPr>
                <a:xfrm>
                  <a:off x="9993604" y="3278931"/>
                  <a:ext cx="74036" cy="33541"/>
                </a:xfrm>
                <a:custGeom>
                  <a:avLst/>
                  <a:gdLst>
                    <a:gd name="connsiteX0" fmla="*/ 31762 w 74036"/>
                    <a:gd name="connsiteY0" fmla="*/ 28269 h 33541"/>
                    <a:gd name="connsiteX1" fmla="*/ 73786 w 74036"/>
                    <a:gd name="connsiteY1" fmla="*/ 30584 h 33541"/>
                    <a:gd name="connsiteX2" fmla="*/ 39277 w 74036"/>
                    <a:gd name="connsiteY2" fmla="*/ 9724 h 33541"/>
                    <a:gd name="connsiteX3" fmla="*/ 34 w 74036"/>
                    <a:gd name="connsiteY3" fmla="*/ 609 h 33541"/>
                    <a:gd name="connsiteX4" fmla="*/ 31762 w 74036"/>
                    <a:gd name="connsiteY4" fmla="*/ 28269 h 33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6" h="33541">
                      <a:moveTo>
                        <a:pt x="31762" y="28269"/>
                      </a:moveTo>
                      <a:cubicBezTo>
                        <a:pt x="52107" y="36527"/>
                        <a:pt x="71853" y="33279"/>
                        <a:pt x="73786" y="30584"/>
                      </a:cubicBezTo>
                      <a:cubicBezTo>
                        <a:pt x="76291" y="27002"/>
                        <a:pt x="59641" y="17982"/>
                        <a:pt x="39277" y="9724"/>
                      </a:cubicBezTo>
                      <a:cubicBezTo>
                        <a:pt x="18932" y="1437"/>
                        <a:pt x="1139" y="-1373"/>
                        <a:pt x="34" y="609"/>
                      </a:cubicBezTo>
                      <a:cubicBezTo>
                        <a:pt x="-728" y="1990"/>
                        <a:pt x="11388" y="20011"/>
                        <a:pt x="31762" y="2826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7" name="图形 3">
                <a:extLst>
                  <a:ext uri="{FF2B5EF4-FFF2-40B4-BE49-F238E27FC236}">
                    <a16:creationId xmlns:a16="http://schemas.microsoft.com/office/drawing/2014/main" id="{F9EB4135-6F30-D7C7-5CDA-1EC96F27D103}"/>
                  </a:ext>
                </a:extLst>
              </p:cNvPr>
              <p:cNvGrpSpPr/>
              <p:nvPr/>
            </p:nvGrpSpPr>
            <p:grpSpPr>
              <a:xfrm>
                <a:off x="10974449" y="1678113"/>
                <a:ext cx="161194" cy="85082"/>
                <a:chOff x="10974449" y="1678113"/>
                <a:chExt cx="161194" cy="85082"/>
              </a:xfrm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B177C0EE-CFFC-6782-234A-A805A7963C13}"/>
                    </a:ext>
                  </a:extLst>
                </p:cNvPr>
                <p:cNvSpPr/>
                <p:nvPr/>
              </p:nvSpPr>
              <p:spPr>
                <a:xfrm>
                  <a:off x="10976390" y="1686836"/>
                  <a:ext cx="134281" cy="69722"/>
                </a:xfrm>
                <a:custGeom>
                  <a:avLst/>
                  <a:gdLst>
                    <a:gd name="connsiteX0" fmla="*/ 36052 w 134281"/>
                    <a:gd name="connsiteY0" fmla="*/ 50444 h 69722"/>
                    <a:gd name="connsiteX1" fmla="*/ 63751 w 134281"/>
                    <a:gd name="connsiteY1" fmla="*/ 69723 h 69722"/>
                    <a:gd name="connsiteX2" fmla="*/ 76848 w 134281"/>
                    <a:gd name="connsiteY2" fmla="*/ 68265 h 69722"/>
                    <a:gd name="connsiteX3" fmla="*/ 134217 w 134281"/>
                    <a:gd name="connsiteY3" fmla="*/ 9477 h 69722"/>
                    <a:gd name="connsiteX4" fmla="*/ 62627 w 134281"/>
                    <a:gd name="connsiteY4" fmla="*/ 3724 h 69722"/>
                    <a:gd name="connsiteX5" fmla="*/ 0 w 134281"/>
                    <a:gd name="connsiteY5" fmla="*/ 35756 h 69722"/>
                    <a:gd name="connsiteX6" fmla="*/ 36052 w 134281"/>
                    <a:gd name="connsiteY6" fmla="*/ 50444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81" h="69722">
                      <a:moveTo>
                        <a:pt x="36052" y="50444"/>
                      </a:moveTo>
                      <a:cubicBezTo>
                        <a:pt x="48549" y="57312"/>
                        <a:pt x="58445" y="64732"/>
                        <a:pt x="63751" y="69723"/>
                      </a:cubicBezTo>
                      <a:cubicBezTo>
                        <a:pt x="68056" y="69665"/>
                        <a:pt x="72438" y="69246"/>
                        <a:pt x="76848" y="68265"/>
                      </a:cubicBezTo>
                      <a:cubicBezTo>
                        <a:pt x="113890" y="60112"/>
                        <a:pt x="135627" y="14411"/>
                        <a:pt x="134217" y="9477"/>
                      </a:cubicBezTo>
                      <a:cubicBezTo>
                        <a:pt x="132131" y="2305"/>
                        <a:pt x="99679" y="-4420"/>
                        <a:pt x="62627" y="3724"/>
                      </a:cubicBezTo>
                      <a:cubicBezTo>
                        <a:pt x="28575" y="11220"/>
                        <a:pt x="648" y="23374"/>
                        <a:pt x="0" y="35756"/>
                      </a:cubicBezTo>
                      <a:cubicBezTo>
                        <a:pt x="5077" y="35099"/>
                        <a:pt x="19888" y="41548"/>
                        <a:pt x="36052" y="50444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7630B58-977D-B351-EEE0-7575C927D03D}"/>
                    </a:ext>
                  </a:extLst>
                </p:cNvPr>
                <p:cNvSpPr/>
                <p:nvPr/>
              </p:nvSpPr>
              <p:spPr>
                <a:xfrm>
                  <a:off x="10992535" y="1678113"/>
                  <a:ext cx="143108" cy="70406"/>
                </a:xfrm>
                <a:custGeom>
                  <a:avLst/>
                  <a:gdLst>
                    <a:gd name="connsiteX0" fmla="*/ 143047 w 143108"/>
                    <a:gd name="connsiteY0" fmla="*/ 8923 h 70406"/>
                    <a:gd name="connsiteX1" fmla="*/ 63160 w 143108"/>
                    <a:gd name="connsiteY1" fmla="*/ 4580 h 70406"/>
                    <a:gd name="connsiteX2" fmla="*/ 0 w 143108"/>
                    <a:gd name="connsiteY2" fmla="*/ 27897 h 70406"/>
                    <a:gd name="connsiteX3" fmla="*/ 46491 w 143108"/>
                    <a:gd name="connsiteY3" fmla="*/ 12438 h 70406"/>
                    <a:gd name="connsiteX4" fmla="*/ 118062 w 143108"/>
                    <a:gd name="connsiteY4" fmla="*/ 18191 h 70406"/>
                    <a:gd name="connsiteX5" fmla="*/ 77248 w 143108"/>
                    <a:gd name="connsiteY5" fmla="*/ 70407 h 70406"/>
                    <a:gd name="connsiteX6" fmla="*/ 77695 w 143108"/>
                    <a:gd name="connsiteY6" fmla="*/ 70350 h 70406"/>
                    <a:gd name="connsiteX7" fmla="*/ 143047 w 143108"/>
                    <a:gd name="connsiteY7" fmla="*/ 8923 h 7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08" h="70406">
                      <a:moveTo>
                        <a:pt x="143047" y="8923"/>
                      </a:moveTo>
                      <a:cubicBezTo>
                        <a:pt x="140903" y="1617"/>
                        <a:pt x="104746" y="-4564"/>
                        <a:pt x="63160" y="4580"/>
                      </a:cubicBezTo>
                      <a:cubicBezTo>
                        <a:pt x="35881" y="10590"/>
                        <a:pt x="11887" y="18962"/>
                        <a:pt x="0" y="27897"/>
                      </a:cubicBezTo>
                      <a:cubicBezTo>
                        <a:pt x="11573" y="21858"/>
                        <a:pt x="28194" y="16486"/>
                        <a:pt x="46491" y="12438"/>
                      </a:cubicBezTo>
                      <a:cubicBezTo>
                        <a:pt x="83544" y="4294"/>
                        <a:pt x="115976" y="11019"/>
                        <a:pt x="118062" y="18191"/>
                      </a:cubicBezTo>
                      <a:cubicBezTo>
                        <a:pt x="119262" y="22344"/>
                        <a:pt x="104061" y="55148"/>
                        <a:pt x="77248" y="70407"/>
                      </a:cubicBezTo>
                      <a:cubicBezTo>
                        <a:pt x="77400" y="70388"/>
                        <a:pt x="77543" y="70388"/>
                        <a:pt x="77695" y="70350"/>
                      </a:cubicBezTo>
                      <a:cubicBezTo>
                        <a:pt x="119243" y="61234"/>
                        <a:pt x="144532" y="13952"/>
                        <a:pt x="143047" y="8923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AFCADD1-813F-8DD2-ECB7-00FD83552343}"/>
                    </a:ext>
                  </a:extLst>
                </p:cNvPr>
                <p:cNvSpPr/>
                <p:nvPr/>
              </p:nvSpPr>
              <p:spPr>
                <a:xfrm>
                  <a:off x="10974449" y="1722452"/>
                  <a:ext cx="69799" cy="40742"/>
                </a:xfrm>
                <a:custGeom>
                  <a:avLst/>
                  <a:gdLst>
                    <a:gd name="connsiteX0" fmla="*/ 28334 w 69799"/>
                    <a:gd name="connsiteY0" fmla="*/ 32373 h 40742"/>
                    <a:gd name="connsiteX1" fmla="*/ 55 w 69799"/>
                    <a:gd name="connsiteY1" fmla="*/ 1226 h 40742"/>
                    <a:gd name="connsiteX2" fmla="*/ 37964 w 69799"/>
                    <a:gd name="connsiteY2" fmla="*/ 14828 h 40742"/>
                    <a:gd name="connsiteX3" fmla="*/ 69758 w 69799"/>
                    <a:gd name="connsiteY3" fmla="*/ 39593 h 40742"/>
                    <a:gd name="connsiteX4" fmla="*/ 28334 w 69799"/>
                    <a:gd name="connsiteY4" fmla="*/ 32373 h 40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99" h="40742">
                      <a:moveTo>
                        <a:pt x="28334" y="32373"/>
                      </a:moveTo>
                      <a:cubicBezTo>
                        <a:pt x="9084" y="21781"/>
                        <a:pt x="-831" y="4417"/>
                        <a:pt x="55" y="1226"/>
                      </a:cubicBezTo>
                      <a:cubicBezTo>
                        <a:pt x="1283" y="-3003"/>
                        <a:pt x="18723" y="4236"/>
                        <a:pt x="37964" y="14828"/>
                      </a:cubicBezTo>
                      <a:cubicBezTo>
                        <a:pt x="57252" y="25429"/>
                        <a:pt x="70635" y="37497"/>
                        <a:pt x="69758" y="39593"/>
                      </a:cubicBezTo>
                      <a:cubicBezTo>
                        <a:pt x="69215" y="41041"/>
                        <a:pt x="47594" y="42984"/>
                        <a:pt x="28334" y="32373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" name="图形 3">
                <a:extLst>
                  <a:ext uri="{FF2B5EF4-FFF2-40B4-BE49-F238E27FC236}">
                    <a16:creationId xmlns:a16="http://schemas.microsoft.com/office/drawing/2014/main" id="{A7F7825F-3ABA-CBDC-4875-5718096C835D}"/>
                  </a:ext>
                </a:extLst>
              </p:cNvPr>
              <p:cNvGrpSpPr/>
              <p:nvPr/>
            </p:nvGrpSpPr>
            <p:grpSpPr>
              <a:xfrm>
                <a:off x="10755221" y="1377139"/>
                <a:ext cx="161193" cy="85080"/>
                <a:chOff x="10755221" y="1377139"/>
                <a:chExt cx="161193" cy="85080"/>
              </a:xfrm>
            </p:grpSpPr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24ACEEB1-C1D5-1E9F-65CA-CA850E9BD5FD}"/>
                    </a:ext>
                  </a:extLst>
                </p:cNvPr>
                <p:cNvSpPr/>
                <p:nvPr/>
              </p:nvSpPr>
              <p:spPr>
                <a:xfrm>
                  <a:off x="10757153" y="1385860"/>
                  <a:ext cx="134299" cy="69727"/>
                </a:xfrm>
                <a:custGeom>
                  <a:avLst/>
                  <a:gdLst>
                    <a:gd name="connsiteX0" fmla="*/ 36062 w 134299"/>
                    <a:gd name="connsiteY0" fmla="*/ 50449 h 69727"/>
                    <a:gd name="connsiteX1" fmla="*/ 63760 w 134299"/>
                    <a:gd name="connsiteY1" fmla="*/ 69728 h 69727"/>
                    <a:gd name="connsiteX2" fmla="*/ 76867 w 134299"/>
                    <a:gd name="connsiteY2" fmla="*/ 68261 h 69727"/>
                    <a:gd name="connsiteX3" fmla="*/ 134236 w 134299"/>
                    <a:gd name="connsiteY3" fmla="*/ 9473 h 69727"/>
                    <a:gd name="connsiteX4" fmla="*/ 62646 w 134299"/>
                    <a:gd name="connsiteY4" fmla="*/ 3720 h 69727"/>
                    <a:gd name="connsiteX5" fmla="*/ 0 w 134299"/>
                    <a:gd name="connsiteY5" fmla="*/ 35752 h 69727"/>
                    <a:gd name="connsiteX6" fmla="*/ 36062 w 134299"/>
                    <a:gd name="connsiteY6" fmla="*/ 50449 h 6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99" h="69727">
                      <a:moveTo>
                        <a:pt x="36062" y="50449"/>
                      </a:moveTo>
                      <a:cubicBezTo>
                        <a:pt x="48549" y="57317"/>
                        <a:pt x="58464" y="64737"/>
                        <a:pt x="63760" y="69728"/>
                      </a:cubicBezTo>
                      <a:cubicBezTo>
                        <a:pt x="68066" y="69671"/>
                        <a:pt x="72447" y="69233"/>
                        <a:pt x="76867" y="68261"/>
                      </a:cubicBezTo>
                      <a:cubicBezTo>
                        <a:pt x="113900" y="60117"/>
                        <a:pt x="135636" y="14407"/>
                        <a:pt x="134236" y="9473"/>
                      </a:cubicBezTo>
                      <a:cubicBezTo>
                        <a:pt x="132169" y="2300"/>
                        <a:pt x="99708" y="-4415"/>
                        <a:pt x="62646" y="3720"/>
                      </a:cubicBezTo>
                      <a:cubicBezTo>
                        <a:pt x="28603" y="11206"/>
                        <a:pt x="648" y="23370"/>
                        <a:pt x="0" y="35752"/>
                      </a:cubicBezTo>
                      <a:cubicBezTo>
                        <a:pt x="5096" y="35124"/>
                        <a:pt x="19917" y="41553"/>
                        <a:pt x="36062" y="504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C1514A4A-88F5-4634-3693-87B7A61DD827}"/>
                    </a:ext>
                  </a:extLst>
                </p:cNvPr>
                <p:cNvSpPr/>
                <p:nvPr/>
              </p:nvSpPr>
              <p:spPr>
                <a:xfrm>
                  <a:off x="10773326" y="1377139"/>
                  <a:ext cx="143087" cy="70418"/>
                </a:xfrm>
                <a:custGeom>
                  <a:avLst/>
                  <a:gdLst>
                    <a:gd name="connsiteX0" fmla="*/ 143027 w 143087"/>
                    <a:gd name="connsiteY0" fmla="*/ 8916 h 70418"/>
                    <a:gd name="connsiteX1" fmla="*/ 63170 w 143087"/>
                    <a:gd name="connsiteY1" fmla="*/ 4591 h 70418"/>
                    <a:gd name="connsiteX2" fmla="*/ 0 w 143087"/>
                    <a:gd name="connsiteY2" fmla="*/ 27899 h 70418"/>
                    <a:gd name="connsiteX3" fmla="*/ 46472 w 143087"/>
                    <a:gd name="connsiteY3" fmla="*/ 12430 h 70418"/>
                    <a:gd name="connsiteX4" fmla="*/ 118053 w 143087"/>
                    <a:gd name="connsiteY4" fmla="*/ 18193 h 70418"/>
                    <a:gd name="connsiteX5" fmla="*/ 77238 w 143087"/>
                    <a:gd name="connsiteY5" fmla="*/ 70419 h 70418"/>
                    <a:gd name="connsiteX6" fmla="*/ 77657 w 143087"/>
                    <a:gd name="connsiteY6" fmla="*/ 70342 h 70418"/>
                    <a:gd name="connsiteX7" fmla="*/ 143027 w 143087"/>
                    <a:gd name="connsiteY7" fmla="*/ 8916 h 70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87" h="70418">
                      <a:moveTo>
                        <a:pt x="143027" y="8916"/>
                      </a:moveTo>
                      <a:cubicBezTo>
                        <a:pt x="140884" y="1620"/>
                        <a:pt x="104747" y="-4572"/>
                        <a:pt x="63170" y="4591"/>
                      </a:cubicBezTo>
                      <a:cubicBezTo>
                        <a:pt x="35900" y="10592"/>
                        <a:pt x="11887" y="18984"/>
                        <a:pt x="0" y="27899"/>
                      </a:cubicBezTo>
                      <a:cubicBezTo>
                        <a:pt x="11563" y="21870"/>
                        <a:pt x="28175" y="16479"/>
                        <a:pt x="46472" y="12430"/>
                      </a:cubicBezTo>
                      <a:cubicBezTo>
                        <a:pt x="83534" y="4296"/>
                        <a:pt x="115976" y="11011"/>
                        <a:pt x="118053" y="18193"/>
                      </a:cubicBezTo>
                      <a:cubicBezTo>
                        <a:pt x="119234" y="22327"/>
                        <a:pt x="104061" y="55160"/>
                        <a:pt x="77238" y="70419"/>
                      </a:cubicBezTo>
                      <a:cubicBezTo>
                        <a:pt x="77400" y="70380"/>
                        <a:pt x="77524" y="70380"/>
                        <a:pt x="77657" y="70342"/>
                      </a:cubicBezTo>
                      <a:cubicBezTo>
                        <a:pt x="119234" y="61217"/>
                        <a:pt x="144494" y="13935"/>
                        <a:pt x="143027" y="8916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5CB7D3E8-07EB-9011-500A-8EBBD89B4D9A}"/>
                    </a:ext>
                  </a:extLst>
                </p:cNvPr>
                <p:cNvSpPr/>
                <p:nvPr/>
              </p:nvSpPr>
              <p:spPr>
                <a:xfrm>
                  <a:off x="10755221" y="1421475"/>
                  <a:ext cx="69817" cy="40743"/>
                </a:xfrm>
                <a:custGeom>
                  <a:avLst/>
                  <a:gdLst>
                    <a:gd name="connsiteX0" fmla="*/ 28335 w 69817"/>
                    <a:gd name="connsiteY0" fmla="*/ 32388 h 40743"/>
                    <a:gd name="connsiteX1" fmla="*/ 56 w 69817"/>
                    <a:gd name="connsiteY1" fmla="*/ 1232 h 40743"/>
                    <a:gd name="connsiteX2" fmla="*/ 37975 w 69817"/>
                    <a:gd name="connsiteY2" fmla="*/ 14824 h 40743"/>
                    <a:gd name="connsiteX3" fmla="*/ 69778 w 69817"/>
                    <a:gd name="connsiteY3" fmla="*/ 39579 h 40743"/>
                    <a:gd name="connsiteX4" fmla="*/ 28335 w 69817"/>
                    <a:gd name="connsiteY4" fmla="*/ 32388 h 4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7" h="40743">
                      <a:moveTo>
                        <a:pt x="28335" y="32388"/>
                      </a:moveTo>
                      <a:cubicBezTo>
                        <a:pt x="9085" y="21768"/>
                        <a:pt x="-840" y="4404"/>
                        <a:pt x="56" y="1232"/>
                      </a:cubicBezTo>
                      <a:cubicBezTo>
                        <a:pt x="1256" y="-3007"/>
                        <a:pt x="18734" y="4223"/>
                        <a:pt x="37975" y="14824"/>
                      </a:cubicBezTo>
                      <a:cubicBezTo>
                        <a:pt x="57253" y="25425"/>
                        <a:pt x="70636" y="37503"/>
                        <a:pt x="69778" y="39579"/>
                      </a:cubicBezTo>
                      <a:cubicBezTo>
                        <a:pt x="69198" y="41046"/>
                        <a:pt x="47595" y="42989"/>
                        <a:pt x="28335" y="32388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" name="图形 3">
                <a:extLst>
                  <a:ext uri="{FF2B5EF4-FFF2-40B4-BE49-F238E27FC236}">
                    <a16:creationId xmlns:a16="http://schemas.microsoft.com/office/drawing/2014/main" id="{FF82802C-AB79-140B-7022-9099E9B97820}"/>
                  </a:ext>
                </a:extLst>
              </p:cNvPr>
              <p:cNvGrpSpPr/>
              <p:nvPr/>
            </p:nvGrpSpPr>
            <p:grpSpPr>
              <a:xfrm>
                <a:off x="10963460" y="1498513"/>
                <a:ext cx="104028" cy="141711"/>
                <a:chOff x="10963460" y="1498513"/>
                <a:chExt cx="104028" cy="141711"/>
              </a:xfrm>
            </p:grpSpPr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27DFFA83-6544-99F9-860B-E54A083F18F8}"/>
                    </a:ext>
                  </a:extLst>
                </p:cNvPr>
                <p:cNvSpPr/>
                <p:nvPr/>
              </p:nvSpPr>
              <p:spPr>
                <a:xfrm>
                  <a:off x="10963460" y="1522082"/>
                  <a:ext cx="93058" cy="109975"/>
                </a:xfrm>
                <a:custGeom>
                  <a:avLst/>
                  <a:gdLst>
                    <a:gd name="connsiteX0" fmla="*/ 38924 w 93058"/>
                    <a:gd name="connsiteY0" fmla="*/ 96745 h 109975"/>
                    <a:gd name="connsiteX1" fmla="*/ 72375 w 93058"/>
                    <a:gd name="connsiteY1" fmla="*/ 92526 h 109975"/>
                    <a:gd name="connsiteX2" fmla="*/ 81148 w 93058"/>
                    <a:gd name="connsiteY2" fmla="*/ 82629 h 109975"/>
                    <a:gd name="connsiteX3" fmla="*/ 84348 w 93058"/>
                    <a:gd name="connsiteY3" fmla="*/ 571 h 109975"/>
                    <a:gd name="connsiteX4" fmla="*/ 27379 w 93058"/>
                    <a:gd name="connsiteY4" fmla="*/ 44253 h 109975"/>
                    <a:gd name="connsiteX5" fmla="*/ 2348 w 93058"/>
                    <a:gd name="connsiteY5" fmla="*/ 109975 h 109975"/>
                    <a:gd name="connsiteX6" fmla="*/ 38924 w 93058"/>
                    <a:gd name="connsiteY6" fmla="*/ 96745 h 10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058" h="109975">
                      <a:moveTo>
                        <a:pt x="38924" y="96745"/>
                      </a:moveTo>
                      <a:cubicBezTo>
                        <a:pt x="52782" y="93497"/>
                        <a:pt x="65117" y="92364"/>
                        <a:pt x="72375" y="92526"/>
                      </a:cubicBezTo>
                      <a:cubicBezTo>
                        <a:pt x="75585" y="89582"/>
                        <a:pt x="78528" y="86325"/>
                        <a:pt x="81148" y="82629"/>
                      </a:cubicBezTo>
                      <a:cubicBezTo>
                        <a:pt x="103189" y="51778"/>
                        <a:pt x="88720" y="3286"/>
                        <a:pt x="84348" y="571"/>
                      </a:cubicBezTo>
                      <a:cubicBezTo>
                        <a:pt x="78005" y="-3382"/>
                        <a:pt x="49401" y="13392"/>
                        <a:pt x="27379" y="44253"/>
                      </a:cubicBezTo>
                      <a:cubicBezTo>
                        <a:pt x="7101" y="72628"/>
                        <a:pt x="-5473" y="100365"/>
                        <a:pt x="2348" y="109975"/>
                      </a:cubicBezTo>
                      <a:cubicBezTo>
                        <a:pt x="5624" y="106118"/>
                        <a:pt x="20940" y="100965"/>
                        <a:pt x="38924" y="96745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B6DE0F02-6944-9181-2B13-F5949285FFDB}"/>
                    </a:ext>
                  </a:extLst>
                </p:cNvPr>
                <p:cNvSpPr/>
                <p:nvPr/>
              </p:nvSpPr>
              <p:spPr>
                <a:xfrm>
                  <a:off x="10966684" y="1498513"/>
                  <a:ext cx="100804" cy="110436"/>
                </a:xfrm>
                <a:custGeom>
                  <a:avLst/>
                  <a:gdLst>
                    <a:gd name="connsiteX0" fmla="*/ 93450 w 100804"/>
                    <a:gd name="connsiteY0" fmla="*/ 508 h 110436"/>
                    <a:gd name="connsiteX1" fmla="*/ 31290 w 100804"/>
                    <a:gd name="connsiteY1" fmla="*/ 50810 h 110436"/>
                    <a:gd name="connsiteX2" fmla="*/ 0 w 100804"/>
                    <a:gd name="connsiteY2" fmla="*/ 110436 h 110436"/>
                    <a:gd name="connsiteX3" fmla="*/ 24165 w 100804"/>
                    <a:gd name="connsiteY3" fmla="*/ 67840 h 110436"/>
                    <a:gd name="connsiteX4" fmla="*/ 81125 w 100804"/>
                    <a:gd name="connsiteY4" fmla="*/ 24159 h 110436"/>
                    <a:gd name="connsiteX5" fmla="*/ 85801 w 100804"/>
                    <a:gd name="connsiteY5" fmla="*/ 90272 h 110436"/>
                    <a:gd name="connsiteX6" fmla="*/ 86068 w 100804"/>
                    <a:gd name="connsiteY6" fmla="*/ 89938 h 110436"/>
                    <a:gd name="connsiteX7" fmla="*/ 93450 w 100804"/>
                    <a:gd name="connsiteY7" fmla="*/ 508 h 1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804" h="110436">
                      <a:moveTo>
                        <a:pt x="93450" y="508"/>
                      </a:moveTo>
                      <a:cubicBezTo>
                        <a:pt x="86925" y="-3473"/>
                        <a:pt x="55998" y="16186"/>
                        <a:pt x="31290" y="50810"/>
                      </a:cubicBezTo>
                      <a:cubicBezTo>
                        <a:pt x="15021" y="73555"/>
                        <a:pt x="2858" y="95834"/>
                        <a:pt x="0" y="110436"/>
                      </a:cubicBezTo>
                      <a:cubicBezTo>
                        <a:pt x="4544" y="98206"/>
                        <a:pt x="13288" y="83090"/>
                        <a:pt x="24165" y="67840"/>
                      </a:cubicBezTo>
                      <a:cubicBezTo>
                        <a:pt x="46196" y="36970"/>
                        <a:pt x="74790" y="20206"/>
                        <a:pt x="81125" y="24159"/>
                      </a:cubicBezTo>
                      <a:cubicBezTo>
                        <a:pt x="84792" y="26435"/>
                        <a:pt x="95498" y="60992"/>
                        <a:pt x="85801" y="90272"/>
                      </a:cubicBezTo>
                      <a:cubicBezTo>
                        <a:pt x="85887" y="90148"/>
                        <a:pt x="86001" y="90062"/>
                        <a:pt x="86068" y="89938"/>
                      </a:cubicBezTo>
                      <a:cubicBezTo>
                        <a:pt x="110823" y="55277"/>
                        <a:pt x="97898" y="3261"/>
                        <a:pt x="93450" y="508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B64EF34-20E9-5673-56F0-C257AF87F784}"/>
                    </a:ext>
                  </a:extLst>
                </p:cNvPr>
                <p:cNvSpPr/>
                <p:nvPr/>
              </p:nvSpPr>
              <p:spPr>
                <a:xfrm>
                  <a:off x="10964942" y="1614568"/>
                  <a:ext cx="77649" cy="25656"/>
                </a:xfrm>
                <a:custGeom>
                  <a:avLst/>
                  <a:gdLst>
                    <a:gd name="connsiteX0" fmla="*/ 42013 w 77649"/>
                    <a:gd name="connsiteY0" fmla="*/ 23776 h 25656"/>
                    <a:gd name="connsiteX1" fmla="*/ 141 w 77649"/>
                    <a:gd name="connsiteY1" fmla="*/ 19575 h 25656"/>
                    <a:gd name="connsiteX2" fmla="*/ 37441 w 77649"/>
                    <a:gd name="connsiteY2" fmla="*/ 4259 h 25656"/>
                    <a:gd name="connsiteX3" fmla="*/ 77637 w 77649"/>
                    <a:gd name="connsiteY3" fmla="*/ 1335 h 25656"/>
                    <a:gd name="connsiteX4" fmla="*/ 42013 w 77649"/>
                    <a:gd name="connsiteY4" fmla="*/ 23776 h 2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649" h="25656">
                      <a:moveTo>
                        <a:pt x="42013" y="23776"/>
                      </a:moveTo>
                      <a:cubicBezTo>
                        <a:pt x="20629" y="28786"/>
                        <a:pt x="1646" y="22528"/>
                        <a:pt x="141" y="19575"/>
                      </a:cubicBezTo>
                      <a:cubicBezTo>
                        <a:pt x="-1773" y="15613"/>
                        <a:pt x="16067" y="9297"/>
                        <a:pt x="37441" y="4259"/>
                      </a:cubicBezTo>
                      <a:cubicBezTo>
                        <a:pt x="58834" y="-761"/>
                        <a:pt x="76874" y="-789"/>
                        <a:pt x="77637" y="1335"/>
                      </a:cubicBezTo>
                      <a:cubicBezTo>
                        <a:pt x="78151" y="2801"/>
                        <a:pt x="63435" y="18737"/>
                        <a:pt x="42013" y="2377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9" name="图形 3">
                <a:extLst>
                  <a:ext uri="{FF2B5EF4-FFF2-40B4-BE49-F238E27FC236}">
                    <a16:creationId xmlns:a16="http://schemas.microsoft.com/office/drawing/2014/main" id="{92B10A7A-7DFB-CE15-D70E-2F13B9CE1106}"/>
                  </a:ext>
                </a:extLst>
              </p:cNvPr>
              <p:cNvGrpSpPr/>
              <p:nvPr/>
            </p:nvGrpSpPr>
            <p:grpSpPr>
              <a:xfrm>
                <a:off x="10976137" y="1287482"/>
                <a:ext cx="88503" cy="159034"/>
                <a:chOff x="10976137" y="1287482"/>
                <a:chExt cx="88503" cy="159034"/>
              </a:xfrm>
            </p:grpSpPr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738E3E0-A078-AD74-FD31-A8FBF0C085B0}"/>
                    </a:ext>
                  </a:extLst>
                </p:cNvPr>
                <p:cNvSpPr/>
                <p:nvPr/>
              </p:nvSpPr>
              <p:spPr>
                <a:xfrm>
                  <a:off x="10983067" y="1311938"/>
                  <a:ext cx="71567" cy="132743"/>
                </a:xfrm>
                <a:custGeom>
                  <a:avLst/>
                  <a:gdLst>
                    <a:gd name="connsiteX0" fmla="*/ 17802 w 71567"/>
                    <a:gd name="connsiteY0" fmla="*/ 95949 h 132743"/>
                    <a:gd name="connsiteX1" fmla="*/ 0 w 71567"/>
                    <a:gd name="connsiteY1" fmla="*/ 67317 h 132743"/>
                    <a:gd name="connsiteX2" fmla="*/ 2181 w 71567"/>
                    <a:gd name="connsiteY2" fmla="*/ 54277 h 132743"/>
                    <a:gd name="connsiteX3" fmla="*/ 63894 w 71567"/>
                    <a:gd name="connsiteY3" fmla="*/ 99 h 132743"/>
                    <a:gd name="connsiteX4" fmla="*/ 65875 w 71567"/>
                    <a:gd name="connsiteY4" fmla="*/ 71869 h 132743"/>
                    <a:gd name="connsiteX5" fmla="*/ 30594 w 71567"/>
                    <a:gd name="connsiteY5" fmla="*/ 132744 h 132743"/>
                    <a:gd name="connsiteX6" fmla="*/ 17802 w 71567"/>
                    <a:gd name="connsiteY6" fmla="*/ 95949 h 13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67" h="132743">
                      <a:moveTo>
                        <a:pt x="17802" y="95949"/>
                      </a:moveTo>
                      <a:cubicBezTo>
                        <a:pt x="11592" y="83128"/>
                        <a:pt x="4734" y="72841"/>
                        <a:pt x="0" y="67317"/>
                      </a:cubicBezTo>
                      <a:cubicBezTo>
                        <a:pt x="286" y="62992"/>
                        <a:pt x="972" y="58630"/>
                        <a:pt x="2181" y="54277"/>
                      </a:cubicBezTo>
                      <a:cubicBezTo>
                        <a:pt x="12249" y="17729"/>
                        <a:pt x="59055" y="-1559"/>
                        <a:pt x="63894" y="99"/>
                      </a:cubicBezTo>
                      <a:cubicBezTo>
                        <a:pt x="70933" y="2537"/>
                        <a:pt x="75972" y="35313"/>
                        <a:pt x="65875" y="71869"/>
                      </a:cubicBezTo>
                      <a:cubicBezTo>
                        <a:pt x="56607" y="105464"/>
                        <a:pt x="42996" y="132734"/>
                        <a:pt x="30594" y="132744"/>
                      </a:cubicBezTo>
                      <a:cubicBezTo>
                        <a:pt x="31480" y="127696"/>
                        <a:pt x="25832" y="112589"/>
                        <a:pt x="17802" y="9594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7665E37A-3E00-8D4C-1B7B-9A2F29909C56}"/>
                    </a:ext>
                  </a:extLst>
                </p:cNvPr>
                <p:cNvSpPr/>
                <p:nvPr/>
              </p:nvSpPr>
              <p:spPr>
                <a:xfrm>
                  <a:off x="10992649" y="1287482"/>
                  <a:ext cx="71992" cy="141930"/>
                </a:xfrm>
                <a:custGeom>
                  <a:avLst/>
                  <a:gdLst>
                    <a:gd name="connsiteX0" fmla="*/ 64865 w 71992"/>
                    <a:gd name="connsiteY0" fmla="*/ 94 h 141930"/>
                    <a:gd name="connsiteX1" fmla="*/ 64999 w 71992"/>
                    <a:gd name="connsiteY1" fmla="*/ 80066 h 141930"/>
                    <a:gd name="connsiteX2" fmla="*/ 38424 w 71992"/>
                    <a:gd name="connsiteY2" fmla="*/ 141931 h 141930"/>
                    <a:gd name="connsiteX3" fmla="*/ 56264 w 71992"/>
                    <a:gd name="connsiteY3" fmla="*/ 96316 h 141930"/>
                    <a:gd name="connsiteX4" fmla="*/ 54302 w 71992"/>
                    <a:gd name="connsiteY4" fmla="*/ 24545 h 141930"/>
                    <a:gd name="connsiteX5" fmla="*/ 0 w 71992"/>
                    <a:gd name="connsiteY5" fmla="*/ 62559 h 141930"/>
                    <a:gd name="connsiteX6" fmla="*/ 124 w 71992"/>
                    <a:gd name="connsiteY6" fmla="*/ 62140 h 141930"/>
                    <a:gd name="connsiteX7" fmla="*/ 64865 w 71992"/>
                    <a:gd name="connsiteY7" fmla="*/ 94 h 14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92" h="141930">
                      <a:moveTo>
                        <a:pt x="64865" y="94"/>
                      </a:moveTo>
                      <a:cubicBezTo>
                        <a:pt x="72085" y="2637"/>
                        <a:pt x="76352" y="39051"/>
                        <a:pt x="64999" y="80066"/>
                      </a:cubicBezTo>
                      <a:cubicBezTo>
                        <a:pt x="57569" y="107003"/>
                        <a:pt x="47920" y="130510"/>
                        <a:pt x="38424" y="141931"/>
                      </a:cubicBezTo>
                      <a:cubicBezTo>
                        <a:pt x="45034" y="130682"/>
                        <a:pt x="51283" y="114347"/>
                        <a:pt x="56264" y="96316"/>
                      </a:cubicBezTo>
                      <a:cubicBezTo>
                        <a:pt x="66351" y="59749"/>
                        <a:pt x="61341" y="26983"/>
                        <a:pt x="54302" y="24545"/>
                      </a:cubicBezTo>
                      <a:cubicBezTo>
                        <a:pt x="50225" y="23145"/>
                        <a:pt x="16640" y="36575"/>
                        <a:pt x="0" y="62559"/>
                      </a:cubicBezTo>
                      <a:cubicBezTo>
                        <a:pt x="48" y="62416"/>
                        <a:pt x="57" y="62264"/>
                        <a:pt x="124" y="62140"/>
                      </a:cubicBezTo>
                      <a:cubicBezTo>
                        <a:pt x="11401" y="21116"/>
                        <a:pt x="59931" y="-1658"/>
                        <a:pt x="64865" y="94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AC10EF29-C6CC-9D7E-73CD-36F4417D5B88}"/>
                    </a:ext>
                  </a:extLst>
                </p:cNvPr>
                <p:cNvSpPr/>
                <p:nvPr/>
              </p:nvSpPr>
              <p:spPr>
                <a:xfrm>
                  <a:off x="10976137" y="1374798"/>
                  <a:ext cx="37668" cy="71718"/>
                </a:xfrm>
                <a:custGeom>
                  <a:avLst/>
                  <a:gdLst>
                    <a:gd name="connsiteX0" fmla="*/ 6691 w 37668"/>
                    <a:gd name="connsiteY0" fmla="*/ 41832 h 71718"/>
                    <a:gd name="connsiteX1" fmla="*/ 36295 w 37668"/>
                    <a:gd name="connsiteY1" fmla="*/ 71683 h 71718"/>
                    <a:gd name="connsiteX2" fmla="*/ 24703 w 37668"/>
                    <a:gd name="connsiteY2" fmla="*/ 33088 h 71718"/>
                    <a:gd name="connsiteX3" fmla="*/ 1643 w 37668"/>
                    <a:gd name="connsiteY3" fmla="*/ 27 h 71718"/>
                    <a:gd name="connsiteX4" fmla="*/ 6691 w 37668"/>
                    <a:gd name="connsiteY4" fmla="*/ 41832 h 7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668" h="71718">
                      <a:moveTo>
                        <a:pt x="6691" y="41832"/>
                      </a:moveTo>
                      <a:cubicBezTo>
                        <a:pt x="16274" y="61587"/>
                        <a:pt x="33085" y="72417"/>
                        <a:pt x="36295" y="71683"/>
                      </a:cubicBezTo>
                      <a:cubicBezTo>
                        <a:pt x="40591" y="70702"/>
                        <a:pt x="34285" y="52862"/>
                        <a:pt x="24703" y="33088"/>
                      </a:cubicBezTo>
                      <a:cubicBezTo>
                        <a:pt x="15150" y="13314"/>
                        <a:pt x="3786" y="-697"/>
                        <a:pt x="1643" y="27"/>
                      </a:cubicBezTo>
                      <a:cubicBezTo>
                        <a:pt x="195" y="551"/>
                        <a:pt x="-2881" y="22030"/>
                        <a:pt x="6691" y="41832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3" name="图形 3">
                <a:extLst>
                  <a:ext uri="{FF2B5EF4-FFF2-40B4-BE49-F238E27FC236}">
                    <a16:creationId xmlns:a16="http://schemas.microsoft.com/office/drawing/2014/main" id="{46981978-8EA8-E396-DD8A-0CA84B9EEA7A}"/>
                  </a:ext>
                </a:extLst>
              </p:cNvPr>
              <p:cNvGrpSpPr/>
              <p:nvPr/>
            </p:nvGrpSpPr>
            <p:grpSpPr>
              <a:xfrm>
                <a:off x="10824633" y="1611966"/>
                <a:ext cx="90980" cy="151379"/>
                <a:chOff x="10824633" y="1611966"/>
                <a:chExt cx="90980" cy="151379"/>
              </a:xfrm>
            </p:grpSpPr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C7D0246A-93C6-0599-555F-6C3818E5596C}"/>
                    </a:ext>
                  </a:extLst>
                </p:cNvPr>
                <p:cNvSpPr/>
                <p:nvPr/>
              </p:nvSpPr>
              <p:spPr>
                <a:xfrm>
                  <a:off x="10831709" y="1637189"/>
                  <a:ext cx="83903" cy="121055"/>
                </a:xfrm>
                <a:custGeom>
                  <a:avLst/>
                  <a:gdLst>
                    <a:gd name="connsiteX0" fmla="*/ 45906 w 83903"/>
                    <a:gd name="connsiteY0" fmla="*/ 102310 h 121055"/>
                    <a:gd name="connsiteX1" fmla="*/ 13512 w 83903"/>
                    <a:gd name="connsiteY1" fmla="*/ 92966 h 121055"/>
                    <a:gd name="connsiteX2" fmla="*/ 6377 w 83903"/>
                    <a:gd name="connsiteY2" fmla="*/ 81851 h 121055"/>
                    <a:gd name="connsiteX3" fmla="*/ 15902 w 83903"/>
                    <a:gd name="connsiteY3" fmla="*/ 269 h 121055"/>
                    <a:gd name="connsiteX4" fmla="*/ 65451 w 83903"/>
                    <a:gd name="connsiteY4" fmla="*/ 52228 h 121055"/>
                    <a:gd name="connsiteX5" fmla="*/ 80034 w 83903"/>
                    <a:gd name="connsiteY5" fmla="*/ 121056 h 121055"/>
                    <a:gd name="connsiteX6" fmla="*/ 45906 w 83903"/>
                    <a:gd name="connsiteY6" fmla="*/ 102310 h 12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3" h="121055">
                      <a:moveTo>
                        <a:pt x="45906" y="102310"/>
                      </a:moveTo>
                      <a:cubicBezTo>
                        <a:pt x="32743" y="96957"/>
                        <a:pt x="20713" y="93938"/>
                        <a:pt x="13512" y="92966"/>
                      </a:cubicBezTo>
                      <a:cubicBezTo>
                        <a:pt x="10806" y="89557"/>
                        <a:pt x="8406" y="85889"/>
                        <a:pt x="6377" y="81851"/>
                      </a:cubicBezTo>
                      <a:cubicBezTo>
                        <a:pt x="-10606" y="47961"/>
                        <a:pt x="11178" y="2279"/>
                        <a:pt x="15902" y="269"/>
                      </a:cubicBezTo>
                      <a:cubicBezTo>
                        <a:pt x="22798" y="-2645"/>
                        <a:pt x="48459" y="18338"/>
                        <a:pt x="65451" y="52228"/>
                      </a:cubicBezTo>
                      <a:cubicBezTo>
                        <a:pt x="81072" y="83384"/>
                        <a:pt x="89245" y="112750"/>
                        <a:pt x="80034" y="121056"/>
                      </a:cubicBezTo>
                      <a:cubicBezTo>
                        <a:pt x="77367" y="116703"/>
                        <a:pt x="63022" y="109264"/>
                        <a:pt x="45906" y="102310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C8C7B0E2-50C3-7162-E040-D4506356A632}"/>
                    </a:ext>
                  </a:extLst>
                </p:cNvPr>
                <p:cNvSpPr/>
                <p:nvPr/>
              </p:nvSpPr>
              <p:spPr>
                <a:xfrm>
                  <a:off x="10824633" y="1611966"/>
                  <a:ext cx="89796" cy="123275"/>
                </a:xfrm>
                <a:custGeom>
                  <a:avLst/>
                  <a:gdLst>
                    <a:gd name="connsiteX0" fmla="*/ 14416 w 89796"/>
                    <a:gd name="connsiteY0" fmla="*/ 242 h 123275"/>
                    <a:gd name="connsiteX1" fmla="*/ 68118 w 89796"/>
                    <a:gd name="connsiteY1" fmla="*/ 59535 h 123275"/>
                    <a:gd name="connsiteX2" fmla="*/ 89797 w 89796"/>
                    <a:gd name="connsiteY2" fmla="*/ 123276 h 123275"/>
                    <a:gd name="connsiteX3" fmla="*/ 72528 w 89796"/>
                    <a:gd name="connsiteY3" fmla="*/ 77442 h 123275"/>
                    <a:gd name="connsiteX4" fmla="*/ 22979 w 89796"/>
                    <a:gd name="connsiteY4" fmla="*/ 25483 h 123275"/>
                    <a:gd name="connsiteX5" fmla="*/ 8110 w 89796"/>
                    <a:gd name="connsiteY5" fmla="*/ 90081 h 123275"/>
                    <a:gd name="connsiteX6" fmla="*/ 7910 w 89796"/>
                    <a:gd name="connsiteY6" fmla="*/ 89719 h 123275"/>
                    <a:gd name="connsiteX7" fmla="*/ 14416 w 89796"/>
                    <a:gd name="connsiteY7" fmla="*/ 242 h 1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96" h="123275">
                      <a:moveTo>
                        <a:pt x="14416" y="242"/>
                      </a:moveTo>
                      <a:cubicBezTo>
                        <a:pt x="21474" y="-2702"/>
                        <a:pt x="49049" y="21492"/>
                        <a:pt x="68118" y="59535"/>
                      </a:cubicBezTo>
                      <a:cubicBezTo>
                        <a:pt x="80643" y="84509"/>
                        <a:pt x="89235" y="108408"/>
                        <a:pt x="89797" y="123276"/>
                      </a:cubicBezTo>
                      <a:cubicBezTo>
                        <a:pt x="87215" y="110474"/>
                        <a:pt x="80919" y="94196"/>
                        <a:pt x="72528" y="77442"/>
                      </a:cubicBezTo>
                      <a:cubicBezTo>
                        <a:pt x="55535" y="43552"/>
                        <a:pt x="29865" y="22568"/>
                        <a:pt x="22979" y="25483"/>
                      </a:cubicBezTo>
                      <a:cubicBezTo>
                        <a:pt x="19026" y="27159"/>
                        <a:pt x="3091" y="59649"/>
                        <a:pt x="8110" y="90081"/>
                      </a:cubicBezTo>
                      <a:cubicBezTo>
                        <a:pt x="8044" y="89948"/>
                        <a:pt x="7948" y="89843"/>
                        <a:pt x="7910" y="89719"/>
                      </a:cubicBezTo>
                      <a:cubicBezTo>
                        <a:pt x="-11149" y="51686"/>
                        <a:pt x="9606" y="2251"/>
                        <a:pt x="14416" y="242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F1CE849B-0AEE-EF4B-9729-4FFD104C57A6}"/>
                    </a:ext>
                  </a:extLst>
                </p:cNvPr>
                <p:cNvSpPr/>
                <p:nvPr/>
              </p:nvSpPr>
              <p:spPr>
                <a:xfrm>
                  <a:off x="10838331" y="1729789"/>
                  <a:ext cx="73992" cy="33556"/>
                </a:xfrm>
                <a:custGeom>
                  <a:avLst/>
                  <a:gdLst>
                    <a:gd name="connsiteX0" fmla="*/ 31770 w 73992"/>
                    <a:gd name="connsiteY0" fmla="*/ 28275 h 33556"/>
                    <a:gd name="connsiteX1" fmla="*/ 73737 w 73992"/>
                    <a:gd name="connsiteY1" fmla="*/ 30608 h 33556"/>
                    <a:gd name="connsiteX2" fmla="*/ 39285 w 73992"/>
                    <a:gd name="connsiteY2" fmla="*/ 9711 h 33556"/>
                    <a:gd name="connsiteX3" fmla="*/ 32 w 73992"/>
                    <a:gd name="connsiteY3" fmla="*/ 614 h 33556"/>
                    <a:gd name="connsiteX4" fmla="*/ 31770 w 73992"/>
                    <a:gd name="connsiteY4" fmla="*/ 28275 h 3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92" h="33556">
                      <a:moveTo>
                        <a:pt x="31770" y="28275"/>
                      </a:moveTo>
                      <a:cubicBezTo>
                        <a:pt x="52124" y="36552"/>
                        <a:pt x="71870" y="33285"/>
                        <a:pt x="73737" y="30608"/>
                      </a:cubicBezTo>
                      <a:cubicBezTo>
                        <a:pt x="76270" y="26998"/>
                        <a:pt x="59640" y="17969"/>
                        <a:pt x="39285" y="9711"/>
                      </a:cubicBezTo>
                      <a:cubicBezTo>
                        <a:pt x="18901" y="1424"/>
                        <a:pt x="1099" y="-1376"/>
                        <a:pt x="32" y="614"/>
                      </a:cubicBezTo>
                      <a:cubicBezTo>
                        <a:pt x="-711" y="1986"/>
                        <a:pt x="11405" y="19988"/>
                        <a:pt x="31770" y="28275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954CB494-5A45-DDA4-EEF2-7BEC1DD2B1CA}"/>
                  </a:ext>
                </a:extLst>
              </p:cNvPr>
              <p:cNvSpPr/>
              <p:nvPr/>
            </p:nvSpPr>
            <p:spPr>
              <a:xfrm>
                <a:off x="10317431" y="1839518"/>
                <a:ext cx="537530" cy="392454"/>
              </a:xfrm>
              <a:custGeom>
                <a:avLst/>
                <a:gdLst>
                  <a:gd name="connsiteX0" fmla="*/ 140589 w 537530"/>
                  <a:gd name="connsiteY0" fmla="*/ 234185 h 392454"/>
                  <a:gd name="connsiteX1" fmla="*/ 95250 w 537530"/>
                  <a:gd name="connsiteY1" fmla="*/ 275152 h 392454"/>
                  <a:gd name="connsiteX2" fmla="*/ 60713 w 537530"/>
                  <a:gd name="connsiteY2" fmla="*/ 349980 h 392454"/>
                  <a:gd name="connsiteX3" fmla="*/ 54559 w 537530"/>
                  <a:gd name="connsiteY3" fmla="*/ 376574 h 392454"/>
                  <a:gd name="connsiteX4" fmla="*/ 57141 w 537530"/>
                  <a:gd name="connsiteY4" fmla="*/ 390833 h 392454"/>
                  <a:gd name="connsiteX5" fmla="*/ 90316 w 537530"/>
                  <a:gd name="connsiteY5" fmla="*/ 379108 h 392454"/>
                  <a:gd name="connsiteX6" fmla="*/ 137351 w 537530"/>
                  <a:gd name="connsiteY6" fmla="*/ 322301 h 392454"/>
                  <a:gd name="connsiteX7" fmla="*/ 172279 w 537530"/>
                  <a:gd name="connsiteY7" fmla="*/ 259379 h 392454"/>
                  <a:gd name="connsiteX8" fmla="*/ 172879 w 537530"/>
                  <a:gd name="connsiteY8" fmla="*/ 258540 h 392454"/>
                  <a:gd name="connsiteX9" fmla="*/ 182880 w 537530"/>
                  <a:gd name="connsiteY9" fmla="*/ 256026 h 392454"/>
                  <a:gd name="connsiteX10" fmla="*/ 193167 w 537530"/>
                  <a:gd name="connsiteY10" fmla="*/ 234737 h 392454"/>
                  <a:gd name="connsiteX11" fmla="*/ 202530 w 537530"/>
                  <a:gd name="connsiteY11" fmla="*/ 225374 h 392454"/>
                  <a:gd name="connsiteX12" fmla="*/ 211989 w 537530"/>
                  <a:gd name="connsiteY12" fmla="*/ 212382 h 392454"/>
                  <a:gd name="connsiteX13" fmla="*/ 222133 w 537530"/>
                  <a:gd name="connsiteY13" fmla="*/ 196047 h 392454"/>
                  <a:gd name="connsiteX14" fmla="*/ 230829 w 537530"/>
                  <a:gd name="connsiteY14" fmla="*/ 176273 h 392454"/>
                  <a:gd name="connsiteX15" fmla="*/ 237258 w 537530"/>
                  <a:gd name="connsiteY15" fmla="*/ 153070 h 392454"/>
                  <a:gd name="connsiteX16" fmla="*/ 267824 w 537530"/>
                  <a:gd name="connsiteY16" fmla="*/ 170796 h 392454"/>
                  <a:gd name="connsiteX17" fmla="*/ 358293 w 537530"/>
                  <a:gd name="connsiteY17" fmla="*/ 201362 h 392454"/>
                  <a:gd name="connsiteX18" fmla="*/ 364684 w 537530"/>
                  <a:gd name="connsiteY18" fmla="*/ 202800 h 392454"/>
                  <a:gd name="connsiteX19" fmla="*/ 325393 w 537530"/>
                  <a:gd name="connsiteY19" fmla="*/ 230261 h 392454"/>
                  <a:gd name="connsiteX20" fmla="*/ 290875 w 537530"/>
                  <a:gd name="connsiteY20" fmla="*/ 331111 h 392454"/>
                  <a:gd name="connsiteX21" fmla="*/ 356559 w 537530"/>
                  <a:gd name="connsiteY21" fmla="*/ 274285 h 392454"/>
                  <a:gd name="connsiteX22" fmla="*/ 392011 w 537530"/>
                  <a:gd name="connsiteY22" fmla="*/ 227756 h 392454"/>
                  <a:gd name="connsiteX23" fmla="*/ 399183 w 537530"/>
                  <a:gd name="connsiteY23" fmla="*/ 218231 h 392454"/>
                  <a:gd name="connsiteX24" fmla="*/ 398917 w 537530"/>
                  <a:gd name="connsiteY24" fmla="*/ 206972 h 392454"/>
                  <a:gd name="connsiteX25" fmla="*/ 394926 w 537530"/>
                  <a:gd name="connsiteY25" fmla="*/ 199228 h 392454"/>
                  <a:gd name="connsiteX26" fmla="*/ 384248 w 537530"/>
                  <a:gd name="connsiteY26" fmla="*/ 197295 h 392454"/>
                  <a:gd name="connsiteX27" fmla="*/ 388582 w 537530"/>
                  <a:gd name="connsiteY27" fmla="*/ 190037 h 392454"/>
                  <a:gd name="connsiteX28" fmla="*/ 391583 w 537530"/>
                  <a:gd name="connsiteY28" fmla="*/ 180712 h 392454"/>
                  <a:gd name="connsiteX29" fmla="*/ 402870 w 537530"/>
                  <a:gd name="connsiteY29" fmla="*/ 194475 h 392454"/>
                  <a:gd name="connsiteX30" fmla="*/ 431435 w 537530"/>
                  <a:gd name="connsiteY30" fmla="*/ 188836 h 392454"/>
                  <a:gd name="connsiteX31" fmla="*/ 482365 w 537530"/>
                  <a:gd name="connsiteY31" fmla="*/ 133668 h 392454"/>
                  <a:gd name="connsiteX32" fmla="*/ 507702 w 537530"/>
                  <a:gd name="connsiteY32" fmla="*/ 90329 h 392454"/>
                  <a:gd name="connsiteX33" fmla="*/ 526276 w 537530"/>
                  <a:gd name="connsiteY33" fmla="*/ 50610 h 392454"/>
                  <a:gd name="connsiteX34" fmla="*/ 534924 w 537530"/>
                  <a:gd name="connsiteY34" fmla="*/ 2528 h 392454"/>
                  <a:gd name="connsiteX35" fmla="*/ 495081 w 537530"/>
                  <a:gd name="connsiteY35" fmla="*/ 12833 h 392454"/>
                  <a:gd name="connsiteX36" fmla="*/ 432540 w 537530"/>
                  <a:gd name="connsiteY36" fmla="*/ 77318 h 392454"/>
                  <a:gd name="connsiteX37" fmla="*/ 394288 w 537530"/>
                  <a:gd name="connsiteY37" fmla="*/ 163548 h 392454"/>
                  <a:gd name="connsiteX38" fmla="*/ 391344 w 537530"/>
                  <a:gd name="connsiteY38" fmla="*/ 177407 h 392454"/>
                  <a:gd name="connsiteX39" fmla="*/ 380210 w 537530"/>
                  <a:gd name="connsiteY39" fmla="*/ 161395 h 392454"/>
                  <a:gd name="connsiteX40" fmla="*/ 319659 w 537530"/>
                  <a:gd name="connsiteY40" fmla="*/ 114761 h 392454"/>
                  <a:gd name="connsiteX41" fmla="*/ 241297 w 537530"/>
                  <a:gd name="connsiteY41" fmla="*/ 84566 h 392454"/>
                  <a:gd name="connsiteX42" fmla="*/ 238135 w 537530"/>
                  <a:gd name="connsiteY42" fmla="*/ 55753 h 392454"/>
                  <a:gd name="connsiteX43" fmla="*/ 218799 w 537530"/>
                  <a:gd name="connsiteY43" fmla="*/ 11614 h 392454"/>
                  <a:gd name="connsiteX44" fmla="*/ 192224 w 537530"/>
                  <a:gd name="connsiteY44" fmla="*/ 41732 h 392454"/>
                  <a:gd name="connsiteX45" fmla="*/ 179299 w 537530"/>
                  <a:gd name="connsiteY45" fmla="*/ 80585 h 392454"/>
                  <a:gd name="connsiteX46" fmla="*/ 177146 w 537530"/>
                  <a:gd name="connsiteY46" fmla="*/ 83052 h 392454"/>
                  <a:gd name="connsiteX47" fmla="*/ 176880 w 537530"/>
                  <a:gd name="connsiteY47" fmla="*/ 90948 h 392454"/>
                  <a:gd name="connsiteX48" fmla="*/ 170946 w 537530"/>
                  <a:gd name="connsiteY48" fmla="*/ 122104 h 392454"/>
                  <a:gd name="connsiteX49" fmla="*/ 168288 w 537530"/>
                  <a:gd name="connsiteY49" fmla="*/ 145193 h 392454"/>
                  <a:gd name="connsiteX50" fmla="*/ 161106 w 537530"/>
                  <a:gd name="connsiteY50" fmla="*/ 131696 h 392454"/>
                  <a:gd name="connsiteX51" fmla="*/ 138961 w 537530"/>
                  <a:gd name="connsiteY51" fmla="*/ 99492 h 392454"/>
                  <a:gd name="connsiteX52" fmla="*/ 104851 w 537530"/>
                  <a:gd name="connsiteY52" fmla="*/ 75222 h 392454"/>
                  <a:gd name="connsiteX53" fmla="*/ 98651 w 537530"/>
                  <a:gd name="connsiteY53" fmla="*/ 109322 h 392454"/>
                  <a:gd name="connsiteX54" fmla="*/ 109309 w 537530"/>
                  <a:gd name="connsiteY54" fmla="*/ 155899 h 392454"/>
                  <a:gd name="connsiteX55" fmla="*/ 40596 w 537530"/>
                  <a:gd name="connsiteY55" fmla="*/ 135544 h 392454"/>
                  <a:gd name="connsiteX56" fmla="*/ 12288 w 537530"/>
                  <a:gd name="connsiteY56" fmla="*/ 136239 h 392454"/>
                  <a:gd name="connsiteX57" fmla="*/ 200 w 537530"/>
                  <a:gd name="connsiteY57" fmla="*/ 143231 h 392454"/>
                  <a:gd name="connsiteX58" fmla="*/ 19755 w 537530"/>
                  <a:gd name="connsiteY58" fmla="*/ 169929 h 392454"/>
                  <a:gd name="connsiteX59" fmla="*/ 77134 w 537530"/>
                  <a:gd name="connsiteY59" fmla="*/ 205629 h 392454"/>
                  <a:gd name="connsiteX60" fmla="*/ 140589 w 537530"/>
                  <a:gd name="connsiteY60" fmla="*/ 234185 h 39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537530" h="392454">
                    <a:moveTo>
                      <a:pt x="140589" y="234185"/>
                    </a:moveTo>
                    <a:cubicBezTo>
                      <a:pt x="126616" y="242043"/>
                      <a:pt x="109176" y="254588"/>
                      <a:pt x="95250" y="275152"/>
                    </a:cubicBezTo>
                    <a:cubicBezTo>
                      <a:pt x="77420" y="301660"/>
                      <a:pt x="67266" y="329197"/>
                      <a:pt x="60713" y="349980"/>
                    </a:cubicBezTo>
                    <a:cubicBezTo>
                      <a:pt x="57655" y="360706"/>
                      <a:pt x="55350" y="369507"/>
                      <a:pt x="54559" y="376574"/>
                    </a:cubicBezTo>
                    <a:cubicBezTo>
                      <a:pt x="53798" y="383632"/>
                      <a:pt x="54502" y="388766"/>
                      <a:pt x="57141" y="390833"/>
                    </a:cubicBezTo>
                    <a:cubicBezTo>
                      <a:pt x="62313" y="394967"/>
                      <a:pt x="74800" y="391243"/>
                      <a:pt x="90316" y="379108"/>
                    </a:cubicBezTo>
                    <a:cubicBezTo>
                      <a:pt x="105452" y="367002"/>
                      <a:pt x="122339" y="346618"/>
                      <a:pt x="137351" y="322301"/>
                    </a:cubicBezTo>
                    <a:cubicBezTo>
                      <a:pt x="151248" y="299774"/>
                      <a:pt x="160944" y="276038"/>
                      <a:pt x="172279" y="259379"/>
                    </a:cubicBezTo>
                    <a:cubicBezTo>
                      <a:pt x="172508" y="259074"/>
                      <a:pt x="172650" y="258826"/>
                      <a:pt x="172879" y="258540"/>
                    </a:cubicBezTo>
                    <a:cubicBezTo>
                      <a:pt x="175937" y="258664"/>
                      <a:pt x="179147" y="257664"/>
                      <a:pt x="182880" y="256026"/>
                    </a:cubicBezTo>
                    <a:cubicBezTo>
                      <a:pt x="189272" y="253197"/>
                      <a:pt x="194996" y="250378"/>
                      <a:pt x="193167" y="234737"/>
                    </a:cubicBezTo>
                    <a:cubicBezTo>
                      <a:pt x="195891" y="232756"/>
                      <a:pt x="198940" y="229756"/>
                      <a:pt x="202530" y="225374"/>
                    </a:cubicBezTo>
                    <a:cubicBezTo>
                      <a:pt x="205902" y="221517"/>
                      <a:pt x="208893" y="217221"/>
                      <a:pt x="211989" y="212382"/>
                    </a:cubicBezTo>
                    <a:cubicBezTo>
                      <a:pt x="215199" y="207515"/>
                      <a:pt x="218637" y="202124"/>
                      <a:pt x="222133" y="196047"/>
                    </a:cubicBezTo>
                    <a:cubicBezTo>
                      <a:pt x="225505" y="190008"/>
                      <a:pt x="228057" y="183503"/>
                      <a:pt x="230829" y="176273"/>
                    </a:cubicBezTo>
                    <a:cubicBezTo>
                      <a:pt x="233553" y="169091"/>
                      <a:pt x="235935" y="161300"/>
                      <a:pt x="237258" y="153070"/>
                    </a:cubicBezTo>
                    <a:cubicBezTo>
                      <a:pt x="246545" y="159119"/>
                      <a:pt x="256718" y="165100"/>
                      <a:pt x="267824" y="170796"/>
                    </a:cubicBezTo>
                    <a:cubicBezTo>
                      <a:pt x="297857" y="186189"/>
                      <a:pt x="332318" y="194332"/>
                      <a:pt x="358293" y="201362"/>
                    </a:cubicBezTo>
                    <a:cubicBezTo>
                      <a:pt x="360617" y="201990"/>
                      <a:pt x="362760" y="202476"/>
                      <a:pt x="364684" y="202800"/>
                    </a:cubicBezTo>
                    <a:cubicBezTo>
                      <a:pt x="352073" y="207734"/>
                      <a:pt x="337652" y="216030"/>
                      <a:pt x="325393" y="230261"/>
                    </a:cubicBezTo>
                    <a:cubicBezTo>
                      <a:pt x="288675" y="272895"/>
                      <a:pt x="280464" y="326701"/>
                      <a:pt x="290875" y="331111"/>
                    </a:cubicBezTo>
                    <a:cubicBezTo>
                      <a:pt x="301590" y="335960"/>
                      <a:pt x="328060" y="311090"/>
                      <a:pt x="356559" y="274285"/>
                    </a:cubicBezTo>
                    <a:cubicBezTo>
                      <a:pt x="369837" y="257388"/>
                      <a:pt x="380619" y="238233"/>
                      <a:pt x="392011" y="227756"/>
                    </a:cubicBezTo>
                    <a:cubicBezTo>
                      <a:pt x="396088" y="223993"/>
                      <a:pt x="398164" y="221364"/>
                      <a:pt x="399183" y="218231"/>
                    </a:cubicBezTo>
                    <a:cubicBezTo>
                      <a:pt x="400165" y="215030"/>
                      <a:pt x="399946" y="211382"/>
                      <a:pt x="398917" y="206972"/>
                    </a:cubicBezTo>
                    <a:cubicBezTo>
                      <a:pt x="398212" y="204000"/>
                      <a:pt x="397602" y="201143"/>
                      <a:pt x="394926" y="199228"/>
                    </a:cubicBezTo>
                    <a:cubicBezTo>
                      <a:pt x="392992" y="197876"/>
                      <a:pt x="389497" y="196761"/>
                      <a:pt x="384248" y="197295"/>
                    </a:cubicBezTo>
                    <a:cubicBezTo>
                      <a:pt x="385830" y="195332"/>
                      <a:pt x="387230" y="192885"/>
                      <a:pt x="388582" y="190037"/>
                    </a:cubicBezTo>
                    <a:cubicBezTo>
                      <a:pt x="390021" y="186989"/>
                      <a:pt x="391364" y="184007"/>
                      <a:pt x="391583" y="180712"/>
                    </a:cubicBezTo>
                    <a:cubicBezTo>
                      <a:pt x="392545" y="186817"/>
                      <a:pt x="396526" y="190627"/>
                      <a:pt x="402870" y="194475"/>
                    </a:cubicBezTo>
                    <a:cubicBezTo>
                      <a:pt x="410194" y="198885"/>
                      <a:pt x="416872" y="202772"/>
                      <a:pt x="431435" y="188836"/>
                    </a:cubicBezTo>
                    <a:cubicBezTo>
                      <a:pt x="444084" y="176606"/>
                      <a:pt x="464763" y="160481"/>
                      <a:pt x="482365" y="133668"/>
                    </a:cubicBezTo>
                    <a:cubicBezTo>
                      <a:pt x="491557" y="118923"/>
                      <a:pt x="500253" y="104407"/>
                      <a:pt x="507702" y="90329"/>
                    </a:cubicBezTo>
                    <a:cubicBezTo>
                      <a:pt x="515198" y="76318"/>
                      <a:pt x="520827" y="61878"/>
                      <a:pt x="526276" y="50610"/>
                    </a:cubicBezTo>
                    <a:cubicBezTo>
                      <a:pt x="536515" y="27197"/>
                      <a:pt x="540677" y="7966"/>
                      <a:pt x="534924" y="2528"/>
                    </a:cubicBezTo>
                    <a:cubicBezTo>
                      <a:pt x="529105" y="-2911"/>
                      <a:pt x="514617" y="384"/>
                      <a:pt x="495081" y="12833"/>
                    </a:cubicBezTo>
                    <a:cubicBezTo>
                      <a:pt x="474688" y="24959"/>
                      <a:pt x="453571" y="47609"/>
                      <a:pt x="432540" y="77318"/>
                    </a:cubicBezTo>
                    <a:cubicBezTo>
                      <a:pt x="414309" y="105417"/>
                      <a:pt x="402870" y="138449"/>
                      <a:pt x="394288" y="163548"/>
                    </a:cubicBezTo>
                    <a:cubicBezTo>
                      <a:pt x="392259" y="169244"/>
                      <a:pt x="391364" y="173682"/>
                      <a:pt x="391344" y="177407"/>
                    </a:cubicBezTo>
                    <a:cubicBezTo>
                      <a:pt x="390544" y="173044"/>
                      <a:pt x="387525" y="167977"/>
                      <a:pt x="380210" y="161395"/>
                    </a:cubicBezTo>
                    <a:cubicBezTo>
                      <a:pt x="366865" y="149451"/>
                      <a:pt x="348920" y="129753"/>
                      <a:pt x="319659" y="114761"/>
                    </a:cubicBezTo>
                    <a:cubicBezTo>
                      <a:pt x="293808" y="101530"/>
                      <a:pt x="265462" y="90986"/>
                      <a:pt x="241297" y="84566"/>
                    </a:cubicBezTo>
                    <a:cubicBezTo>
                      <a:pt x="240678" y="74175"/>
                      <a:pt x="239564" y="64421"/>
                      <a:pt x="238135" y="55753"/>
                    </a:cubicBezTo>
                    <a:cubicBezTo>
                      <a:pt x="233668" y="29712"/>
                      <a:pt x="226514" y="12567"/>
                      <a:pt x="218799" y="11614"/>
                    </a:cubicBezTo>
                    <a:cubicBezTo>
                      <a:pt x="211074" y="10719"/>
                      <a:pt x="201102" y="21882"/>
                      <a:pt x="192224" y="41732"/>
                    </a:cubicBezTo>
                    <a:cubicBezTo>
                      <a:pt x="187519" y="52429"/>
                      <a:pt x="183109" y="65669"/>
                      <a:pt x="179299" y="80585"/>
                    </a:cubicBezTo>
                    <a:cubicBezTo>
                      <a:pt x="178327" y="81299"/>
                      <a:pt x="177623" y="82118"/>
                      <a:pt x="177146" y="83052"/>
                    </a:cubicBezTo>
                    <a:cubicBezTo>
                      <a:pt x="176175" y="85166"/>
                      <a:pt x="176156" y="87843"/>
                      <a:pt x="176880" y="90948"/>
                    </a:cubicBezTo>
                    <a:cubicBezTo>
                      <a:pt x="174641" y="100816"/>
                      <a:pt x="172574" y="111055"/>
                      <a:pt x="170946" y="122104"/>
                    </a:cubicBezTo>
                    <a:cubicBezTo>
                      <a:pt x="169793" y="129820"/>
                      <a:pt x="168945" y="137554"/>
                      <a:pt x="168288" y="145193"/>
                    </a:cubicBezTo>
                    <a:cubicBezTo>
                      <a:pt x="165945" y="140630"/>
                      <a:pt x="163564" y="135992"/>
                      <a:pt x="161106" y="131696"/>
                    </a:cubicBezTo>
                    <a:cubicBezTo>
                      <a:pt x="154115" y="119390"/>
                      <a:pt x="146742" y="108360"/>
                      <a:pt x="138961" y="99492"/>
                    </a:cubicBezTo>
                    <a:cubicBezTo>
                      <a:pt x="123825" y="81661"/>
                      <a:pt x="110776" y="72098"/>
                      <a:pt x="104851" y="75222"/>
                    </a:cubicBezTo>
                    <a:cubicBezTo>
                      <a:pt x="98908" y="78337"/>
                      <a:pt x="96555" y="91158"/>
                      <a:pt x="98651" y="109322"/>
                    </a:cubicBezTo>
                    <a:cubicBezTo>
                      <a:pt x="100384" y="121933"/>
                      <a:pt x="103670" y="138049"/>
                      <a:pt x="109309" y="155899"/>
                    </a:cubicBezTo>
                    <a:cubicBezTo>
                      <a:pt x="85468" y="143955"/>
                      <a:pt x="60598" y="137478"/>
                      <a:pt x="40596" y="135544"/>
                    </a:cubicBezTo>
                    <a:cubicBezTo>
                      <a:pt x="29271" y="134287"/>
                      <a:pt x="19393" y="134649"/>
                      <a:pt x="12288" y="136239"/>
                    </a:cubicBezTo>
                    <a:cubicBezTo>
                      <a:pt x="5239" y="137697"/>
                      <a:pt x="981" y="140088"/>
                      <a:pt x="200" y="143231"/>
                    </a:cubicBezTo>
                    <a:cubicBezTo>
                      <a:pt x="-1362" y="149727"/>
                      <a:pt x="6315" y="159185"/>
                      <a:pt x="19755" y="169929"/>
                    </a:cubicBezTo>
                    <a:cubicBezTo>
                      <a:pt x="33376" y="180693"/>
                      <a:pt x="52988" y="193342"/>
                      <a:pt x="77134" y="205629"/>
                    </a:cubicBezTo>
                    <a:cubicBezTo>
                      <a:pt x="99070" y="217164"/>
                      <a:pt x="123244" y="225117"/>
                      <a:pt x="140589" y="234185"/>
                    </a:cubicBezTo>
                    <a:close/>
                  </a:path>
                </a:pathLst>
              </a:custGeom>
              <a:solidFill>
                <a:srgbClr val="F9E4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9AC4DE40-9F5B-B17D-2566-87C3D66C8E4B}"/>
                  </a:ext>
                </a:extLst>
              </p:cNvPr>
              <p:cNvSpPr/>
              <p:nvPr/>
            </p:nvSpPr>
            <p:spPr>
              <a:xfrm>
                <a:off x="10419041" y="2259685"/>
                <a:ext cx="162989" cy="150738"/>
              </a:xfrm>
              <a:custGeom>
                <a:avLst/>
                <a:gdLst>
                  <a:gd name="connsiteX0" fmla="*/ 160061 w 162989"/>
                  <a:gd name="connsiteY0" fmla="*/ 10338 h 150738"/>
                  <a:gd name="connsiteX1" fmla="*/ 134848 w 162989"/>
                  <a:gd name="connsiteY1" fmla="*/ 1670 h 150738"/>
                  <a:gd name="connsiteX2" fmla="*/ 68401 w 162989"/>
                  <a:gd name="connsiteY2" fmla="*/ 32493 h 150738"/>
                  <a:gd name="connsiteX3" fmla="*/ 10290 w 162989"/>
                  <a:gd name="connsiteY3" fmla="*/ 104254 h 150738"/>
                  <a:gd name="connsiteX4" fmla="*/ 3450 w 162989"/>
                  <a:gd name="connsiteY4" fmla="*/ 120418 h 150738"/>
                  <a:gd name="connsiteX5" fmla="*/ 384 w 162989"/>
                  <a:gd name="connsiteY5" fmla="*/ 134286 h 150738"/>
                  <a:gd name="connsiteX6" fmla="*/ 3441 w 162989"/>
                  <a:gd name="connsiteY6" fmla="*/ 149393 h 150738"/>
                  <a:gd name="connsiteX7" fmla="*/ 38207 w 162989"/>
                  <a:gd name="connsiteY7" fmla="*/ 138773 h 150738"/>
                  <a:gd name="connsiteX8" fmla="*/ 97024 w 162989"/>
                  <a:gd name="connsiteY8" fmla="*/ 93910 h 150738"/>
                  <a:gd name="connsiteX9" fmla="*/ 152793 w 162989"/>
                  <a:gd name="connsiteY9" fmla="*/ 38103 h 150738"/>
                  <a:gd name="connsiteX10" fmla="*/ 160061 w 162989"/>
                  <a:gd name="connsiteY10" fmla="*/ 10338 h 15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989" h="150738">
                    <a:moveTo>
                      <a:pt x="160061" y="10338"/>
                    </a:moveTo>
                    <a:cubicBezTo>
                      <a:pt x="156822" y="3394"/>
                      <a:pt x="154174" y="-3178"/>
                      <a:pt x="134848" y="1670"/>
                    </a:cubicBezTo>
                    <a:cubicBezTo>
                      <a:pt x="118313" y="6051"/>
                      <a:pt x="93109" y="12414"/>
                      <a:pt x="68401" y="32493"/>
                    </a:cubicBezTo>
                    <a:cubicBezTo>
                      <a:pt x="41855" y="53772"/>
                      <a:pt x="21415" y="81070"/>
                      <a:pt x="10290" y="104254"/>
                    </a:cubicBezTo>
                    <a:cubicBezTo>
                      <a:pt x="7527" y="110074"/>
                      <a:pt x="5175" y="115437"/>
                      <a:pt x="3450" y="120418"/>
                    </a:cubicBezTo>
                    <a:cubicBezTo>
                      <a:pt x="1917" y="125638"/>
                      <a:pt x="879" y="130315"/>
                      <a:pt x="384" y="134286"/>
                    </a:cubicBezTo>
                    <a:cubicBezTo>
                      <a:pt x="-645" y="142230"/>
                      <a:pt x="403" y="147488"/>
                      <a:pt x="3441" y="149393"/>
                    </a:cubicBezTo>
                    <a:cubicBezTo>
                      <a:pt x="9766" y="153260"/>
                      <a:pt x="22291" y="148507"/>
                      <a:pt x="38207" y="138773"/>
                    </a:cubicBezTo>
                    <a:cubicBezTo>
                      <a:pt x="54219" y="128810"/>
                      <a:pt x="74774" y="113789"/>
                      <a:pt x="97024" y="93910"/>
                    </a:cubicBezTo>
                    <a:cubicBezTo>
                      <a:pt x="117874" y="75622"/>
                      <a:pt x="136372" y="53362"/>
                      <a:pt x="152793" y="38103"/>
                    </a:cubicBezTo>
                    <a:cubicBezTo>
                      <a:pt x="164756" y="27845"/>
                      <a:pt x="164776" y="20806"/>
                      <a:pt x="160061" y="103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DB42C91F-88AE-4C16-B25F-201AAB91E7B1}"/>
                  </a:ext>
                </a:extLst>
              </p:cNvPr>
              <p:cNvSpPr/>
              <p:nvPr/>
            </p:nvSpPr>
            <p:spPr>
              <a:xfrm>
                <a:off x="10475907" y="1101141"/>
                <a:ext cx="1024450" cy="911915"/>
              </a:xfrm>
              <a:custGeom>
                <a:avLst/>
                <a:gdLst>
                  <a:gd name="connsiteX0" fmla="*/ 345615 w 1024450"/>
                  <a:gd name="connsiteY0" fmla="*/ 501160 h 911915"/>
                  <a:gd name="connsiteX1" fmla="*/ 371866 w 1024450"/>
                  <a:gd name="connsiteY1" fmla="*/ 479214 h 911915"/>
                  <a:gd name="connsiteX2" fmla="*/ 370075 w 1024450"/>
                  <a:gd name="connsiteY2" fmla="*/ 505456 h 911915"/>
                  <a:gd name="connsiteX3" fmla="*/ 380972 w 1024450"/>
                  <a:gd name="connsiteY3" fmla="*/ 578655 h 911915"/>
                  <a:gd name="connsiteX4" fmla="*/ 394955 w 1024450"/>
                  <a:gd name="connsiteY4" fmla="*/ 612869 h 911915"/>
                  <a:gd name="connsiteX5" fmla="*/ 418063 w 1024450"/>
                  <a:gd name="connsiteY5" fmla="*/ 588761 h 911915"/>
                  <a:gd name="connsiteX6" fmla="*/ 427330 w 1024450"/>
                  <a:gd name="connsiteY6" fmla="*/ 518629 h 911915"/>
                  <a:gd name="connsiteX7" fmla="*/ 417282 w 1024450"/>
                  <a:gd name="connsiteY7" fmla="*/ 450792 h 911915"/>
                  <a:gd name="connsiteX8" fmla="*/ 416681 w 1024450"/>
                  <a:gd name="connsiteY8" fmla="*/ 446067 h 911915"/>
                  <a:gd name="connsiteX9" fmla="*/ 431445 w 1024450"/>
                  <a:gd name="connsiteY9" fmla="*/ 429256 h 911915"/>
                  <a:gd name="connsiteX10" fmla="*/ 438636 w 1024450"/>
                  <a:gd name="connsiteY10" fmla="*/ 398833 h 911915"/>
                  <a:gd name="connsiteX11" fmla="*/ 439780 w 1024450"/>
                  <a:gd name="connsiteY11" fmla="*/ 379602 h 911915"/>
                  <a:gd name="connsiteX12" fmla="*/ 437970 w 1024450"/>
                  <a:gd name="connsiteY12" fmla="*/ 357933 h 911915"/>
                  <a:gd name="connsiteX13" fmla="*/ 430864 w 1024450"/>
                  <a:gd name="connsiteY13" fmla="*/ 328777 h 911915"/>
                  <a:gd name="connsiteX14" fmla="*/ 499873 w 1024450"/>
                  <a:gd name="connsiteY14" fmla="*/ 340521 h 911915"/>
                  <a:gd name="connsiteX15" fmla="*/ 535039 w 1024450"/>
                  <a:gd name="connsiteY15" fmla="*/ 338273 h 911915"/>
                  <a:gd name="connsiteX16" fmla="*/ 564824 w 1024450"/>
                  <a:gd name="connsiteY16" fmla="*/ 334311 h 911915"/>
                  <a:gd name="connsiteX17" fmla="*/ 549574 w 1024450"/>
                  <a:gd name="connsiteY17" fmla="*/ 376687 h 911915"/>
                  <a:gd name="connsiteX18" fmla="*/ 554442 w 1024450"/>
                  <a:gd name="connsiteY18" fmla="*/ 435304 h 911915"/>
                  <a:gd name="connsiteX19" fmla="*/ 559356 w 1024450"/>
                  <a:gd name="connsiteY19" fmla="*/ 453878 h 911915"/>
                  <a:gd name="connsiteX20" fmla="*/ 561709 w 1024450"/>
                  <a:gd name="connsiteY20" fmla="*/ 458679 h 911915"/>
                  <a:gd name="connsiteX21" fmla="*/ 544145 w 1024450"/>
                  <a:gd name="connsiteY21" fmla="*/ 458583 h 911915"/>
                  <a:gd name="connsiteX22" fmla="*/ 477565 w 1024450"/>
                  <a:gd name="connsiteY22" fmla="*/ 475881 h 911915"/>
                  <a:gd name="connsiteX23" fmla="*/ 457906 w 1024450"/>
                  <a:gd name="connsiteY23" fmla="*/ 489263 h 911915"/>
                  <a:gd name="connsiteX24" fmla="*/ 452715 w 1024450"/>
                  <a:gd name="connsiteY24" fmla="*/ 499674 h 911915"/>
                  <a:gd name="connsiteX25" fmla="*/ 478422 w 1024450"/>
                  <a:gd name="connsiteY25" fmla="*/ 509371 h 911915"/>
                  <a:gd name="connsiteX26" fmla="*/ 534982 w 1024450"/>
                  <a:gd name="connsiteY26" fmla="*/ 508990 h 911915"/>
                  <a:gd name="connsiteX27" fmla="*/ 571120 w 1024450"/>
                  <a:gd name="connsiteY27" fmla="*/ 502322 h 911915"/>
                  <a:gd name="connsiteX28" fmla="*/ 556128 w 1024450"/>
                  <a:gd name="connsiteY28" fmla="*/ 526182 h 911915"/>
                  <a:gd name="connsiteX29" fmla="*/ 555032 w 1024450"/>
                  <a:gd name="connsiteY29" fmla="*/ 529030 h 911915"/>
                  <a:gd name="connsiteX30" fmla="*/ 522085 w 1024450"/>
                  <a:gd name="connsiteY30" fmla="*/ 531611 h 911915"/>
                  <a:gd name="connsiteX31" fmla="*/ 437503 w 1024450"/>
                  <a:gd name="connsiteY31" fmla="*/ 573036 h 911915"/>
                  <a:gd name="connsiteX32" fmla="*/ 418663 w 1024450"/>
                  <a:gd name="connsiteY32" fmla="*/ 602878 h 911915"/>
                  <a:gd name="connsiteX33" fmla="*/ 422758 w 1024450"/>
                  <a:gd name="connsiteY33" fmla="*/ 618470 h 911915"/>
                  <a:gd name="connsiteX34" fmla="*/ 435465 w 1024450"/>
                  <a:gd name="connsiteY34" fmla="*/ 617194 h 911915"/>
                  <a:gd name="connsiteX35" fmla="*/ 443694 w 1024450"/>
                  <a:gd name="connsiteY35" fmla="*/ 615517 h 911915"/>
                  <a:gd name="connsiteX36" fmla="*/ 453791 w 1024450"/>
                  <a:gd name="connsiteY36" fmla="*/ 613355 h 911915"/>
                  <a:gd name="connsiteX37" fmla="*/ 506835 w 1024450"/>
                  <a:gd name="connsiteY37" fmla="*/ 601325 h 911915"/>
                  <a:gd name="connsiteX38" fmla="*/ 487738 w 1024450"/>
                  <a:gd name="connsiteY38" fmla="*/ 657180 h 911915"/>
                  <a:gd name="connsiteX39" fmla="*/ 478299 w 1024450"/>
                  <a:gd name="connsiteY39" fmla="*/ 722454 h 911915"/>
                  <a:gd name="connsiteX40" fmla="*/ 462687 w 1024450"/>
                  <a:gd name="connsiteY40" fmla="*/ 699680 h 911915"/>
                  <a:gd name="connsiteX41" fmla="*/ 417605 w 1024450"/>
                  <a:gd name="connsiteY41" fmla="*/ 663409 h 911915"/>
                  <a:gd name="connsiteX42" fmla="*/ 309239 w 1024450"/>
                  <a:gd name="connsiteY42" fmla="*/ 629957 h 911915"/>
                  <a:gd name="connsiteX43" fmla="*/ 253966 w 1024450"/>
                  <a:gd name="connsiteY43" fmla="*/ 630767 h 911915"/>
                  <a:gd name="connsiteX44" fmla="*/ 274607 w 1024450"/>
                  <a:gd name="connsiteY44" fmla="*/ 674782 h 911915"/>
                  <a:gd name="connsiteX45" fmla="*/ 360379 w 1024450"/>
                  <a:gd name="connsiteY45" fmla="*/ 728322 h 911915"/>
                  <a:gd name="connsiteX46" fmla="*/ 443904 w 1024450"/>
                  <a:gd name="connsiteY46" fmla="*/ 767470 h 911915"/>
                  <a:gd name="connsiteX47" fmla="*/ 479251 w 1024450"/>
                  <a:gd name="connsiteY47" fmla="*/ 771480 h 911915"/>
                  <a:gd name="connsiteX48" fmla="*/ 479566 w 1024450"/>
                  <a:gd name="connsiteY48" fmla="*/ 771299 h 911915"/>
                  <a:gd name="connsiteX49" fmla="*/ 482271 w 1024450"/>
                  <a:gd name="connsiteY49" fmla="*/ 773461 h 911915"/>
                  <a:gd name="connsiteX50" fmla="*/ 481870 w 1024450"/>
                  <a:gd name="connsiteY50" fmla="*/ 773966 h 911915"/>
                  <a:gd name="connsiteX51" fmla="*/ 459401 w 1024450"/>
                  <a:gd name="connsiteY51" fmla="*/ 819848 h 911915"/>
                  <a:gd name="connsiteX52" fmla="*/ 470783 w 1024450"/>
                  <a:gd name="connsiteY52" fmla="*/ 911907 h 911915"/>
                  <a:gd name="connsiteX53" fmla="*/ 501940 w 1024450"/>
                  <a:gd name="connsiteY53" fmla="*/ 840860 h 911915"/>
                  <a:gd name="connsiteX54" fmla="*/ 506959 w 1024450"/>
                  <a:gd name="connsiteY54" fmla="*/ 793282 h 911915"/>
                  <a:gd name="connsiteX55" fmla="*/ 516446 w 1024450"/>
                  <a:gd name="connsiteY55" fmla="*/ 793844 h 911915"/>
                  <a:gd name="connsiteX56" fmla="*/ 590636 w 1024450"/>
                  <a:gd name="connsiteY56" fmla="*/ 793606 h 911915"/>
                  <a:gd name="connsiteX57" fmla="*/ 644081 w 1024450"/>
                  <a:gd name="connsiteY57" fmla="*/ 782271 h 911915"/>
                  <a:gd name="connsiteX58" fmla="*/ 690468 w 1024450"/>
                  <a:gd name="connsiteY58" fmla="*/ 761945 h 911915"/>
                  <a:gd name="connsiteX59" fmla="*/ 718738 w 1024450"/>
                  <a:gd name="connsiteY59" fmla="*/ 738190 h 911915"/>
                  <a:gd name="connsiteX60" fmla="*/ 724501 w 1024450"/>
                  <a:gd name="connsiteY60" fmla="*/ 721569 h 911915"/>
                  <a:gd name="connsiteX61" fmla="*/ 684562 w 1024450"/>
                  <a:gd name="connsiteY61" fmla="*/ 711605 h 911915"/>
                  <a:gd name="connsiteX62" fmla="*/ 600485 w 1024450"/>
                  <a:gd name="connsiteY62" fmla="*/ 716511 h 911915"/>
                  <a:gd name="connsiteX63" fmla="*/ 539478 w 1024450"/>
                  <a:gd name="connsiteY63" fmla="*/ 732961 h 911915"/>
                  <a:gd name="connsiteX64" fmla="*/ 554889 w 1024450"/>
                  <a:gd name="connsiteY64" fmla="*/ 694441 h 911915"/>
                  <a:gd name="connsiteX65" fmla="*/ 566033 w 1024450"/>
                  <a:gd name="connsiteY65" fmla="*/ 619546 h 911915"/>
                  <a:gd name="connsiteX66" fmla="*/ 572949 w 1024450"/>
                  <a:gd name="connsiteY66" fmla="*/ 607726 h 911915"/>
                  <a:gd name="connsiteX67" fmla="*/ 588341 w 1024450"/>
                  <a:gd name="connsiteY67" fmla="*/ 576589 h 911915"/>
                  <a:gd name="connsiteX68" fmla="*/ 592722 w 1024450"/>
                  <a:gd name="connsiteY68" fmla="*/ 575369 h 911915"/>
                  <a:gd name="connsiteX69" fmla="*/ 607153 w 1024450"/>
                  <a:gd name="connsiteY69" fmla="*/ 568473 h 911915"/>
                  <a:gd name="connsiteX70" fmla="*/ 612135 w 1024450"/>
                  <a:gd name="connsiteY70" fmla="*/ 555538 h 911915"/>
                  <a:gd name="connsiteX71" fmla="*/ 611192 w 1024450"/>
                  <a:gd name="connsiteY71" fmla="*/ 544813 h 911915"/>
                  <a:gd name="connsiteX72" fmla="*/ 603419 w 1024450"/>
                  <a:gd name="connsiteY72" fmla="*/ 538612 h 911915"/>
                  <a:gd name="connsiteX73" fmla="*/ 604857 w 1024450"/>
                  <a:gd name="connsiteY73" fmla="*/ 534126 h 911915"/>
                  <a:gd name="connsiteX74" fmla="*/ 614335 w 1024450"/>
                  <a:gd name="connsiteY74" fmla="*/ 537298 h 911915"/>
                  <a:gd name="connsiteX75" fmla="*/ 628213 w 1024450"/>
                  <a:gd name="connsiteY75" fmla="*/ 524858 h 911915"/>
                  <a:gd name="connsiteX76" fmla="*/ 631242 w 1024450"/>
                  <a:gd name="connsiteY76" fmla="*/ 512476 h 911915"/>
                  <a:gd name="connsiteX77" fmla="*/ 646244 w 1024450"/>
                  <a:gd name="connsiteY77" fmla="*/ 525087 h 911915"/>
                  <a:gd name="connsiteX78" fmla="*/ 640586 w 1024450"/>
                  <a:gd name="connsiteY78" fmla="*/ 526478 h 911915"/>
                  <a:gd name="connsiteX79" fmla="*/ 627660 w 1024450"/>
                  <a:gd name="connsiteY79" fmla="*/ 531945 h 911915"/>
                  <a:gd name="connsiteX80" fmla="*/ 620955 w 1024450"/>
                  <a:gd name="connsiteY80" fmla="*/ 538841 h 911915"/>
                  <a:gd name="connsiteX81" fmla="*/ 621497 w 1024450"/>
                  <a:gd name="connsiteY81" fmla="*/ 554386 h 911915"/>
                  <a:gd name="connsiteX82" fmla="*/ 624612 w 1024450"/>
                  <a:gd name="connsiteY82" fmla="*/ 561196 h 911915"/>
                  <a:gd name="connsiteX83" fmla="*/ 620536 w 1024450"/>
                  <a:gd name="connsiteY83" fmla="*/ 560987 h 911915"/>
                  <a:gd name="connsiteX84" fmla="*/ 607077 w 1024450"/>
                  <a:gd name="connsiteY84" fmla="*/ 573750 h 911915"/>
                  <a:gd name="connsiteX85" fmla="*/ 597485 w 1024450"/>
                  <a:gd name="connsiteY85" fmla="*/ 619927 h 911915"/>
                  <a:gd name="connsiteX86" fmla="*/ 596685 w 1024450"/>
                  <a:gd name="connsiteY86" fmla="*/ 650874 h 911915"/>
                  <a:gd name="connsiteX87" fmla="*/ 596456 w 1024450"/>
                  <a:gd name="connsiteY87" fmla="*/ 677306 h 911915"/>
                  <a:gd name="connsiteX88" fmla="*/ 596799 w 1024450"/>
                  <a:gd name="connsiteY88" fmla="*/ 688260 h 911915"/>
                  <a:gd name="connsiteX89" fmla="*/ 597066 w 1024450"/>
                  <a:gd name="connsiteY89" fmla="*/ 696918 h 911915"/>
                  <a:gd name="connsiteX90" fmla="*/ 601019 w 1024450"/>
                  <a:gd name="connsiteY90" fmla="*/ 707195 h 911915"/>
                  <a:gd name="connsiteX91" fmla="*/ 623955 w 1024450"/>
                  <a:gd name="connsiteY91" fmla="*/ 692670 h 911915"/>
                  <a:gd name="connsiteX92" fmla="*/ 640519 w 1024450"/>
                  <a:gd name="connsiteY92" fmla="*/ 650912 h 911915"/>
                  <a:gd name="connsiteX93" fmla="*/ 718910 w 1024450"/>
                  <a:gd name="connsiteY93" fmla="*/ 591800 h 911915"/>
                  <a:gd name="connsiteX94" fmla="*/ 803663 w 1024450"/>
                  <a:gd name="connsiteY94" fmla="*/ 599649 h 911915"/>
                  <a:gd name="connsiteX95" fmla="*/ 852022 w 1024450"/>
                  <a:gd name="connsiteY95" fmla="*/ 587285 h 911915"/>
                  <a:gd name="connsiteX96" fmla="*/ 825875 w 1024450"/>
                  <a:gd name="connsiteY96" fmla="*/ 555281 h 911915"/>
                  <a:gd name="connsiteX97" fmla="*/ 783222 w 1024450"/>
                  <a:gd name="connsiteY97" fmla="*/ 533907 h 911915"/>
                  <a:gd name="connsiteX98" fmla="*/ 812064 w 1024450"/>
                  <a:gd name="connsiteY98" fmla="*/ 512990 h 911915"/>
                  <a:gd name="connsiteX99" fmla="*/ 822275 w 1024450"/>
                  <a:gd name="connsiteY99" fmla="*/ 506580 h 911915"/>
                  <a:gd name="connsiteX100" fmla="*/ 828590 w 1024450"/>
                  <a:gd name="connsiteY100" fmla="*/ 500065 h 911915"/>
                  <a:gd name="connsiteX101" fmla="*/ 833715 w 1024450"/>
                  <a:gd name="connsiteY101" fmla="*/ 480615 h 911915"/>
                  <a:gd name="connsiteX102" fmla="*/ 833772 w 1024450"/>
                  <a:gd name="connsiteY102" fmla="*/ 479024 h 911915"/>
                  <a:gd name="connsiteX103" fmla="*/ 844773 w 1024450"/>
                  <a:gd name="connsiteY103" fmla="*/ 492511 h 911915"/>
                  <a:gd name="connsiteX104" fmla="*/ 847402 w 1024450"/>
                  <a:gd name="connsiteY104" fmla="*/ 494178 h 911915"/>
                  <a:gd name="connsiteX105" fmla="*/ 847068 w 1024450"/>
                  <a:gd name="connsiteY105" fmla="*/ 494540 h 911915"/>
                  <a:gd name="connsiteX106" fmla="*/ 843449 w 1024450"/>
                  <a:gd name="connsiteY106" fmla="*/ 521077 h 911915"/>
                  <a:gd name="connsiteX107" fmla="*/ 864071 w 1024450"/>
                  <a:gd name="connsiteY107" fmla="*/ 581399 h 911915"/>
                  <a:gd name="connsiteX108" fmla="*/ 898418 w 1024450"/>
                  <a:gd name="connsiteY108" fmla="*/ 657627 h 911915"/>
                  <a:gd name="connsiteX109" fmla="*/ 912858 w 1024450"/>
                  <a:gd name="connsiteY109" fmla="*/ 683764 h 911915"/>
                  <a:gd name="connsiteX110" fmla="*/ 925402 w 1024450"/>
                  <a:gd name="connsiteY110" fmla="*/ 693794 h 911915"/>
                  <a:gd name="connsiteX111" fmla="*/ 944452 w 1024450"/>
                  <a:gd name="connsiteY111" fmla="*/ 659532 h 911915"/>
                  <a:gd name="connsiteX112" fmla="*/ 933908 w 1024450"/>
                  <a:gd name="connsiteY112" fmla="*/ 572969 h 911915"/>
                  <a:gd name="connsiteX113" fmla="*/ 877577 w 1024450"/>
                  <a:gd name="connsiteY113" fmla="*/ 496350 h 911915"/>
                  <a:gd name="connsiteX114" fmla="*/ 870891 w 1024450"/>
                  <a:gd name="connsiteY114" fmla="*/ 491616 h 911915"/>
                  <a:gd name="connsiteX115" fmla="*/ 874758 w 1024450"/>
                  <a:gd name="connsiteY115" fmla="*/ 488768 h 911915"/>
                  <a:gd name="connsiteX116" fmla="*/ 933689 w 1024450"/>
                  <a:gd name="connsiteY116" fmla="*/ 441381 h 911915"/>
                  <a:gd name="connsiteX117" fmla="*/ 996887 w 1024450"/>
                  <a:gd name="connsiteY117" fmla="*/ 371801 h 911915"/>
                  <a:gd name="connsiteX118" fmla="*/ 1024224 w 1024450"/>
                  <a:gd name="connsiteY118" fmla="*/ 330844 h 911915"/>
                  <a:gd name="connsiteX119" fmla="*/ 979923 w 1024450"/>
                  <a:gd name="connsiteY119" fmla="*/ 323033 h 911915"/>
                  <a:gd name="connsiteX120" fmla="*/ 894532 w 1024450"/>
                  <a:gd name="connsiteY120" fmla="*/ 372925 h 911915"/>
                  <a:gd name="connsiteX121" fmla="*/ 838020 w 1024450"/>
                  <a:gd name="connsiteY121" fmla="*/ 459050 h 911915"/>
                  <a:gd name="connsiteX122" fmla="*/ 833657 w 1024450"/>
                  <a:gd name="connsiteY122" fmla="*/ 472757 h 911915"/>
                  <a:gd name="connsiteX123" fmla="*/ 832962 w 1024450"/>
                  <a:gd name="connsiteY123" fmla="*/ 469775 h 911915"/>
                  <a:gd name="connsiteX124" fmla="*/ 834000 w 1024450"/>
                  <a:gd name="connsiteY124" fmla="*/ 454373 h 911915"/>
                  <a:gd name="connsiteX125" fmla="*/ 819961 w 1024450"/>
                  <a:gd name="connsiteY125" fmla="*/ 404758 h 911915"/>
                  <a:gd name="connsiteX126" fmla="*/ 788766 w 1024450"/>
                  <a:gd name="connsiteY126" fmla="*/ 355675 h 911915"/>
                  <a:gd name="connsiteX127" fmla="*/ 843602 w 1024450"/>
                  <a:gd name="connsiteY127" fmla="*/ 333682 h 911915"/>
                  <a:gd name="connsiteX128" fmla="*/ 860985 w 1024450"/>
                  <a:gd name="connsiteY128" fmla="*/ 325614 h 911915"/>
                  <a:gd name="connsiteX129" fmla="*/ 874701 w 1024450"/>
                  <a:gd name="connsiteY129" fmla="*/ 319052 h 911915"/>
                  <a:gd name="connsiteX130" fmla="*/ 888093 w 1024450"/>
                  <a:gd name="connsiteY130" fmla="*/ 305507 h 911915"/>
                  <a:gd name="connsiteX131" fmla="*/ 878968 w 1024450"/>
                  <a:gd name="connsiteY131" fmla="*/ 291734 h 911915"/>
                  <a:gd name="connsiteX132" fmla="*/ 866490 w 1024450"/>
                  <a:gd name="connsiteY132" fmla="*/ 284857 h 911915"/>
                  <a:gd name="connsiteX133" fmla="*/ 849193 w 1024450"/>
                  <a:gd name="connsiteY133" fmla="*/ 279437 h 911915"/>
                  <a:gd name="connsiteX134" fmla="*/ 746713 w 1024450"/>
                  <a:gd name="connsiteY134" fmla="*/ 286581 h 911915"/>
                  <a:gd name="connsiteX135" fmla="*/ 727025 w 1024450"/>
                  <a:gd name="connsiteY135" fmla="*/ 293572 h 911915"/>
                  <a:gd name="connsiteX136" fmla="*/ 704765 w 1024450"/>
                  <a:gd name="connsiteY136" fmla="*/ 289905 h 911915"/>
                  <a:gd name="connsiteX137" fmla="*/ 758638 w 1024450"/>
                  <a:gd name="connsiteY137" fmla="*/ 181149 h 911915"/>
                  <a:gd name="connsiteX138" fmla="*/ 774821 w 1024450"/>
                  <a:gd name="connsiteY138" fmla="*/ 118169 h 911915"/>
                  <a:gd name="connsiteX139" fmla="*/ 718005 w 1024450"/>
                  <a:gd name="connsiteY139" fmla="*/ 127875 h 911915"/>
                  <a:gd name="connsiteX140" fmla="*/ 631051 w 1024450"/>
                  <a:gd name="connsiteY140" fmla="*/ 219658 h 911915"/>
                  <a:gd name="connsiteX141" fmla="*/ 615773 w 1024450"/>
                  <a:gd name="connsiteY141" fmla="*/ 250653 h 911915"/>
                  <a:gd name="connsiteX142" fmla="*/ 623774 w 1024450"/>
                  <a:gd name="connsiteY142" fmla="*/ 201351 h 911915"/>
                  <a:gd name="connsiteX143" fmla="*/ 621459 w 1024450"/>
                  <a:gd name="connsiteY143" fmla="*/ 169452 h 911915"/>
                  <a:gd name="connsiteX144" fmla="*/ 597085 w 1024450"/>
                  <a:gd name="connsiteY144" fmla="*/ 182635 h 911915"/>
                  <a:gd name="connsiteX145" fmla="*/ 569901 w 1024450"/>
                  <a:gd name="connsiteY145" fmla="*/ 237260 h 911915"/>
                  <a:gd name="connsiteX146" fmla="*/ 567777 w 1024450"/>
                  <a:gd name="connsiteY146" fmla="*/ 299878 h 911915"/>
                  <a:gd name="connsiteX147" fmla="*/ 548212 w 1024450"/>
                  <a:gd name="connsiteY147" fmla="*/ 292886 h 911915"/>
                  <a:gd name="connsiteX148" fmla="*/ 515770 w 1024450"/>
                  <a:gd name="connsiteY148" fmla="*/ 287667 h 911915"/>
                  <a:gd name="connsiteX149" fmla="*/ 421339 w 1024450"/>
                  <a:gd name="connsiteY149" fmla="*/ 303945 h 911915"/>
                  <a:gd name="connsiteX150" fmla="*/ 405413 w 1024450"/>
                  <a:gd name="connsiteY150" fmla="*/ 275351 h 911915"/>
                  <a:gd name="connsiteX151" fmla="*/ 395250 w 1024450"/>
                  <a:gd name="connsiteY151" fmla="*/ 261959 h 911915"/>
                  <a:gd name="connsiteX152" fmla="*/ 385487 w 1024450"/>
                  <a:gd name="connsiteY152" fmla="*/ 252910 h 911915"/>
                  <a:gd name="connsiteX153" fmla="*/ 432826 w 1024450"/>
                  <a:gd name="connsiteY153" fmla="*/ 218096 h 911915"/>
                  <a:gd name="connsiteX154" fmla="*/ 517446 w 1024450"/>
                  <a:gd name="connsiteY154" fmla="*/ 235736 h 911915"/>
                  <a:gd name="connsiteX155" fmla="*/ 537173 w 1024450"/>
                  <a:gd name="connsiteY155" fmla="*/ 237889 h 911915"/>
                  <a:gd name="connsiteX156" fmla="*/ 550946 w 1024450"/>
                  <a:gd name="connsiteY156" fmla="*/ 227497 h 911915"/>
                  <a:gd name="connsiteX157" fmla="*/ 557004 w 1024450"/>
                  <a:gd name="connsiteY157" fmla="*/ 215753 h 911915"/>
                  <a:gd name="connsiteX158" fmla="*/ 569529 w 1024450"/>
                  <a:gd name="connsiteY158" fmla="*/ 204933 h 911915"/>
                  <a:gd name="connsiteX159" fmla="*/ 583712 w 1024450"/>
                  <a:gd name="connsiteY159" fmla="*/ 185721 h 911915"/>
                  <a:gd name="connsiteX160" fmla="*/ 601600 w 1024450"/>
                  <a:gd name="connsiteY160" fmla="*/ 157889 h 911915"/>
                  <a:gd name="connsiteX161" fmla="*/ 629784 w 1024450"/>
                  <a:gd name="connsiteY161" fmla="*/ 86108 h 911915"/>
                  <a:gd name="connsiteX162" fmla="*/ 628756 w 1024450"/>
                  <a:gd name="connsiteY162" fmla="*/ 46113 h 911915"/>
                  <a:gd name="connsiteX163" fmla="*/ 599438 w 1024450"/>
                  <a:gd name="connsiteY163" fmla="*/ 60810 h 911915"/>
                  <a:gd name="connsiteX164" fmla="*/ 557337 w 1024450"/>
                  <a:gd name="connsiteY164" fmla="*/ 116798 h 911915"/>
                  <a:gd name="connsiteX165" fmla="*/ 540726 w 1024450"/>
                  <a:gd name="connsiteY165" fmla="*/ 162356 h 911915"/>
                  <a:gd name="connsiteX166" fmla="*/ 518132 w 1024450"/>
                  <a:gd name="connsiteY166" fmla="*/ 109140 h 911915"/>
                  <a:gd name="connsiteX167" fmla="*/ 486385 w 1024450"/>
                  <a:gd name="connsiteY167" fmla="*/ 65868 h 911915"/>
                  <a:gd name="connsiteX168" fmla="*/ 457648 w 1024450"/>
                  <a:gd name="connsiteY168" fmla="*/ 31806 h 911915"/>
                  <a:gd name="connsiteX169" fmla="*/ 434826 w 1024450"/>
                  <a:gd name="connsiteY169" fmla="*/ 7946 h 911915"/>
                  <a:gd name="connsiteX170" fmla="*/ 418415 w 1024450"/>
                  <a:gd name="connsiteY170" fmla="*/ 212 h 911915"/>
                  <a:gd name="connsiteX171" fmla="*/ 406909 w 1024450"/>
                  <a:gd name="connsiteY171" fmla="*/ 43227 h 911915"/>
                  <a:gd name="connsiteX172" fmla="*/ 442666 w 1024450"/>
                  <a:gd name="connsiteY172" fmla="*/ 132866 h 911915"/>
                  <a:gd name="connsiteX173" fmla="*/ 447514 w 1024450"/>
                  <a:gd name="connsiteY173" fmla="*/ 139877 h 911915"/>
                  <a:gd name="connsiteX174" fmla="*/ 355017 w 1024450"/>
                  <a:gd name="connsiteY174" fmla="*/ 136467 h 911915"/>
                  <a:gd name="connsiteX175" fmla="*/ 304839 w 1024450"/>
                  <a:gd name="connsiteY175" fmla="*/ 161013 h 911915"/>
                  <a:gd name="connsiteX176" fmla="*/ 340262 w 1024450"/>
                  <a:gd name="connsiteY176" fmla="*/ 188912 h 911915"/>
                  <a:gd name="connsiteX177" fmla="*/ 303734 w 1024450"/>
                  <a:gd name="connsiteY177" fmla="*/ 221611 h 911915"/>
                  <a:gd name="connsiteX178" fmla="*/ 273178 w 1024450"/>
                  <a:gd name="connsiteY178" fmla="*/ 267950 h 911915"/>
                  <a:gd name="connsiteX179" fmla="*/ 273025 w 1024450"/>
                  <a:gd name="connsiteY179" fmla="*/ 268321 h 911915"/>
                  <a:gd name="connsiteX180" fmla="*/ 255899 w 1024450"/>
                  <a:gd name="connsiteY180" fmla="*/ 221173 h 911915"/>
                  <a:gd name="connsiteX181" fmla="*/ 216809 w 1024450"/>
                  <a:gd name="connsiteY181" fmla="*/ 135914 h 911915"/>
                  <a:gd name="connsiteX182" fmla="*/ 209646 w 1024450"/>
                  <a:gd name="connsiteY182" fmla="*/ 120093 h 911915"/>
                  <a:gd name="connsiteX183" fmla="*/ 203893 w 1024450"/>
                  <a:gd name="connsiteY183" fmla="*/ 107539 h 911915"/>
                  <a:gd name="connsiteX184" fmla="*/ 193816 w 1024450"/>
                  <a:gd name="connsiteY184" fmla="*/ 93309 h 911915"/>
                  <a:gd name="connsiteX185" fmla="*/ 178442 w 1024450"/>
                  <a:gd name="connsiteY185" fmla="*/ 99738 h 911915"/>
                  <a:gd name="connsiteX186" fmla="*/ 164421 w 1024450"/>
                  <a:gd name="connsiteY186" fmla="*/ 130076 h 911915"/>
                  <a:gd name="connsiteX187" fmla="*/ 176280 w 1024450"/>
                  <a:gd name="connsiteY187" fmla="*/ 232031 h 911915"/>
                  <a:gd name="connsiteX188" fmla="*/ 197568 w 1024450"/>
                  <a:gd name="connsiteY188" fmla="*/ 271017 h 911915"/>
                  <a:gd name="connsiteX189" fmla="*/ 137761 w 1024450"/>
                  <a:gd name="connsiteY189" fmla="*/ 265607 h 911915"/>
                  <a:gd name="connsiteX190" fmla="*/ 65171 w 1024450"/>
                  <a:gd name="connsiteY190" fmla="*/ 286771 h 911915"/>
                  <a:gd name="connsiteX191" fmla="*/ 12469 w 1024450"/>
                  <a:gd name="connsiteY191" fmla="*/ 334101 h 911915"/>
                  <a:gd name="connsiteX192" fmla="*/ 5706 w 1024450"/>
                  <a:gd name="connsiteY192" fmla="*/ 348160 h 911915"/>
                  <a:gd name="connsiteX193" fmla="*/ 1620 w 1024450"/>
                  <a:gd name="connsiteY193" fmla="*/ 361324 h 911915"/>
                  <a:gd name="connsiteX194" fmla="*/ 677 w 1024450"/>
                  <a:gd name="connsiteY194" fmla="*/ 383279 h 911915"/>
                  <a:gd name="connsiteX195" fmla="*/ 12174 w 1024450"/>
                  <a:gd name="connsiteY195" fmla="*/ 401938 h 911915"/>
                  <a:gd name="connsiteX196" fmla="*/ 51474 w 1024450"/>
                  <a:gd name="connsiteY196" fmla="*/ 380916 h 911915"/>
                  <a:gd name="connsiteX197" fmla="*/ 57732 w 1024450"/>
                  <a:gd name="connsiteY197" fmla="*/ 377535 h 911915"/>
                  <a:gd name="connsiteX198" fmla="*/ 65161 w 1024450"/>
                  <a:gd name="connsiteY198" fmla="*/ 374601 h 911915"/>
                  <a:gd name="connsiteX199" fmla="*/ 73048 w 1024450"/>
                  <a:gd name="connsiteY199" fmla="*/ 371658 h 911915"/>
                  <a:gd name="connsiteX200" fmla="*/ 81668 w 1024450"/>
                  <a:gd name="connsiteY200" fmla="*/ 368686 h 911915"/>
                  <a:gd name="connsiteX201" fmla="*/ 126664 w 1024450"/>
                  <a:gd name="connsiteY201" fmla="*/ 357818 h 911915"/>
                  <a:gd name="connsiteX202" fmla="*/ 177528 w 1024450"/>
                  <a:gd name="connsiteY202" fmla="*/ 347712 h 911915"/>
                  <a:gd name="connsiteX203" fmla="*/ 226143 w 1024450"/>
                  <a:gd name="connsiteY203" fmla="*/ 341712 h 911915"/>
                  <a:gd name="connsiteX204" fmla="*/ 229858 w 1024450"/>
                  <a:gd name="connsiteY204" fmla="*/ 341435 h 911915"/>
                  <a:gd name="connsiteX205" fmla="*/ 208094 w 1024450"/>
                  <a:gd name="connsiteY205" fmla="*/ 391880 h 911915"/>
                  <a:gd name="connsiteX206" fmla="*/ 207141 w 1024450"/>
                  <a:gd name="connsiteY206" fmla="*/ 484396 h 911915"/>
                  <a:gd name="connsiteX207" fmla="*/ 214113 w 1024450"/>
                  <a:gd name="connsiteY207" fmla="*/ 501894 h 911915"/>
                  <a:gd name="connsiteX208" fmla="*/ 222895 w 1024450"/>
                  <a:gd name="connsiteY208" fmla="*/ 514095 h 911915"/>
                  <a:gd name="connsiteX209" fmla="*/ 237545 w 1024450"/>
                  <a:gd name="connsiteY209" fmla="*/ 519962 h 911915"/>
                  <a:gd name="connsiteX210" fmla="*/ 250327 w 1024450"/>
                  <a:gd name="connsiteY210" fmla="*/ 489216 h 911915"/>
                  <a:gd name="connsiteX211" fmla="*/ 266958 w 1024450"/>
                  <a:gd name="connsiteY211" fmla="*/ 422712 h 911915"/>
                  <a:gd name="connsiteX212" fmla="*/ 268520 w 1024450"/>
                  <a:gd name="connsiteY212" fmla="*/ 413101 h 911915"/>
                  <a:gd name="connsiteX213" fmla="*/ 302239 w 1024450"/>
                  <a:gd name="connsiteY213" fmla="*/ 427979 h 911915"/>
                  <a:gd name="connsiteX214" fmla="*/ 339224 w 1024450"/>
                  <a:gd name="connsiteY214" fmla="*/ 441048 h 911915"/>
                  <a:gd name="connsiteX215" fmla="*/ 325165 w 1024450"/>
                  <a:gd name="connsiteY215" fmla="*/ 449087 h 911915"/>
                  <a:gd name="connsiteX216" fmla="*/ 274397 w 1024450"/>
                  <a:gd name="connsiteY216" fmla="*/ 507828 h 911915"/>
                  <a:gd name="connsiteX217" fmla="*/ 267749 w 1024450"/>
                  <a:gd name="connsiteY217" fmla="*/ 544642 h 911915"/>
                  <a:gd name="connsiteX218" fmla="*/ 345615 w 1024450"/>
                  <a:gd name="connsiteY218" fmla="*/ 501160 h 911915"/>
                  <a:gd name="connsiteX219" fmla="*/ 583074 w 1024450"/>
                  <a:gd name="connsiteY219" fmla="*/ 443486 h 911915"/>
                  <a:gd name="connsiteX220" fmla="*/ 584598 w 1024450"/>
                  <a:gd name="connsiteY220" fmla="*/ 462365 h 911915"/>
                  <a:gd name="connsiteX221" fmla="*/ 572015 w 1024450"/>
                  <a:gd name="connsiteY221" fmla="*/ 459907 h 911915"/>
                  <a:gd name="connsiteX222" fmla="*/ 582969 w 1024450"/>
                  <a:gd name="connsiteY222" fmla="*/ 443743 h 911915"/>
                  <a:gd name="connsiteX223" fmla="*/ 583074 w 1024450"/>
                  <a:gd name="connsiteY223" fmla="*/ 443486 h 911915"/>
                  <a:gd name="connsiteX224" fmla="*/ 695402 w 1024450"/>
                  <a:gd name="connsiteY224" fmla="*/ 490492 h 911915"/>
                  <a:gd name="connsiteX225" fmla="*/ 694412 w 1024450"/>
                  <a:gd name="connsiteY225" fmla="*/ 491283 h 911915"/>
                  <a:gd name="connsiteX226" fmla="*/ 639386 w 1024450"/>
                  <a:gd name="connsiteY226" fmla="*/ 474471 h 911915"/>
                  <a:gd name="connsiteX227" fmla="*/ 636490 w 1024450"/>
                  <a:gd name="connsiteY227" fmla="*/ 473899 h 911915"/>
                  <a:gd name="connsiteX228" fmla="*/ 672332 w 1024450"/>
                  <a:gd name="connsiteY228" fmla="*/ 442924 h 911915"/>
                  <a:gd name="connsiteX229" fmla="*/ 675438 w 1024450"/>
                  <a:gd name="connsiteY229" fmla="*/ 438867 h 911915"/>
                  <a:gd name="connsiteX230" fmla="*/ 682829 w 1024450"/>
                  <a:gd name="connsiteY230" fmla="*/ 443858 h 911915"/>
                  <a:gd name="connsiteX231" fmla="*/ 722605 w 1024450"/>
                  <a:gd name="connsiteY231" fmla="*/ 465613 h 911915"/>
                  <a:gd name="connsiteX232" fmla="*/ 731587 w 1024450"/>
                  <a:gd name="connsiteY232" fmla="*/ 469651 h 911915"/>
                  <a:gd name="connsiteX233" fmla="*/ 695402 w 1024450"/>
                  <a:gd name="connsiteY233" fmla="*/ 490492 h 911915"/>
                  <a:gd name="connsiteX234" fmla="*/ 795281 w 1024450"/>
                  <a:gd name="connsiteY234" fmla="*/ 456173 h 911915"/>
                  <a:gd name="connsiteX235" fmla="*/ 793938 w 1024450"/>
                  <a:gd name="connsiteY235" fmla="*/ 456164 h 911915"/>
                  <a:gd name="connsiteX236" fmla="*/ 791033 w 1024450"/>
                  <a:gd name="connsiteY236" fmla="*/ 451735 h 911915"/>
                  <a:gd name="connsiteX237" fmla="*/ 731769 w 1024450"/>
                  <a:gd name="connsiteY237" fmla="*/ 398528 h 911915"/>
                  <a:gd name="connsiteX238" fmla="*/ 711013 w 1024450"/>
                  <a:gd name="connsiteY238" fmla="*/ 387317 h 911915"/>
                  <a:gd name="connsiteX239" fmla="*/ 716814 w 1024450"/>
                  <a:gd name="connsiteY239" fmla="*/ 377116 h 911915"/>
                  <a:gd name="connsiteX240" fmla="*/ 749171 w 1024450"/>
                  <a:gd name="connsiteY240" fmla="*/ 369677 h 911915"/>
                  <a:gd name="connsiteX241" fmla="*/ 750666 w 1024450"/>
                  <a:gd name="connsiteY241" fmla="*/ 369163 h 911915"/>
                  <a:gd name="connsiteX242" fmla="*/ 768059 w 1024450"/>
                  <a:gd name="connsiteY242" fmla="*/ 413768 h 911915"/>
                  <a:gd name="connsiteX243" fmla="*/ 795281 w 1024450"/>
                  <a:gd name="connsiteY243" fmla="*/ 456173 h 911915"/>
                  <a:gd name="connsiteX244" fmla="*/ 592684 w 1024450"/>
                  <a:gd name="connsiteY244" fmla="*/ 351275 h 911915"/>
                  <a:gd name="connsiteX245" fmla="*/ 598409 w 1024450"/>
                  <a:gd name="connsiteY245" fmla="*/ 380583 h 911915"/>
                  <a:gd name="connsiteX246" fmla="*/ 617916 w 1024450"/>
                  <a:gd name="connsiteY246" fmla="*/ 388651 h 911915"/>
                  <a:gd name="connsiteX247" fmla="*/ 627412 w 1024450"/>
                  <a:gd name="connsiteY247" fmla="*/ 389013 h 911915"/>
                  <a:gd name="connsiteX248" fmla="*/ 632851 w 1024450"/>
                  <a:gd name="connsiteY248" fmla="*/ 396537 h 911915"/>
                  <a:gd name="connsiteX249" fmla="*/ 637871 w 1024450"/>
                  <a:gd name="connsiteY249" fmla="*/ 402452 h 911915"/>
                  <a:gd name="connsiteX250" fmla="*/ 620964 w 1024450"/>
                  <a:gd name="connsiteY250" fmla="*/ 428027 h 911915"/>
                  <a:gd name="connsiteX251" fmla="*/ 616602 w 1024450"/>
                  <a:gd name="connsiteY251" fmla="*/ 415911 h 911915"/>
                  <a:gd name="connsiteX252" fmla="*/ 600000 w 1024450"/>
                  <a:gd name="connsiteY252" fmla="*/ 390118 h 911915"/>
                  <a:gd name="connsiteX253" fmla="*/ 592256 w 1024450"/>
                  <a:gd name="connsiteY253" fmla="*/ 395842 h 911915"/>
                  <a:gd name="connsiteX254" fmla="*/ 592513 w 1024450"/>
                  <a:gd name="connsiteY254" fmla="*/ 391194 h 911915"/>
                  <a:gd name="connsiteX255" fmla="*/ 593046 w 1024450"/>
                  <a:gd name="connsiteY255" fmla="*/ 340778 h 911915"/>
                  <a:gd name="connsiteX256" fmla="*/ 585379 w 1024450"/>
                  <a:gd name="connsiteY256" fmla="*/ 323347 h 911915"/>
                  <a:gd name="connsiteX257" fmla="*/ 583645 w 1024450"/>
                  <a:gd name="connsiteY257" fmla="*/ 322423 h 911915"/>
                  <a:gd name="connsiteX258" fmla="*/ 584426 w 1024450"/>
                  <a:gd name="connsiteY258" fmla="*/ 318252 h 911915"/>
                  <a:gd name="connsiteX259" fmla="*/ 584483 w 1024450"/>
                  <a:gd name="connsiteY259" fmla="*/ 317804 h 911915"/>
                  <a:gd name="connsiteX260" fmla="*/ 597361 w 1024450"/>
                  <a:gd name="connsiteY260" fmla="*/ 306174 h 911915"/>
                  <a:gd name="connsiteX261" fmla="*/ 601000 w 1024450"/>
                  <a:gd name="connsiteY261" fmla="*/ 297477 h 911915"/>
                  <a:gd name="connsiteX262" fmla="*/ 592684 w 1024450"/>
                  <a:gd name="connsiteY262" fmla="*/ 351275 h 911915"/>
                  <a:gd name="connsiteX263" fmla="*/ 273502 w 1024450"/>
                  <a:gd name="connsiteY263" fmla="*/ 364038 h 911915"/>
                  <a:gd name="connsiteX264" fmla="*/ 274492 w 1024450"/>
                  <a:gd name="connsiteY264" fmla="*/ 341769 h 911915"/>
                  <a:gd name="connsiteX265" fmla="*/ 272625 w 1024450"/>
                  <a:gd name="connsiteY265" fmla="*/ 327024 h 911915"/>
                  <a:gd name="connsiteX266" fmla="*/ 280293 w 1024450"/>
                  <a:gd name="connsiteY266" fmla="*/ 315937 h 911915"/>
                  <a:gd name="connsiteX267" fmla="*/ 283208 w 1024450"/>
                  <a:gd name="connsiteY267" fmla="*/ 303497 h 911915"/>
                  <a:gd name="connsiteX268" fmla="*/ 295657 w 1024450"/>
                  <a:gd name="connsiteY268" fmla="*/ 306012 h 911915"/>
                  <a:gd name="connsiteX269" fmla="*/ 312097 w 1024450"/>
                  <a:gd name="connsiteY269" fmla="*/ 297782 h 911915"/>
                  <a:gd name="connsiteX270" fmla="*/ 363551 w 1024450"/>
                  <a:gd name="connsiteY270" fmla="*/ 267683 h 911915"/>
                  <a:gd name="connsiteX271" fmla="*/ 363161 w 1024450"/>
                  <a:gd name="connsiteY271" fmla="*/ 282066 h 911915"/>
                  <a:gd name="connsiteX272" fmla="*/ 372876 w 1024450"/>
                  <a:gd name="connsiteY272" fmla="*/ 353008 h 911915"/>
                  <a:gd name="connsiteX273" fmla="*/ 391164 w 1024450"/>
                  <a:gd name="connsiteY273" fmla="*/ 419740 h 911915"/>
                  <a:gd name="connsiteX274" fmla="*/ 390478 w 1024450"/>
                  <a:gd name="connsiteY274" fmla="*/ 419036 h 911915"/>
                  <a:gd name="connsiteX275" fmla="*/ 340796 w 1024450"/>
                  <a:gd name="connsiteY275" fmla="*/ 381088 h 911915"/>
                  <a:gd name="connsiteX276" fmla="*/ 273502 w 1024450"/>
                  <a:gd name="connsiteY276" fmla="*/ 364038 h 91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1024450" h="911915">
                    <a:moveTo>
                      <a:pt x="345615" y="501160"/>
                    </a:moveTo>
                    <a:cubicBezTo>
                      <a:pt x="354769" y="493892"/>
                      <a:pt x="363446" y="486034"/>
                      <a:pt x="371866" y="479214"/>
                    </a:cubicBezTo>
                    <a:cubicBezTo>
                      <a:pt x="370485" y="487301"/>
                      <a:pt x="369742" y="496045"/>
                      <a:pt x="370075" y="505456"/>
                    </a:cubicBezTo>
                    <a:cubicBezTo>
                      <a:pt x="371190" y="533612"/>
                      <a:pt x="376391" y="559510"/>
                      <a:pt x="380972" y="578655"/>
                    </a:cubicBezTo>
                    <a:cubicBezTo>
                      <a:pt x="385982" y="597744"/>
                      <a:pt x="388945" y="610507"/>
                      <a:pt x="394955" y="612869"/>
                    </a:cubicBezTo>
                    <a:cubicBezTo>
                      <a:pt x="400584" y="615050"/>
                      <a:pt x="411119" y="606545"/>
                      <a:pt x="418063" y="588761"/>
                    </a:cubicBezTo>
                    <a:cubicBezTo>
                      <a:pt x="425168" y="571216"/>
                      <a:pt x="428578" y="546147"/>
                      <a:pt x="427330" y="518629"/>
                    </a:cubicBezTo>
                    <a:cubicBezTo>
                      <a:pt x="426340" y="493111"/>
                      <a:pt x="418739" y="468004"/>
                      <a:pt x="417282" y="450792"/>
                    </a:cubicBezTo>
                    <a:cubicBezTo>
                      <a:pt x="417186" y="448963"/>
                      <a:pt x="416967" y="447449"/>
                      <a:pt x="416681" y="446067"/>
                    </a:cubicBezTo>
                    <a:cubicBezTo>
                      <a:pt x="421863" y="446106"/>
                      <a:pt x="426768" y="443410"/>
                      <a:pt x="431445" y="429256"/>
                    </a:cubicBezTo>
                    <a:cubicBezTo>
                      <a:pt x="434407" y="420779"/>
                      <a:pt x="436255" y="411187"/>
                      <a:pt x="438636" y="398833"/>
                    </a:cubicBezTo>
                    <a:cubicBezTo>
                      <a:pt x="439551" y="392775"/>
                      <a:pt x="439703" y="386508"/>
                      <a:pt x="439780" y="379602"/>
                    </a:cubicBezTo>
                    <a:cubicBezTo>
                      <a:pt x="439865" y="372715"/>
                      <a:pt x="439522" y="365381"/>
                      <a:pt x="437970" y="357933"/>
                    </a:cubicBezTo>
                    <a:cubicBezTo>
                      <a:pt x="436322" y="347855"/>
                      <a:pt x="433807" y="338102"/>
                      <a:pt x="430864" y="328777"/>
                    </a:cubicBezTo>
                    <a:cubicBezTo>
                      <a:pt x="446447" y="335158"/>
                      <a:pt x="470774" y="340130"/>
                      <a:pt x="499873" y="340521"/>
                    </a:cubicBezTo>
                    <a:cubicBezTo>
                      <a:pt x="511646" y="340969"/>
                      <a:pt x="523609" y="339864"/>
                      <a:pt x="535039" y="338273"/>
                    </a:cubicBezTo>
                    <a:cubicBezTo>
                      <a:pt x="545012" y="336940"/>
                      <a:pt x="555642" y="335549"/>
                      <a:pt x="564824" y="334311"/>
                    </a:cubicBezTo>
                    <a:cubicBezTo>
                      <a:pt x="558213" y="344026"/>
                      <a:pt x="551146" y="358409"/>
                      <a:pt x="549574" y="376687"/>
                    </a:cubicBezTo>
                    <a:cubicBezTo>
                      <a:pt x="547784" y="399938"/>
                      <a:pt x="551575" y="420321"/>
                      <a:pt x="554442" y="435304"/>
                    </a:cubicBezTo>
                    <a:cubicBezTo>
                      <a:pt x="556270" y="442981"/>
                      <a:pt x="557575" y="449154"/>
                      <a:pt x="559356" y="453878"/>
                    </a:cubicBezTo>
                    <a:cubicBezTo>
                      <a:pt x="560080" y="455783"/>
                      <a:pt x="560852" y="457355"/>
                      <a:pt x="561709" y="458679"/>
                    </a:cubicBezTo>
                    <a:cubicBezTo>
                      <a:pt x="556251" y="458250"/>
                      <a:pt x="550431" y="458145"/>
                      <a:pt x="544145" y="458583"/>
                    </a:cubicBezTo>
                    <a:cubicBezTo>
                      <a:pt x="519485" y="460250"/>
                      <a:pt x="494796" y="467032"/>
                      <a:pt x="477565" y="475881"/>
                    </a:cubicBezTo>
                    <a:cubicBezTo>
                      <a:pt x="468926" y="480024"/>
                      <a:pt x="462173" y="484920"/>
                      <a:pt x="457906" y="489263"/>
                    </a:cubicBezTo>
                    <a:cubicBezTo>
                      <a:pt x="453648" y="493521"/>
                      <a:pt x="451771" y="497121"/>
                      <a:pt x="452715" y="499674"/>
                    </a:cubicBezTo>
                    <a:cubicBezTo>
                      <a:pt x="454639" y="504913"/>
                      <a:pt x="464364" y="507980"/>
                      <a:pt x="478422" y="509371"/>
                    </a:cubicBezTo>
                    <a:cubicBezTo>
                      <a:pt x="492662" y="510818"/>
                      <a:pt x="511912" y="511161"/>
                      <a:pt x="534982" y="508990"/>
                    </a:cubicBezTo>
                    <a:cubicBezTo>
                      <a:pt x="547088" y="507837"/>
                      <a:pt x="559423" y="505208"/>
                      <a:pt x="571120" y="502322"/>
                    </a:cubicBezTo>
                    <a:cubicBezTo>
                      <a:pt x="565967" y="508809"/>
                      <a:pt x="560690" y="516429"/>
                      <a:pt x="556128" y="526182"/>
                    </a:cubicBezTo>
                    <a:cubicBezTo>
                      <a:pt x="555661" y="527106"/>
                      <a:pt x="555432" y="528087"/>
                      <a:pt x="555032" y="529030"/>
                    </a:cubicBezTo>
                    <a:cubicBezTo>
                      <a:pt x="545050" y="528583"/>
                      <a:pt x="534001" y="529126"/>
                      <a:pt x="522085" y="531611"/>
                    </a:cubicBezTo>
                    <a:cubicBezTo>
                      <a:pt x="489071" y="538422"/>
                      <a:pt x="457610" y="553538"/>
                      <a:pt x="437503" y="573036"/>
                    </a:cubicBezTo>
                    <a:cubicBezTo>
                      <a:pt x="427464" y="582370"/>
                      <a:pt x="420634" y="593981"/>
                      <a:pt x="418663" y="602878"/>
                    </a:cubicBezTo>
                    <a:cubicBezTo>
                      <a:pt x="416919" y="612317"/>
                      <a:pt x="419529" y="617708"/>
                      <a:pt x="422758" y="618470"/>
                    </a:cubicBezTo>
                    <a:cubicBezTo>
                      <a:pt x="426092" y="619461"/>
                      <a:pt x="431074" y="618222"/>
                      <a:pt x="435465" y="617194"/>
                    </a:cubicBezTo>
                    <a:lnTo>
                      <a:pt x="443694" y="615517"/>
                    </a:lnTo>
                    <a:cubicBezTo>
                      <a:pt x="446599" y="614889"/>
                      <a:pt x="450486" y="614269"/>
                      <a:pt x="453791" y="613355"/>
                    </a:cubicBezTo>
                    <a:cubicBezTo>
                      <a:pt x="466764" y="610764"/>
                      <a:pt x="484909" y="606611"/>
                      <a:pt x="506835" y="601325"/>
                    </a:cubicBezTo>
                    <a:cubicBezTo>
                      <a:pt x="499187" y="617479"/>
                      <a:pt x="492539" y="636558"/>
                      <a:pt x="487738" y="657180"/>
                    </a:cubicBezTo>
                    <a:cubicBezTo>
                      <a:pt x="482528" y="679954"/>
                      <a:pt x="480642" y="702423"/>
                      <a:pt x="478299" y="722454"/>
                    </a:cubicBezTo>
                    <a:cubicBezTo>
                      <a:pt x="474165" y="715196"/>
                      <a:pt x="469260" y="707491"/>
                      <a:pt x="462687" y="699680"/>
                    </a:cubicBezTo>
                    <a:cubicBezTo>
                      <a:pt x="451609" y="686278"/>
                      <a:pt x="436322" y="673182"/>
                      <a:pt x="417605" y="663409"/>
                    </a:cubicBezTo>
                    <a:cubicBezTo>
                      <a:pt x="377067" y="642606"/>
                      <a:pt x="338043" y="635129"/>
                      <a:pt x="309239" y="629957"/>
                    </a:cubicBezTo>
                    <a:cubicBezTo>
                      <a:pt x="280398" y="625366"/>
                      <a:pt x="259376" y="623261"/>
                      <a:pt x="253966" y="630767"/>
                    </a:cubicBezTo>
                    <a:cubicBezTo>
                      <a:pt x="248746" y="638149"/>
                      <a:pt x="254966" y="655665"/>
                      <a:pt x="274607" y="674782"/>
                    </a:cubicBezTo>
                    <a:cubicBezTo>
                      <a:pt x="293857" y="694041"/>
                      <a:pt x="326003" y="712729"/>
                      <a:pt x="360379" y="728322"/>
                    </a:cubicBezTo>
                    <a:cubicBezTo>
                      <a:pt x="392374" y="742819"/>
                      <a:pt x="423282" y="751668"/>
                      <a:pt x="443904" y="767470"/>
                    </a:cubicBezTo>
                    <a:cubicBezTo>
                      <a:pt x="458391" y="778728"/>
                      <a:pt x="466259" y="778795"/>
                      <a:pt x="479251" y="771480"/>
                    </a:cubicBezTo>
                    <a:cubicBezTo>
                      <a:pt x="479375" y="771422"/>
                      <a:pt x="479451" y="771346"/>
                      <a:pt x="479566" y="771299"/>
                    </a:cubicBezTo>
                    <a:cubicBezTo>
                      <a:pt x="480385" y="772061"/>
                      <a:pt x="481356" y="772775"/>
                      <a:pt x="482271" y="773461"/>
                    </a:cubicBezTo>
                    <a:cubicBezTo>
                      <a:pt x="482137" y="773661"/>
                      <a:pt x="482042" y="773785"/>
                      <a:pt x="481870" y="773966"/>
                    </a:cubicBezTo>
                    <a:cubicBezTo>
                      <a:pt x="474879" y="783538"/>
                      <a:pt x="464049" y="798178"/>
                      <a:pt x="459401" y="819848"/>
                    </a:cubicBezTo>
                    <a:cubicBezTo>
                      <a:pt x="449552" y="866558"/>
                      <a:pt x="461163" y="911478"/>
                      <a:pt x="470783" y="911907"/>
                    </a:cubicBezTo>
                    <a:cubicBezTo>
                      <a:pt x="481118" y="912516"/>
                      <a:pt x="494815" y="882522"/>
                      <a:pt x="501940" y="840860"/>
                    </a:cubicBezTo>
                    <a:cubicBezTo>
                      <a:pt x="504883" y="824448"/>
                      <a:pt x="505454" y="807570"/>
                      <a:pt x="506959" y="793282"/>
                    </a:cubicBezTo>
                    <a:cubicBezTo>
                      <a:pt x="509626" y="793711"/>
                      <a:pt x="512674" y="793978"/>
                      <a:pt x="516446" y="793844"/>
                    </a:cubicBezTo>
                    <a:cubicBezTo>
                      <a:pt x="533258" y="793111"/>
                      <a:pt x="557709" y="798226"/>
                      <a:pt x="590636" y="793606"/>
                    </a:cubicBezTo>
                    <a:cubicBezTo>
                      <a:pt x="608391" y="791311"/>
                      <a:pt x="626955" y="787215"/>
                      <a:pt x="644081" y="782271"/>
                    </a:cubicBezTo>
                    <a:cubicBezTo>
                      <a:pt x="661607" y="776518"/>
                      <a:pt x="677457" y="770260"/>
                      <a:pt x="690468" y="761945"/>
                    </a:cubicBezTo>
                    <a:cubicBezTo>
                      <a:pt x="703555" y="754820"/>
                      <a:pt x="713004" y="745400"/>
                      <a:pt x="718738" y="738190"/>
                    </a:cubicBezTo>
                    <a:cubicBezTo>
                      <a:pt x="724491" y="730922"/>
                      <a:pt x="726444" y="725217"/>
                      <a:pt x="724501" y="721569"/>
                    </a:cubicBezTo>
                    <a:cubicBezTo>
                      <a:pt x="720424" y="714196"/>
                      <a:pt x="704936" y="711415"/>
                      <a:pt x="684562" y="711605"/>
                    </a:cubicBezTo>
                    <a:cubicBezTo>
                      <a:pt x="663350" y="710986"/>
                      <a:pt x="636071" y="711920"/>
                      <a:pt x="600485" y="716511"/>
                    </a:cubicBezTo>
                    <a:cubicBezTo>
                      <a:pt x="580368" y="719092"/>
                      <a:pt x="558947" y="725331"/>
                      <a:pt x="539478" y="732961"/>
                    </a:cubicBezTo>
                    <a:cubicBezTo>
                      <a:pt x="545517" y="721940"/>
                      <a:pt x="551070" y="709205"/>
                      <a:pt x="554889" y="694441"/>
                    </a:cubicBezTo>
                    <a:cubicBezTo>
                      <a:pt x="561671" y="667371"/>
                      <a:pt x="564490" y="641587"/>
                      <a:pt x="566033" y="619546"/>
                    </a:cubicBezTo>
                    <a:cubicBezTo>
                      <a:pt x="568320" y="616308"/>
                      <a:pt x="570653" y="612288"/>
                      <a:pt x="572949" y="607726"/>
                    </a:cubicBezTo>
                    <a:cubicBezTo>
                      <a:pt x="577597" y="599325"/>
                      <a:pt x="582721" y="588914"/>
                      <a:pt x="588341" y="576589"/>
                    </a:cubicBezTo>
                    <a:cubicBezTo>
                      <a:pt x="589789" y="576179"/>
                      <a:pt x="591313" y="575741"/>
                      <a:pt x="592722" y="575369"/>
                    </a:cubicBezTo>
                    <a:cubicBezTo>
                      <a:pt x="600200" y="573588"/>
                      <a:pt x="604410" y="571512"/>
                      <a:pt x="607153" y="568473"/>
                    </a:cubicBezTo>
                    <a:cubicBezTo>
                      <a:pt x="609934" y="565339"/>
                      <a:pt x="611334" y="561130"/>
                      <a:pt x="612135" y="555538"/>
                    </a:cubicBezTo>
                    <a:cubicBezTo>
                      <a:pt x="612687" y="551814"/>
                      <a:pt x="613258" y="548252"/>
                      <a:pt x="611192" y="544813"/>
                    </a:cubicBezTo>
                    <a:cubicBezTo>
                      <a:pt x="609972" y="542689"/>
                      <a:pt x="607372" y="540527"/>
                      <a:pt x="603419" y="538612"/>
                    </a:cubicBezTo>
                    <a:cubicBezTo>
                      <a:pt x="603914" y="537126"/>
                      <a:pt x="604381" y="535631"/>
                      <a:pt x="604857" y="534126"/>
                    </a:cubicBezTo>
                    <a:cubicBezTo>
                      <a:pt x="607191" y="536212"/>
                      <a:pt x="610287" y="536993"/>
                      <a:pt x="614335" y="537298"/>
                    </a:cubicBezTo>
                    <a:cubicBezTo>
                      <a:pt x="619697" y="537669"/>
                      <a:pt x="624593" y="538212"/>
                      <a:pt x="628213" y="524858"/>
                    </a:cubicBezTo>
                    <a:cubicBezTo>
                      <a:pt x="629203" y="521305"/>
                      <a:pt x="630242" y="517114"/>
                      <a:pt x="631242" y="512476"/>
                    </a:cubicBezTo>
                    <a:cubicBezTo>
                      <a:pt x="635566" y="516362"/>
                      <a:pt x="640643" y="520696"/>
                      <a:pt x="646244" y="525087"/>
                    </a:cubicBezTo>
                    <a:cubicBezTo>
                      <a:pt x="644377" y="525563"/>
                      <a:pt x="642443" y="525992"/>
                      <a:pt x="640586" y="526478"/>
                    </a:cubicBezTo>
                    <a:cubicBezTo>
                      <a:pt x="635061" y="528240"/>
                      <a:pt x="630918" y="529849"/>
                      <a:pt x="627660" y="531945"/>
                    </a:cubicBezTo>
                    <a:cubicBezTo>
                      <a:pt x="624384" y="534240"/>
                      <a:pt x="622250" y="536517"/>
                      <a:pt x="620955" y="538841"/>
                    </a:cubicBezTo>
                    <a:cubicBezTo>
                      <a:pt x="618440" y="543499"/>
                      <a:pt x="619383" y="548337"/>
                      <a:pt x="621497" y="554386"/>
                    </a:cubicBezTo>
                    <a:cubicBezTo>
                      <a:pt x="622374" y="556815"/>
                      <a:pt x="623364" y="559082"/>
                      <a:pt x="624612" y="561196"/>
                    </a:cubicBezTo>
                    <a:cubicBezTo>
                      <a:pt x="623364" y="561044"/>
                      <a:pt x="622040" y="560948"/>
                      <a:pt x="620536" y="560987"/>
                    </a:cubicBezTo>
                    <a:cubicBezTo>
                      <a:pt x="615106" y="561063"/>
                      <a:pt x="610163" y="561282"/>
                      <a:pt x="607077" y="573750"/>
                    </a:cubicBezTo>
                    <a:cubicBezTo>
                      <a:pt x="604314" y="584628"/>
                      <a:pt x="598685" y="600106"/>
                      <a:pt x="597485" y="619927"/>
                    </a:cubicBezTo>
                    <a:cubicBezTo>
                      <a:pt x="597037" y="630671"/>
                      <a:pt x="596475" y="640978"/>
                      <a:pt x="596685" y="650874"/>
                    </a:cubicBezTo>
                    <a:cubicBezTo>
                      <a:pt x="596142" y="660361"/>
                      <a:pt x="596809" y="669734"/>
                      <a:pt x="596456" y="677306"/>
                    </a:cubicBezTo>
                    <a:cubicBezTo>
                      <a:pt x="596380" y="681164"/>
                      <a:pt x="596761" y="685040"/>
                      <a:pt x="596799" y="688260"/>
                    </a:cubicBezTo>
                    <a:cubicBezTo>
                      <a:pt x="596675" y="691403"/>
                      <a:pt x="596799" y="694337"/>
                      <a:pt x="597066" y="696918"/>
                    </a:cubicBezTo>
                    <a:cubicBezTo>
                      <a:pt x="597590" y="702099"/>
                      <a:pt x="598847" y="705929"/>
                      <a:pt x="601019" y="707195"/>
                    </a:cubicBezTo>
                    <a:cubicBezTo>
                      <a:pt x="605095" y="709758"/>
                      <a:pt x="614459" y="705424"/>
                      <a:pt x="623955" y="692670"/>
                    </a:cubicBezTo>
                    <a:cubicBezTo>
                      <a:pt x="631089" y="682792"/>
                      <a:pt x="637109" y="668162"/>
                      <a:pt x="640519" y="650912"/>
                    </a:cubicBezTo>
                    <a:cubicBezTo>
                      <a:pt x="661150" y="639101"/>
                      <a:pt x="688087" y="617994"/>
                      <a:pt x="718910" y="591800"/>
                    </a:cubicBezTo>
                    <a:cubicBezTo>
                      <a:pt x="748752" y="596610"/>
                      <a:pt x="779232" y="599763"/>
                      <a:pt x="803663" y="599649"/>
                    </a:cubicBezTo>
                    <a:cubicBezTo>
                      <a:pt x="830629" y="599649"/>
                      <a:pt x="850298" y="595172"/>
                      <a:pt x="852022" y="587285"/>
                    </a:cubicBezTo>
                    <a:cubicBezTo>
                      <a:pt x="853746" y="579427"/>
                      <a:pt x="844487" y="567778"/>
                      <a:pt x="825875" y="555281"/>
                    </a:cubicBezTo>
                    <a:cubicBezTo>
                      <a:pt x="814874" y="548004"/>
                      <a:pt x="800529" y="540460"/>
                      <a:pt x="783222" y="533907"/>
                    </a:cubicBezTo>
                    <a:cubicBezTo>
                      <a:pt x="793157" y="525287"/>
                      <a:pt x="802777" y="517876"/>
                      <a:pt x="812064" y="512990"/>
                    </a:cubicBezTo>
                    <a:cubicBezTo>
                      <a:pt x="816226" y="511085"/>
                      <a:pt x="819684" y="508313"/>
                      <a:pt x="822275" y="506580"/>
                    </a:cubicBezTo>
                    <a:cubicBezTo>
                      <a:pt x="824904" y="504751"/>
                      <a:pt x="826952" y="502579"/>
                      <a:pt x="828590" y="500065"/>
                    </a:cubicBezTo>
                    <a:cubicBezTo>
                      <a:pt x="831848" y="495055"/>
                      <a:pt x="833229" y="488730"/>
                      <a:pt x="833715" y="480615"/>
                    </a:cubicBezTo>
                    <a:cubicBezTo>
                      <a:pt x="833705" y="480072"/>
                      <a:pt x="833743" y="479567"/>
                      <a:pt x="833772" y="479024"/>
                    </a:cubicBezTo>
                    <a:cubicBezTo>
                      <a:pt x="834858" y="484768"/>
                      <a:pt x="838820" y="488673"/>
                      <a:pt x="844773" y="492511"/>
                    </a:cubicBezTo>
                    <a:cubicBezTo>
                      <a:pt x="845687" y="493083"/>
                      <a:pt x="846545" y="493654"/>
                      <a:pt x="847402" y="494178"/>
                    </a:cubicBezTo>
                    <a:cubicBezTo>
                      <a:pt x="847268" y="494302"/>
                      <a:pt x="847164" y="494388"/>
                      <a:pt x="847068" y="494540"/>
                    </a:cubicBezTo>
                    <a:cubicBezTo>
                      <a:pt x="841382" y="500065"/>
                      <a:pt x="836591" y="505694"/>
                      <a:pt x="843449" y="521077"/>
                    </a:cubicBezTo>
                    <a:cubicBezTo>
                      <a:pt x="849393" y="534774"/>
                      <a:pt x="853088" y="556348"/>
                      <a:pt x="864071" y="581399"/>
                    </a:cubicBezTo>
                    <a:cubicBezTo>
                      <a:pt x="876177" y="608459"/>
                      <a:pt x="888159" y="636282"/>
                      <a:pt x="898418" y="657627"/>
                    </a:cubicBezTo>
                    <a:cubicBezTo>
                      <a:pt x="903885" y="668286"/>
                      <a:pt x="908505" y="677315"/>
                      <a:pt x="912858" y="683764"/>
                    </a:cubicBezTo>
                    <a:cubicBezTo>
                      <a:pt x="917363" y="690203"/>
                      <a:pt x="921706" y="693975"/>
                      <a:pt x="925402" y="693794"/>
                    </a:cubicBezTo>
                    <a:cubicBezTo>
                      <a:pt x="932679" y="693517"/>
                      <a:pt x="940699" y="681364"/>
                      <a:pt x="944452" y="659532"/>
                    </a:cubicBezTo>
                    <a:cubicBezTo>
                      <a:pt x="947929" y="637920"/>
                      <a:pt x="946167" y="606907"/>
                      <a:pt x="933908" y="572969"/>
                    </a:cubicBezTo>
                    <a:cubicBezTo>
                      <a:pt x="922383" y="541327"/>
                      <a:pt x="897951" y="514066"/>
                      <a:pt x="877577" y="496350"/>
                    </a:cubicBezTo>
                    <a:cubicBezTo>
                      <a:pt x="875129" y="494369"/>
                      <a:pt x="872958" y="492892"/>
                      <a:pt x="870891" y="491616"/>
                    </a:cubicBezTo>
                    <a:cubicBezTo>
                      <a:pt x="872167" y="490740"/>
                      <a:pt x="873396" y="489892"/>
                      <a:pt x="874758" y="488768"/>
                    </a:cubicBezTo>
                    <a:cubicBezTo>
                      <a:pt x="888769" y="477767"/>
                      <a:pt x="911286" y="464451"/>
                      <a:pt x="933689" y="441381"/>
                    </a:cubicBezTo>
                    <a:cubicBezTo>
                      <a:pt x="957711" y="416349"/>
                      <a:pt x="979971" y="391032"/>
                      <a:pt x="996887" y="371801"/>
                    </a:cubicBezTo>
                    <a:cubicBezTo>
                      <a:pt x="1013404" y="352075"/>
                      <a:pt x="1026339" y="339283"/>
                      <a:pt x="1024224" y="330844"/>
                    </a:cubicBezTo>
                    <a:cubicBezTo>
                      <a:pt x="1022300" y="323024"/>
                      <a:pt x="1005393" y="317213"/>
                      <a:pt x="979923" y="323033"/>
                    </a:cubicBezTo>
                    <a:cubicBezTo>
                      <a:pt x="954577" y="328567"/>
                      <a:pt x="923116" y="345417"/>
                      <a:pt x="894532" y="372925"/>
                    </a:cubicBezTo>
                    <a:cubicBezTo>
                      <a:pt x="867824" y="398576"/>
                      <a:pt x="850231" y="432656"/>
                      <a:pt x="838020" y="459050"/>
                    </a:cubicBezTo>
                    <a:cubicBezTo>
                      <a:pt x="835486" y="464556"/>
                      <a:pt x="834153" y="468966"/>
                      <a:pt x="833657" y="472757"/>
                    </a:cubicBezTo>
                    <a:cubicBezTo>
                      <a:pt x="833552" y="471756"/>
                      <a:pt x="833257" y="470766"/>
                      <a:pt x="832962" y="469775"/>
                    </a:cubicBezTo>
                    <a:cubicBezTo>
                      <a:pt x="835238" y="466880"/>
                      <a:pt x="836267" y="462603"/>
                      <a:pt x="834000" y="454373"/>
                    </a:cubicBezTo>
                    <a:cubicBezTo>
                      <a:pt x="830905" y="443134"/>
                      <a:pt x="829590" y="425589"/>
                      <a:pt x="819961" y="404758"/>
                    </a:cubicBezTo>
                    <a:cubicBezTo>
                      <a:pt x="811826" y="386841"/>
                      <a:pt x="800748" y="369039"/>
                      <a:pt x="788766" y="355675"/>
                    </a:cubicBezTo>
                    <a:cubicBezTo>
                      <a:pt x="809197" y="347950"/>
                      <a:pt x="828009" y="340235"/>
                      <a:pt x="843602" y="333682"/>
                    </a:cubicBezTo>
                    <a:cubicBezTo>
                      <a:pt x="849850" y="331101"/>
                      <a:pt x="855746" y="328081"/>
                      <a:pt x="860985" y="325614"/>
                    </a:cubicBezTo>
                    <a:cubicBezTo>
                      <a:pt x="866118" y="323528"/>
                      <a:pt x="870757" y="321319"/>
                      <a:pt x="874701" y="319052"/>
                    </a:cubicBezTo>
                    <a:cubicBezTo>
                      <a:pt x="882587" y="314556"/>
                      <a:pt x="887683" y="309889"/>
                      <a:pt x="888093" y="305507"/>
                    </a:cubicBezTo>
                    <a:cubicBezTo>
                      <a:pt x="888483" y="301135"/>
                      <a:pt x="885464" y="296382"/>
                      <a:pt x="878968" y="291734"/>
                    </a:cubicBezTo>
                    <a:cubicBezTo>
                      <a:pt x="875682" y="289400"/>
                      <a:pt x="871548" y="287086"/>
                      <a:pt x="866490" y="284857"/>
                    </a:cubicBezTo>
                    <a:cubicBezTo>
                      <a:pt x="861451" y="282533"/>
                      <a:pt x="855546" y="280475"/>
                      <a:pt x="849193" y="279437"/>
                    </a:cubicBezTo>
                    <a:cubicBezTo>
                      <a:pt x="822942" y="273398"/>
                      <a:pt x="785975" y="275265"/>
                      <a:pt x="746713" y="286581"/>
                    </a:cubicBezTo>
                    <a:cubicBezTo>
                      <a:pt x="739941" y="288553"/>
                      <a:pt x="733426" y="290991"/>
                      <a:pt x="727025" y="293572"/>
                    </a:cubicBezTo>
                    <a:cubicBezTo>
                      <a:pt x="720548" y="292020"/>
                      <a:pt x="713223" y="290696"/>
                      <a:pt x="704765" y="289905"/>
                    </a:cubicBezTo>
                    <a:cubicBezTo>
                      <a:pt x="725415" y="251396"/>
                      <a:pt x="744837" y="212038"/>
                      <a:pt x="758638" y="181149"/>
                    </a:cubicBezTo>
                    <a:cubicBezTo>
                      <a:pt x="772193" y="149516"/>
                      <a:pt x="781527" y="127037"/>
                      <a:pt x="774821" y="118169"/>
                    </a:cubicBezTo>
                    <a:cubicBezTo>
                      <a:pt x="768363" y="109721"/>
                      <a:pt x="746037" y="111111"/>
                      <a:pt x="718005" y="127875"/>
                    </a:cubicBezTo>
                    <a:cubicBezTo>
                      <a:pt x="690011" y="144354"/>
                      <a:pt x="657493" y="175348"/>
                      <a:pt x="631051" y="219658"/>
                    </a:cubicBezTo>
                    <a:cubicBezTo>
                      <a:pt x="625165" y="229564"/>
                      <a:pt x="620126" y="239985"/>
                      <a:pt x="615773" y="250653"/>
                    </a:cubicBezTo>
                    <a:cubicBezTo>
                      <a:pt x="619250" y="232717"/>
                      <a:pt x="621917" y="215372"/>
                      <a:pt x="623774" y="201351"/>
                    </a:cubicBezTo>
                    <a:cubicBezTo>
                      <a:pt x="625631" y="184606"/>
                      <a:pt x="626251" y="172205"/>
                      <a:pt x="621459" y="169452"/>
                    </a:cubicBezTo>
                    <a:cubicBezTo>
                      <a:pt x="616964" y="166871"/>
                      <a:pt x="607724" y="171138"/>
                      <a:pt x="597085" y="182635"/>
                    </a:cubicBezTo>
                    <a:cubicBezTo>
                      <a:pt x="586884" y="194150"/>
                      <a:pt x="575987" y="213124"/>
                      <a:pt x="569901" y="237260"/>
                    </a:cubicBezTo>
                    <a:cubicBezTo>
                      <a:pt x="564462" y="259044"/>
                      <a:pt x="566129" y="282180"/>
                      <a:pt x="567777" y="299878"/>
                    </a:cubicBezTo>
                    <a:cubicBezTo>
                      <a:pt x="562195" y="297782"/>
                      <a:pt x="555889" y="295306"/>
                      <a:pt x="548212" y="292886"/>
                    </a:cubicBezTo>
                    <a:cubicBezTo>
                      <a:pt x="538897" y="290019"/>
                      <a:pt x="528172" y="288229"/>
                      <a:pt x="515770" y="287667"/>
                    </a:cubicBezTo>
                    <a:cubicBezTo>
                      <a:pt x="476013" y="286524"/>
                      <a:pt x="438103" y="294849"/>
                      <a:pt x="421339" y="303945"/>
                    </a:cubicBezTo>
                    <a:cubicBezTo>
                      <a:pt x="416386" y="293220"/>
                      <a:pt x="410947" y="283504"/>
                      <a:pt x="405413" y="275351"/>
                    </a:cubicBezTo>
                    <a:cubicBezTo>
                      <a:pt x="401908" y="270284"/>
                      <a:pt x="398470" y="265788"/>
                      <a:pt x="395250" y="261959"/>
                    </a:cubicBezTo>
                    <a:cubicBezTo>
                      <a:pt x="391831" y="258225"/>
                      <a:pt x="388459" y="255253"/>
                      <a:pt x="385487" y="252910"/>
                    </a:cubicBezTo>
                    <a:cubicBezTo>
                      <a:pt x="401956" y="241518"/>
                      <a:pt x="418234" y="229574"/>
                      <a:pt x="432826" y="218096"/>
                    </a:cubicBezTo>
                    <a:cubicBezTo>
                      <a:pt x="463116" y="225078"/>
                      <a:pt x="494567" y="228307"/>
                      <a:pt x="517446" y="235736"/>
                    </a:cubicBezTo>
                    <a:cubicBezTo>
                      <a:pt x="526410" y="238499"/>
                      <a:pt x="532096" y="239308"/>
                      <a:pt x="537173" y="237889"/>
                    </a:cubicBezTo>
                    <a:cubicBezTo>
                      <a:pt x="542268" y="236470"/>
                      <a:pt x="546441" y="232860"/>
                      <a:pt x="550946" y="227497"/>
                    </a:cubicBezTo>
                    <a:cubicBezTo>
                      <a:pt x="553908" y="223964"/>
                      <a:pt x="556718" y="220563"/>
                      <a:pt x="557004" y="215753"/>
                    </a:cubicBezTo>
                    <a:cubicBezTo>
                      <a:pt x="560985" y="215020"/>
                      <a:pt x="565081" y="212324"/>
                      <a:pt x="569529" y="204933"/>
                    </a:cubicBezTo>
                    <a:cubicBezTo>
                      <a:pt x="572549" y="199618"/>
                      <a:pt x="578644" y="193226"/>
                      <a:pt x="583712" y="185721"/>
                    </a:cubicBezTo>
                    <a:cubicBezTo>
                      <a:pt x="589855" y="178072"/>
                      <a:pt x="595475" y="169176"/>
                      <a:pt x="601600" y="157889"/>
                    </a:cubicBezTo>
                    <a:cubicBezTo>
                      <a:pt x="613973" y="133790"/>
                      <a:pt x="624698" y="107578"/>
                      <a:pt x="629784" y="86108"/>
                    </a:cubicBezTo>
                    <a:cubicBezTo>
                      <a:pt x="635033" y="64763"/>
                      <a:pt x="634452" y="48656"/>
                      <a:pt x="628756" y="46113"/>
                    </a:cubicBezTo>
                    <a:cubicBezTo>
                      <a:pt x="622879" y="43389"/>
                      <a:pt x="612115" y="48951"/>
                      <a:pt x="599438" y="60810"/>
                    </a:cubicBezTo>
                    <a:cubicBezTo>
                      <a:pt x="586607" y="72754"/>
                      <a:pt x="571339" y="91252"/>
                      <a:pt x="557337" y="116798"/>
                    </a:cubicBezTo>
                    <a:cubicBezTo>
                      <a:pt x="549689" y="130914"/>
                      <a:pt x="544364" y="146897"/>
                      <a:pt x="540726" y="162356"/>
                    </a:cubicBezTo>
                    <a:cubicBezTo>
                      <a:pt x="536611" y="146249"/>
                      <a:pt x="529924" y="127751"/>
                      <a:pt x="518132" y="109140"/>
                    </a:cubicBezTo>
                    <a:cubicBezTo>
                      <a:pt x="507788" y="93166"/>
                      <a:pt x="497168" y="78774"/>
                      <a:pt x="486385" y="65868"/>
                    </a:cubicBezTo>
                    <a:cubicBezTo>
                      <a:pt x="476470" y="53056"/>
                      <a:pt x="465868" y="41674"/>
                      <a:pt x="457648" y="31806"/>
                    </a:cubicBezTo>
                    <a:cubicBezTo>
                      <a:pt x="448333" y="22100"/>
                      <a:pt x="441427" y="13718"/>
                      <a:pt x="434826" y="7946"/>
                    </a:cubicBezTo>
                    <a:cubicBezTo>
                      <a:pt x="428254" y="2231"/>
                      <a:pt x="422463" y="-865"/>
                      <a:pt x="418415" y="212"/>
                    </a:cubicBezTo>
                    <a:cubicBezTo>
                      <a:pt x="410519" y="2212"/>
                      <a:pt x="404804" y="17614"/>
                      <a:pt x="406909" y="43227"/>
                    </a:cubicBezTo>
                    <a:cubicBezTo>
                      <a:pt x="409585" y="68277"/>
                      <a:pt x="422149" y="101453"/>
                      <a:pt x="442666" y="132866"/>
                    </a:cubicBezTo>
                    <a:cubicBezTo>
                      <a:pt x="444237" y="135276"/>
                      <a:pt x="445857" y="137553"/>
                      <a:pt x="447514" y="139877"/>
                    </a:cubicBezTo>
                    <a:cubicBezTo>
                      <a:pt x="413767" y="132676"/>
                      <a:pt x="380667" y="132438"/>
                      <a:pt x="355017" y="136467"/>
                    </a:cubicBezTo>
                    <a:cubicBezTo>
                      <a:pt x="324032" y="141067"/>
                      <a:pt x="304325" y="152393"/>
                      <a:pt x="304839" y="161013"/>
                    </a:cubicBezTo>
                    <a:cubicBezTo>
                      <a:pt x="305572" y="169947"/>
                      <a:pt x="318564" y="179415"/>
                      <a:pt x="340262" y="188912"/>
                    </a:cubicBezTo>
                    <a:cubicBezTo>
                      <a:pt x="326956" y="198236"/>
                      <a:pt x="314535" y="209419"/>
                      <a:pt x="303734" y="221611"/>
                    </a:cubicBezTo>
                    <a:cubicBezTo>
                      <a:pt x="290932" y="236356"/>
                      <a:pt x="280512" y="252596"/>
                      <a:pt x="273178" y="267950"/>
                    </a:cubicBezTo>
                    <a:cubicBezTo>
                      <a:pt x="273130" y="268074"/>
                      <a:pt x="273111" y="268188"/>
                      <a:pt x="273025" y="268321"/>
                    </a:cubicBezTo>
                    <a:cubicBezTo>
                      <a:pt x="268977" y="255320"/>
                      <a:pt x="264139" y="239051"/>
                      <a:pt x="255899" y="221173"/>
                    </a:cubicBezTo>
                    <a:cubicBezTo>
                      <a:pt x="243098" y="193236"/>
                      <a:pt x="229906" y="164413"/>
                      <a:pt x="216809" y="135914"/>
                    </a:cubicBezTo>
                    <a:cubicBezTo>
                      <a:pt x="213827" y="129980"/>
                      <a:pt x="212103" y="125008"/>
                      <a:pt x="209646" y="120093"/>
                    </a:cubicBezTo>
                    <a:cubicBezTo>
                      <a:pt x="207446" y="115350"/>
                      <a:pt x="205969" y="111388"/>
                      <a:pt x="203893" y="107539"/>
                    </a:cubicBezTo>
                    <a:cubicBezTo>
                      <a:pt x="200912" y="100777"/>
                      <a:pt x="197806" y="94900"/>
                      <a:pt x="193816" y="93309"/>
                    </a:cubicBezTo>
                    <a:cubicBezTo>
                      <a:pt x="189843" y="91766"/>
                      <a:pt x="184662" y="93300"/>
                      <a:pt x="178442" y="99738"/>
                    </a:cubicBezTo>
                    <a:cubicBezTo>
                      <a:pt x="172708" y="105968"/>
                      <a:pt x="167327" y="116779"/>
                      <a:pt x="164421" y="130076"/>
                    </a:cubicBezTo>
                    <a:cubicBezTo>
                      <a:pt x="158249" y="157022"/>
                      <a:pt x="161402" y="193579"/>
                      <a:pt x="176280" y="232031"/>
                    </a:cubicBezTo>
                    <a:cubicBezTo>
                      <a:pt x="181852" y="245852"/>
                      <a:pt x="189158" y="258930"/>
                      <a:pt x="197568" y="271017"/>
                    </a:cubicBezTo>
                    <a:cubicBezTo>
                      <a:pt x="180776" y="266283"/>
                      <a:pt x="160735" y="263302"/>
                      <a:pt x="137761" y="265607"/>
                    </a:cubicBezTo>
                    <a:cubicBezTo>
                      <a:pt x="112662" y="268036"/>
                      <a:pt x="87535" y="274760"/>
                      <a:pt x="65171" y="286771"/>
                    </a:cubicBezTo>
                    <a:cubicBezTo>
                      <a:pt x="42959" y="298639"/>
                      <a:pt x="23651" y="315223"/>
                      <a:pt x="12469" y="334101"/>
                    </a:cubicBezTo>
                    <a:cubicBezTo>
                      <a:pt x="9488" y="338435"/>
                      <a:pt x="7678" y="343750"/>
                      <a:pt x="5706" y="348160"/>
                    </a:cubicBezTo>
                    <a:cubicBezTo>
                      <a:pt x="3934" y="352770"/>
                      <a:pt x="2049" y="356818"/>
                      <a:pt x="1620" y="361324"/>
                    </a:cubicBezTo>
                    <a:cubicBezTo>
                      <a:pt x="486" y="370067"/>
                      <a:pt x="-828" y="377154"/>
                      <a:pt x="677" y="383279"/>
                    </a:cubicBezTo>
                    <a:cubicBezTo>
                      <a:pt x="3125" y="395442"/>
                      <a:pt x="7287" y="401367"/>
                      <a:pt x="12174" y="401938"/>
                    </a:cubicBezTo>
                    <a:cubicBezTo>
                      <a:pt x="22489" y="403224"/>
                      <a:pt x="34634" y="389451"/>
                      <a:pt x="51474" y="380916"/>
                    </a:cubicBezTo>
                    <a:cubicBezTo>
                      <a:pt x="53665" y="379859"/>
                      <a:pt x="55646" y="378688"/>
                      <a:pt x="57732" y="377535"/>
                    </a:cubicBezTo>
                    <a:cubicBezTo>
                      <a:pt x="60294" y="376621"/>
                      <a:pt x="62790" y="375659"/>
                      <a:pt x="65161" y="374601"/>
                    </a:cubicBezTo>
                    <a:cubicBezTo>
                      <a:pt x="67295" y="373401"/>
                      <a:pt x="70133" y="372544"/>
                      <a:pt x="73048" y="371658"/>
                    </a:cubicBezTo>
                    <a:cubicBezTo>
                      <a:pt x="76029" y="370820"/>
                      <a:pt x="78258" y="369410"/>
                      <a:pt x="81668" y="368686"/>
                    </a:cubicBezTo>
                    <a:cubicBezTo>
                      <a:pt x="93774" y="364657"/>
                      <a:pt x="109224" y="361333"/>
                      <a:pt x="126664" y="357818"/>
                    </a:cubicBezTo>
                    <a:cubicBezTo>
                      <a:pt x="142914" y="354494"/>
                      <a:pt x="160383" y="350846"/>
                      <a:pt x="177528" y="347712"/>
                    </a:cubicBezTo>
                    <a:cubicBezTo>
                      <a:pt x="194654" y="344388"/>
                      <a:pt x="211532" y="342207"/>
                      <a:pt x="226143" y="341712"/>
                    </a:cubicBezTo>
                    <a:cubicBezTo>
                      <a:pt x="227524" y="341645"/>
                      <a:pt x="228639" y="341540"/>
                      <a:pt x="229858" y="341435"/>
                    </a:cubicBezTo>
                    <a:cubicBezTo>
                      <a:pt x="222533" y="353704"/>
                      <a:pt x="213389" y="369725"/>
                      <a:pt x="208094" y="391880"/>
                    </a:cubicBezTo>
                    <a:cubicBezTo>
                      <a:pt x="200549" y="423274"/>
                      <a:pt x="199292" y="457964"/>
                      <a:pt x="207141" y="484396"/>
                    </a:cubicBezTo>
                    <a:cubicBezTo>
                      <a:pt x="208760" y="490825"/>
                      <a:pt x="211713" y="496950"/>
                      <a:pt x="214113" y="501894"/>
                    </a:cubicBezTo>
                    <a:cubicBezTo>
                      <a:pt x="216952" y="506942"/>
                      <a:pt x="220181" y="511066"/>
                      <a:pt x="222895" y="514095"/>
                    </a:cubicBezTo>
                    <a:cubicBezTo>
                      <a:pt x="229525" y="520077"/>
                      <a:pt x="234487" y="521706"/>
                      <a:pt x="237545" y="519962"/>
                    </a:cubicBezTo>
                    <a:cubicBezTo>
                      <a:pt x="243698" y="515905"/>
                      <a:pt x="245727" y="504503"/>
                      <a:pt x="250327" y="489216"/>
                    </a:cubicBezTo>
                    <a:cubicBezTo>
                      <a:pt x="254433" y="473738"/>
                      <a:pt x="260909" y="451497"/>
                      <a:pt x="266958" y="422712"/>
                    </a:cubicBezTo>
                    <a:cubicBezTo>
                      <a:pt x="267577" y="419578"/>
                      <a:pt x="267977" y="416311"/>
                      <a:pt x="268520" y="413101"/>
                    </a:cubicBezTo>
                    <a:cubicBezTo>
                      <a:pt x="278159" y="417397"/>
                      <a:pt x="289275" y="422379"/>
                      <a:pt x="302239" y="427979"/>
                    </a:cubicBezTo>
                    <a:cubicBezTo>
                      <a:pt x="313926" y="432952"/>
                      <a:pt x="326680" y="437228"/>
                      <a:pt x="339224" y="441048"/>
                    </a:cubicBezTo>
                    <a:cubicBezTo>
                      <a:pt x="334519" y="443229"/>
                      <a:pt x="329813" y="445791"/>
                      <a:pt x="325165" y="449087"/>
                    </a:cubicBezTo>
                    <a:cubicBezTo>
                      <a:pt x="300505" y="466156"/>
                      <a:pt x="283703" y="489225"/>
                      <a:pt x="274397" y="507828"/>
                    </a:cubicBezTo>
                    <a:cubicBezTo>
                      <a:pt x="265091" y="526592"/>
                      <a:pt x="263053" y="541165"/>
                      <a:pt x="267749" y="544642"/>
                    </a:cubicBezTo>
                    <a:cubicBezTo>
                      <a:pt x="277750" y="552081"/>
                      <a:pt x="309516" y="530688"/>
                      <a:pt x="345615" y="501160"/>
                    </a:cubicBezTo>
                    <a:close/>
                    <a:moveTo>
                      <a:pt x="583074" y="443486"/>
                    </a:moveTo>
                    <a:cubicBezTo>
                      <a:pt x="583235" y="449525"/>
                      <a:pt x="583750" y="455840"/>
                      <a:pt x="584598" y="462365"/>
                    </a:cubicBezTo>
                    <a:cubicBezTo>
                      <a:pt x="580778" y="461498"/>
                      <a:pt x="576578" y="460631"/>
                      <a:pt x="572015" y="459907"/>
                    </a:cubicBezTo>
                    <a:cubicBezTo>
                      <a:pt x="575578" y="457040"/>
                      <a:pt x="579435" y="451649"/>
                      <a:pt x="582969" y="443743"/>
                    </a:cubicBezTo>
                    <a:cubicBezTo>
                      <a:pt x="583026" y="443677"/>
                      <a:pt x="583055" y="443572"/>
                      <a:pt x="583074" y="443486"/>
                    </a:cubicBezTo>
                    <a:close/>
                    <a:moveTo>
                      <a:pt x="695402" y="490492"/>
                    </a:moveTo>
                    <a:cubicBezTo>
                      <a:pt x="695030" y="490749"/>
                      <a:pt x="694764" y="491045"/>
                      <a:pt x="694412" y="491283"/>
                    </a:cubicBezTo>
                    <a:cubicBezTo>
                      <a:pt x="675238" y="482958"/>
                      <a:pt x="655216" y="478424"/>
                      <a:pt x="639386" y="474471"/>
                    </a:cubicBezTo>
                    <a:cubicBezTo>
                      <a:pt x="638357" y="474223"/>
                      <a:pt x="637462" y="474090"/>
                      <a:pt x="636490" y="473899"/>
                    </a:cubicBezTo>
                    <a:cubicBezTo>
                      <a:pt x="647005" y="466975"/>
                      <a:pt x="660226" y="457621"/>
                      <a:pt x="672332" y="442924"/>
                    </a:cubicBezTo>
                    <a:cubicBezTo>
                      <a:pt x="673437" y="441572"/>
                      <a:pt x="674418" y="440238"/>
                      <a:pt x="675438" y="438867"/>
                    </a:cubicBezTo>
                    <a:cubicBezTo>
                      <a:pt x="677838" y="440543"/>
                      <a:pt x="680219" y="442200"/>
                      <a:pt x="682829" y="443858"/>
                    </a:cubicBezTo>
                    <a:cubicBezTo>
                      <a:pt x="696469" y="452278"/>
                      <a:pt x="709699" y="459526"/>
                      <a:pt x="722605" y="465613"/>
                    </a:cubicBezTo>
                    <a:cubicBezTo>
                      <a:pt x="725625" y="467013"/>
                      <a:pt x="728625" y="468375"/>
                      <a:pt x="731587" y="469651"/>
                    </a:cubicBezTo>
                    <a:cubicBezTo>
                      <a:pt x="719462" y="474785"/>
                      <a:pt x="707032" y="481367"/>
                      <a:pt x="695402" y="490492"/>
                    </a:cubicBezTo>
                    <a:close/>
                    <a:moveTo>
                      <a:pt x="795281" y="456173"/>
                    </a:moveTo>
                    <a:cubicBezTo>
                      <a:pt x="794843" y="456183"/>
                      <a:pt x="794405" y="456173"/>
                      <a:pt x="793938" y="456164"/>
                    </a:cubicBezTo>
                    <a:cubicBezTo>
                      <a:pt x="792995" y="454726"/>
                      <a:pt x="792100" y="453259"/>
                      <a:pt x="791033" y="451735"/>
                    </a:cubicBezTo>
                    <a:cubicBezTo>
                      <a:pt x="779451" y="434114"/>
                      <a:pt x="758696" y="415930"/>
                      <a:pt x="731769" y="398528"/>
                    </a:cubicBezTo>
                    <a:cubicBezTo>
                      <a:pt x="725082" y="394356"/>
                      <a:pt x="718091" y="390699"/>
                      <a:pt x="711013" y="387317"/>
                    </a:cubicBezTo>
                    <a:cubicBezTo>
                      <a:pt x="713109" y="383593"/>
                      <a:pt x="715062" y="380221"/>
                      <a:pt x="716814" y="377116"/>
                    </a:cubicBezTo>
                    <a:cubicBezTo>
                      <a:pt x="726996" y="375554"/>
                      <a:pt x="737855" y="373287"/>
                      <a:pt x="749171" y="369677"/>
                    </a:cubicBezTo>
                    <a:cubicBezTo>
                      <a:pt x="749723" y="369506"/>
                      <a:pt x="750133" y="369306"/>
                      <a:pt x="750666" y="369163"/>
                    </a:cubicBezTo>
                    <a:cubicBezTo>
                      <a:pt x="754485" y="381507"/>
                      <a:pt x="759915" y="396366"/>
                      <a:pt x="768059" y="413768"/>
                    </a:cubicBezTo>
                    <a:cubicBezTo>
                      <a:pt x="774964" y="428722"/>
                      <a:pt x="785204" y="443524"/>
                      <a:pt x="795281" y="456173"/>
                    </a:cubicBezTo>
                    <a:close/>
                    <a:moveTo>
                      <a:pt x="592684" y="351275"/>
                    </a:moveTo>
                    <a:cubicBezTo>
                      <a:pt x="591608" y="365857"/>
                      <a:pt x="593942" y="375144"/>
                      <a:pt x="598409" y="380583"/>
                    </a:cubicBezTo>
                    <a:cubicBezTo>
                      <a:pt x="602838" y="386012"/>
                      <a:pt x="609315" y="387736"/>
                      <a:pt x="617916" y="388651"/>
                    </a:cubicBezTo>
                    <a:cubicBezTo>
                      <a:pt x="621126" y="389003"/>
                      <a:pt x="624317" y="389241"/>
                      <a:pt x="627412" y="389013"/>
                    </a:cubicBezTo>
                    <a:cubicBezTo>
                      <a:pt x="628679" y="391242"/>
                      <a:pt x="630365" y="393670"/>
                      <a:pt x="632851" y="396537"/>
                    </a:cubicBezTo>
                    <a:cubicBezTo>
                      <a:pt x="634413" y="398328"/>
                      <a:pt x="636109" y="400338"/>
                      <a:pt x="637871" y="402452"/>
                    </a:cubicBezTo>
                    <a:cubicBezTo>
                      <a:pt x="631423" y="410739"/>
                      <a:pt x="625803" y="419474"/>
                      <a:pt x="620964" y="428027"/>
                    </a:cubicBezTo>
                    <a:cubicBezTo>
                      <a:pt x="619497" y="423703"/>
                      <a:pt x="617992" y="419645"/>
                      <a:pt x="616602" y="415911"/>
                    </a:cubicBezTo>
                    <a:cubicBezTo>
                      <a:pt x="610544" y="400805"/>
                      <a:pt x="605286" y="390280"/>
                      <a:pt x="600000" y="390118"/>
                    </a:cubicBezTo>
                    <a:cubicBezTo>
                      <a:pt x="597494" y="390051"/>
                      <a:pt x="594799" y="392023"/>
                      <a:pt x="592256" y="395842"/>
                    </a:cubicBezTo>
                    <a:cubicBezTo>
                      <a:pt x="592351" y="394270"/>
                      <a:pt x="592494" y="392785"/>
                      <a:pt x="592513" y="391194"/>
                    </a:cubicBezTo>
                    <a:cubicBezTo>
                      <a:pt x="593037" y="372306"/>
                      <a:pt x="591094" y="354875"/>
                      <a:pt x="593046" y="340778"/>
                    </a:cubicBezTo>
                    <a:cubicBezTo>
                      <a:pt x="594885" y="331005"/>
                      <a:pt x="592037" y="327091"/>
                      <a:pt x="585379" y="323347"/>
                    </a:cubicBezTo>
                    <a:cubicBezTo>
                      <a:pt x="584788" y="323024"/>
                      <a:pt x="584245" y="322728"/>
                      <a:pt x="583645" y="322423"/>
                    </a:cubicBezTo>
                    <a:cubicBezTo>
                      <a:pt x="583998" y="321147"/>
                      <a:pt x="584245" y="319785"/>
                      <a:pt x="584426" y="318252"/>
                    </a:cubicBezTo>
                    <a:cubicBezTo>
                      <a:pt x="584464" y="318118"/>
                      <a:pt x="584455" y="317966"/>
                      <a:pt x="584483" y="317804"/>
                    </a:cubicBezTo>
                    <a:cubicBezTo>
                      <a:pt x="589112" y="317899"/>
                      <a:pt x="593418" y="316527"/>
                      <a:pt x="597361" y="306174"/>
                    </a:cubicBezTo>
                    <a:cubicBezTo>
                      <a:pt x="598342" y="303526"/>
                      <a:pt x="599600" y="300630"/>
                      <a:pt x="601000" y="297477"/>
                    </a:cubicBezTo>
                    <a:cubicBezTo>
                      <a:pt x="596590" y="316251"/>
                      <a:pt x="593913" y="334644"/>
                      <a:pt x="592684" y="351275"/>
                    </a:cubicBezTo>
                    <a:close/>
                    <a:moveTo>
                      <a:pt x="273502" y="364038"/>
                    </a:moveTo>
                    <a:cubicBezTo>
                      <a:pt x="273892" y="356275"/>
                      <a:pt x="274197" y="348722"/>
                      <a:pt x="274492" y="341769"/>
                    </a:cubicBezTo>
                    <a:cubicBezTo>
                      <a:pt x="274749" y="335177"/>
                      <a:pt x="274102" y="330463"/>
                      <a:pt x="272625" y="327024"/>
                    </a:cubicBezTo>
                    <a:cubicBezTo>
                      <a:pt x="276416" y="324909"/>
                      <a:pt x="278435" y="321014"/>
                      <a:pt x="280293" y="315937"/>
                    </a:cubicBezTo>
                    <a:cubicBezTo>
                      <a:pt x="281817" y="311841"/>
                      <a:pt x="282903" y="307736"/>
                      <a:pt x="283208" y="303497"/>
                    </a:cubicBezTo>
                    <a:cubicBezTo>
                      <a:pt x="287265" y="305116"/>
                      <a:pt x="291247" y="306469"/>
                      <a:pt x="295657" y="306012"/>
                    </a:cubicBezTo>
                    <a:cubicBezTo>
                      <a:pt x="300572" y="305555"/>
                      <a:pt x="304734" y="303164"/>
                      <a:pt x="312097" y="297782"/>
                    </a:cubicBezTo>
                    <a:cubicBezTo>
                      <a:pt x="322898" y="289172"/>
                      <a:pt x="341405" y="281628"/>
                      <a:pt x="363551" y="267683"/>
                    </a:cubicBezTo>
                    <a:cubicBezTo>
                      <a:pt x="363217" y="271970"/>
                      <a:pt x="363065" y="276751"/>
                      <a:pt x="363161" y="282066"/>
                    </a:cubicBezTo>
                    <a:cubicBezTo>
                      <a:pt x="363846" y="300240"/>
                      <a:pt x="366580" y="324957"/>
                      <a:pt x="372876" y="353008"/>
                    </a:cubicBezTo>
                    <a:cubicBezTo>
                      <a:pt x="377972" y="376925"/>
                      <a:pt x="386440" y="400205"/>
                      <a:pt x="391164" y="419740"/>
                    </a:cubicBezTo>
                    <a:cubicBezTo>
                      <a:pt x="390916" y="419502"/>
                      <a:pt x="390735" y="419283"/>
                      <a:pt x="390478" y="419036"/>
                    </a:cubicBezTo>
                    <a:cubicBezTo>
                      <a:pt x="380010" y="409691"/>
                      <a:pt x="366256" y="393242"/>
                      <a:pt x="340796" y="381088"/>
                    </a:cubicBezTo>
                    <a:cubicBezTo>
                      <a:pt x="319679" y="370896"/>
                      <a:pt x="295295" y="364438"/>
                      <a:pt x="273502" y="3640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EA91114E-4462-D279-EAD4-577A73A92F5E}"/>
                  </a:ext>
                </a:extLst>
              </p:cNvPr>
              <p:cNvSpPr/>
              <p:nvPr/>
            </p:nvSpPr>
            <p:spPr>
              <a:xfrm>
                <a:off x="10514638" y="1964883"/>
                <a:ext cx="396281" cy="503046"/>
              </a:xfrm>
              <a:custGeom>
                <a:avLst/>
                <a:gdLst>
                  <a:gd name="connsiteX0" fmla="*/ 395524 w 396281"/>
                  <a:gd name="connsiteY0" fmla="*/ 216500 h 503046"/>
                  <a:gd name="connsiteX1" fmla="*/ 374083 w 396281"/>
                  <a:gd name="connsiteY1" fmla="*/ 182753 h 503046"/>
                  <a:gd name="connsiteX2" fmla="*/ 387942 w 396281"/>
                  <a:gd name="connsiteY2" fmla="*/ 178676 h 503046"/>
                  <a:gd name="connsiteX3" fmla="*/ 318143 w 396281"/>
                  <a:gd name="connsiteY3" fmla="*/ 103229 h 503046"/>
                  <a:gd name="connsiteX4" fmla="*/ 306647 w 396281"/>
                  <a:gd name="connsiteY4" fmla="*/ 97362 h 503046"/>
                  <a:gd name="connsiteX5" fmla="*/ 342260 w 396281"/>
                  <a:gd name="connsiteY5" fmla="*/ 41688 h 503046"/>
                  <a:gd name="connsiteX6" fmla="*/ 355043 w 396281"/>
                  <a:gd name="connsiteY6" fmla="*/ 18609 h 503046"/>
                  <a:gd name="connsiteX7" fmla="*/ 357034 w 396281"/>
                  <a:gd name="connsiteY7" fmla="*/ 4236 h 503046"/>
                  <a:gd name="connsiteX8" fmla="*/ 321439 w 396281"/>
                  <a:gd name="connsiteY8" fmla="*/ 5731 h 503046"/>
                  <a:gd name="connsiteX9" fmla="*/ 261527 w 396281"/>
                  <a:gd name="connsiteY9" fmla="*/ 56290 h 503046"/>
                  <a:gd name="connsiteX10" fmla="*/ 248515 w 396281"/>
                  <a:gd name="connsiteY10" fmla="*/ 76521 h 503046"/>
                  <a:gd name="connsiteX11" fmla="*/ 244753 w 396281"/>
                  <a:gd name="connsiteY11" fmla="*/ 75473 h 503046"/>
                  <a:gd name="connsiteX12" fmla="*/ 219950 w 396281"/>
                  <a:gd name="connsiteY12" fmla="*/ 84474 h 503046"/>
                  <a:gd name="connsiteX13" fmla="*/ 226417 w 396281"/>
                  <a:gd name="connsiteY13" fmla="*/ 107715 h 503046"/>
                  <a:gd name="connsiteX14" fmla="*/ 231389 w 396281"/>
                  <a:gd name="connsiteY14" fmla="*/ 112401 h 503046"/>
                  <a:gd name="connsiteX15" fmla="*/ 225656 w 396281"/>
                  <a:gd name="connsiteY15" fmla="*/ 125508 h 503046"/>
                  <a:gd name="connsiteX16" fmla="*/ 204805 w 396281"/>
                  <a:gd name="connsiteY16" fmla="*/ 138138 h 503046"/>
                  <a:gd name="connsiteX17" fmla="*/ 204615 w 396281"/>
                  <a:gd name="connsiteY17" fmla="*/ 152864 h 503046"/>
                  <a:gd name="connsiteX18" fmla="*/ 203034 w 396281"/>
                  <a:gd name="connsiteY18" fmla="*/ 153597 h 503046"/>
                  <a:gd name="connsiteX19" fmla="*/ 198471 w 396281"/>
                  <a:gd name="connsiteY19" fmla="*/ 160217 h 503046"/>
                  <a:gd name="connsiteX20" fmla="*/ 198176 w 396281"/>
                  <a:gd name="connsiteY20" fmla="*/ 174590 h 503046"/>
                  <a:gd name="connsiteX21" fmla="*/ 228056 w 396281"/>
                  <a:gd name="connsiteY21" fmla="*/ 235988 h 503046"/>
                  <a:gd name="connsiteX22" fmla="*/ 236800 w 396281"/>
                  <a:gd name="connsiteY22" fmla="*/ 245399 h 503046"/>
                  <a:gd name="connsiteX23" fmla="*/ 163514 w 396281"/>
                  <a:gd name="connsiteY23" fmla="*/ 246009 h 503046"/>
                  <a:gd name="connsiteX24" fmla="*/ 121776 w 396281"/>
                  <a:gd name="connsiteY24" fmla="*/ 258401 h 503046"/>
                  <a:gd name="connsiteX25" fmla="*/ 86038 w 396281"/>
                  <a:gd name="connsiteY25" fmla="*/ 274927 h 503046"/>
                  <a:gd name="connsiteX26" fmla="*/ 85248 w 396281"/>
                  <a:gd name="connsiteY26" fmla="*/ 275355 h 503046"/>
                  <a:gd name="connsiteX27" fmla="*/ 86124 w 396281"/>
                  <a:gd name="connsiteY27" fmla="*/ 270745 h 503046"/>
                  <a:gd name="connsiteX28" fmla="*/ 81561 w 396281"/>
                  <a:gd name="connsiteY28" fmla="*/ 202975 h 503046"/>
                  <a:gd name="connsiteX29" fmla="*/ 40185 w 396281"/>
                  <a:gd name="connsiteY29" fmla="*/ 131661 h 503046"/>
                  <a:gd name="connsiteX30" fmla="*/ 7371 w 396281"/>
                  <a:gd name="connsiteY30" fmla="*/ 107572 h 503046"/>
                  <a:gd name="connsiteX31" fmla="*/ 646 w 396281"/>
                  <a:gd name="connsiteY31" fmla="*/ 140995 h 503046"/>
                  <a:gd name="connsiteX32" fmla="*/ 19896 w 396281"/>
                  <a:gd name="connsiteY32" fmla="*/ 208756 h 503046"/>
                  <a:gd name="connsiteX33" fmla="*/ 49072 w 396281"/>
                  <a:gd name="connsiteY33" fmla="*/ 273336 h 503046"/>
                  <a:gd name="connsiteX34" fmla="*/ 70122 w 396281"/>
                  <a:gd name="connsiteY34" fmla="*/ 289081 h 503046"/>
                  <a:gd name="connsiteX35" fmla="*/ 71579 w 396281"/>
                  <a:gd name="connsiteY35" fmla="*/ 288985 h 503046"/>
                  <a:gd name="connsiteX36" fmla="*/ 72665 w 396281"/>
                  <a:gd name="connsiteY36" fmla="*/ 299215 h 503046"/>
                  <a:gd name="connsiteX37" fmla="*/ 83980 w 396281"/>
                  <a:gd name="connsiteY37" fmla="*/ 311846 h 503046"/>
                  <a:gd name="connsiteX38" fmla="*/ 74960 w 396281"/>
                  <a:gd name="connsiteY38" fmla="*/ 315598 h 503046"/>
                  <a:gd name="connsiteX39" fmla="*/ 67740 w 396281"/>
                  <a:gd name="connsiteY39" fmla="*/ 339239 h 503046"/>
                  <a:gd name="connsiteX40" fmla="*/ 83819 w 396281"/>
                  <a:gd name="connsiteY40" fmla="*/ 397875 h 503046"/>
                  <a:gd name="connsiteX41" fmla="*/ 91058 w 396281"/>
                  <a:gd name="connsiteY41" fmla="*/ 416373 h 503046"/>
                  <a:gd name="connsiteX42" fmla="*/ 97858 w 396281"/>
                  <a:gd name="connsiteY42" fmla="*/ 434147 h 503046"/>
                  <a:gd name="connsiteX43" fmla="*/ 103612 w 396281"/>
                  <a:gd name="connsiteY43" fmla="*/ 451072 h 503046"/>
                  <a:gd name="connsiteX44" fmla="*/ 108574 w 396281"/>
                  <a:gd name="connsiteY44" fmla="*/ 466722 h 503046"/>
                  <a:gd name="connsiteX45" fmla="*/ 117404 w 396281"/>
                  <a:gd name="connsiteY45" fmla="*/ 491811 h 503046"/>
                  <a:gd name="connsiteX46" fmla="*/ 126967 w 396281"/>
                  <a:gd name="connsiteY46" fmla="*/ 502965 h 503046"/>
                  <a:gd name="connsiteX47" fmla="*/ 149846 w 396281"/>
                  <a:gd name="connsiteY47" fmla="*/ 475104 h 503046"/>
                  <a:gd name="connsiteX48" fmla="*/ 147693 w 396281"/>
                  <a:gd name="connsiteY48" fmla="*/ 392875 h 503046"/>
                  <a:gd name="connsiteX49" fmla="*/ 101831 w 396281"/>
                  <a:gd name="connsiteY49" fmla="*/ 321628 h 503046"/>
                  <a:gd name="connsiteX50" fmla="*/ 90934 w 396281"/>
                  <a:gd name="connsiteY50" fmla="*/ 312874 h 503046"/>
                  <a:gd name="connsiteX51" fmla="*/ 93810 w 396281"/>
                  <a:gd name="connsiteY51" fmla="*/ 313074 h 503046"/>
                  <a:gd name="connsiteX52" fmla="*/ 157933 w 396281"/>
                  <a:gd name="connsiteY52" fmla="*/ 310941 h 503046"/>
                  <a:gd name="connsiteX53" fmla="*/ 265394 w 396281"/>
                  <a:gd name="connsiteY53" fmla="*/ 272984 h 503046"/>
                  <a:gd name="connsiteX54" fmla="*/ 281462 w 396281"/>
                  <a:gd name="connsiteY54" fmla="*/ 287242 h 503046"/>
                  <a:gd name="connsiteX55" fmla="*/ 299084 w 396281"/>
                  <a:gd name="connsiteY55" fmla="*/ 302673 h 503046"/>
                  <a:gd name="connsiteX56" fmla="*/ 310580 w 396281"/>
                  <a:gd name="connsiteY56" fmla="*/ 309112 h 503046"/>
                  <a:gd name="connsiteX57" fmla="*/ 318839 w 396281"/>
                  <a:gd name="connsiteY57" fmla="*/ 299777 h 503046"/>
                  <a:gd name="connsiteX58" fmla="*/ 318953 w 396281"/>
                  <a:gd name="connsiteY58" fmla="*/ 274831 h 503046"/>
                  <a:gd name="connsiteX59" fmla="*/ 282224 w 396281"/>
                  <a:gd name="connsiteY59" fmla="*/ 209652 h 503046"/>
                  <a:gd name="connsiteX60" fmla="*/ 271194 w 396281"/>
                  <a:gd name="connsiteY60" fmla="*/ 198222 h 503046"/>
                  <a:gd name="connsiteX61" fmla="*/ 351919 w 396281"/>
                  <a:gd name="connsiteY61" fmla="*/ 220844 h 503046"/>
                  <a:gd name="connsiteX62" fmla="*/ 395524 w 396281"/>
                  <a:gd name="connsiteY62" fmla="*/ 216500 h 50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96281" h="503046">
                    <a:moveTo>
                      <a:pt x="395524" y="216500"/>
                    </a:moveTo>
                    <a:cubicBezTo>
                      <a:pt x="398877" y="209785"/>
                      <a:pt x="390991" y="197003"/>
                      <a:pt x="374083" y="182753"/>
                    </a:cubicBezTo>
                    <a:cubicBezTo>
                      <a:pt x="381399" y="182925"/>
                      <a:pt x="386371" y="181620"/>
                      <a:pt x="387942" y="178676"/>
                    </a:cubicBezTo>
                    <a:cubicBezTo>
                      <a:pt x="393924" y="166770"/>
                      <a:pt x="367988" y="133499"/>
                      <a:pt x="318143" y="103229"/>
                    </a:cubicBezTo>
                    <a:cubicBezTo>
                      <a:pt x="314438" y="101076"/>
                      <a:pt x="310495" y="99276"/>
                      <a:pt x="306647" y="97362"/>
                    </a:cubicBezTo>
                    <a:cubicBezTo>
                      <a:pt x="320744" y="76873"/>
                      <a:pt x="332640" y="57137"/>
                      <a:pt x="342260" y="41688"/>
                    </a:cubicBezTo>
                    <a:cubicBezTo>
                      <a:pt x="347433" y="32353"/>
                      <a:pt x="352176" y="24991"/>
                      <a:pt x="355043" y="18609"/>
                    </a:cubicBezTo>
                    <a:cubicBezTo>
                      <a:pt x="357853" y="12227"/>
                      <a:pt x="358824" y="7074"/>
                      <a:pt x="357034" y="4236"/>
                    </a:cubicBezTo>
                    <a:cubicBezTo>
                      <a:pt x="353614" y="-1289"/>
                      <a:pt x="340498" y="-2022"/>
                      <a:pt x="321439" y="5731"/>
                    </a:cubicBezTo>
                    <a:cubicBezTo>
                      <a:pt x="302960" y="13770"/>
                      <a:pt x="280310" y="31391"/>
                      <a:pt x="261527" y="56290"/>
                    </a:cubicBezTo>
                    <a:cubicBezTo>
                      <a:pt x="256631" y="62805"/>
                      <a:pt x="252325" y="69634"/>
                      <a:pt x="248515" y="76521"/>
                    </a:cubicBezTo>
                    <a:cubicBezTo>
                      <a:pt x="247268" y="76168"/>
                      <a:pt x="245934" y="75825"/>
                      <a:pt x="244753" y="75473"/>
                    </a:cubicBezTo>
                    <a:cubicBezTo>
                      <a:pt x="229208" y="71101"/>
                      <a:pt x="224474" y="75025"/>
                      <a:pt x="219950" y="84474"/>
                    </a:cubicBezTo>
                    <a:cubicBezTo>
                      <a:pt x="216921" y="90780"/>
                      <a:pt x="214330" y="96657"/>
                      <a:pt x="226417" y="107715"/>
                    </a:cubicBezTo>
                    <a:cubicBezTo>
                      <a:pt x="227951" y="109087"/>
                      <a:pt x="229732" y="110820"/>
                      <a:pt x="231389" y="112401"/>
                    </a:cubicBezTo>
                    <a:cubicBezTo>
                      <a:pt x="229418" y="117002"/>
                      <a:pt x="227522" y="121403"/>
                      <a:pt x="225656" y="125508"/>
                    </a:cubicBezTo>
                    <a:cubicBezTo>
                      <a:pt x="212987" y="124355"/>
                      <a:pt x="208634" y="128946"/>
                      <a:pt x="204805" y="138138"/>
                    </a:cubicBezTo>
                    <a:cubicBezTo>
                      <a:pt x="202872" y="142815"/>
                      <a:pt x="201186" y="147225"/>
                      <a:pt x="204615" y="152864"/>
                    </a:cubicBezTo>
                    <a:cubicBezTo>
                      <a:pt x="204081" y="153083"/>
                      <a:pt x="203596" y="153245"/>
                      <a:pt x="203034" y="153597"/>
                    </a:cubicBezTo>
                    <a:cubicBezTo>
                      <a:pt x="201224" y="154759"/>
                      <a:pt x="199709" y="156779"/>
                      <a:pt x="198471" y="160217"/>
                    </a:cubicBezTo>
                    <a:cubicBezTo>
                      <a:pt x="197471" y="163913"/>
                      <a:pt x="197138" y="169132"/>
                      <a:pt x="198176" y="174590"/>
                    </a:cubicBezTo>
                    <a:cubicBezTo>
                      <a:pt x="201700" y="193821"/>
                      <a:pt x="210463" y="215624"/>
                      <a:pt x="228056" y="235988"/>
                    </a:cubicBezTo>
                    <a:cubicBezTo>
                      <a:pt x="230961" y="239294"/>
                      <a:pt x="233895" y="242313"/>
                      <a:pt x="236800" y="245399"/>
                    </a:cubicBezTo>
                    <a:cubicBezTo>
                      <a:pt x="218055" y="241922"/>
                      <a:pt x="192747" y="241179"/>
                      <a:pt x="163514" y="246009"/>
                    </a:cubicBezTo>
                    <a:cubicBezTo>
                      <a:pt x="149151" y="248790"/>
                      <a:pt x="134949" y="253381"/>
                      <a:pt x="121776" y="258401"/>
                    </a:cubicBezTo>
                    <a:cubicBezTo>
                      <a:pt x="108593" y="263525"/>
                      <a:pt x="96573" y="270012"/>
                      <a:pt x="86038" y="274927"/>
                    </a:cubicBezTo>
                    <a:cubicBezTo>
                      <a:pt x="85733" y="275060"/>
                      <a:pt x="85543" y="275222"/>
                      <a:pt x="85248" y="275355"/>
                    </a:cubicBezTo>
                    <a:cubicBezTo>
                      <a:pt x="85524" y="273926"/>
                      <a:pt x="85857" y="272488"/>
                      <a:pt x="86124" y="270745"/>
                    </a:cubicBezTo>
                    <a:cubicBezTo>
                      <a:pt x="88476" y="255353"/>
                      <a:pt x="91220" y="230950"/>
                      <a:pt x="81561" y="202975"/>
                    </a:cubicBezTo>
                    <a:cubicBezTo>
                      <a:pt x="71046" y="173123"/>
                      <a:pt x="54329" y="148492"/>
                      <a:pt x="40185" y="131661"/>
                    </a:cubicBezTo>
                    <a:cubicBezTo>
                      <a:pt x="25897" y="114726"/>
                      <a:pt x="13477" y="105001"/>
                      <a:pt x="7371" y="107572"/>
                    </a:cubicBezTo>
                    <a:cubicBezTo>
                      <a:pt x="1332" y="110173"/>
                      <a:pt x="-1335" y="122479"/>
                      <a:pt x="646" y="140995"/>
                    </a:cubicBezTo>
                    <a:cubicBezTo>
                      <a:pt x="2608" y="159350"/>
                      <a:pt x="9581" y="183401"/>
                      <a:pt x="19896" y="208756"/>
                    </a:cubicBezTo>
                    <a:cubicBezTo>
                      <a:pt x="29412" y="232236"/>
                      <a:pt x="42090" y="254114"/>
                      <a:pt x="49072" y="273336"/>
                    </a:cubicBezTo>
                    <a:cubicBezTo>
                      <a:pt x="53672" y="287100"/>
                      <a:pt x="59635" y="289519"/>
                      <a:pt x="70122" y="289081"/>
                    </a:cubicBezTo>
                    <a:cubicBezTo>
                      <a:pt x="70617" y="289052"/>
                      <a:pt x="71122" y="289014"/>
                      <a:pt x="71579" y="288985"/>
                    </a:cubicBezTo>
                    <a:cubicBezTo>
                      <a:pt x="71065" y="291995"/>
                      <a:pt x="71617" y="295339"/>
                      <a:pt x="72665" y="299215"/>
                    </a:cubicBezTo>
                    <a:cubicBezTo>
                      <a:pt x="74122" y="304625"/>
                      <a:pt x="75694" y="309617"/>
                      <a:pt x="83980" y="311846"/>
                    </a:cubicBezTo>
                    <a:cubicBezTo>
                      <a:pt x="81057" y="312255"/>
                      <a:pt x="78199" y="313608"/>
                      <a:pt x="74960" y="315598"/>
                    </a:cubicBezTo>
                    <a:cubicBezTo>
                      <a:pt x="68798" y="319389"/>
                      <a:pt x="63254" y="323047"/>
                      <a:pt x="67740" y="339239"/>
                    </a:cubicBezTo>
                    <a:cubicBezTo>
                      <a:pt x="71703" y="353432"/>
                      <a:pt x="74455" y="374701"/>
                      <a:pt x="83819" y="397875"/>
                    </a:cubicBezTo>
                    <a:cubicBezTo>
                      <a:pt x="85971" y="404171"/>
                      <a:pt x="88914" y="410286"/>
                      <a:pt x="91058" y="416373"/>
                    </a:cubicBezTo>
                    <a:cubicBezTo>
                      <a:pt x="93096" y="422459"/>
                      <a:pt x="95515" y="428374"/>
                      <a:pt x="97858" y="434147"/>
                    </a:cubicBezTo>
                    <a:cubicBezTo>
                      <a:pt x="99602" y="439976"/>
                      <a:pt x="101526" y="445634"/>
                      <a:pt x="103612" y="451072"/>
                    </a:cubicBezTo>
                    <a:cubicBezTo>
                      <a:pt x="105802" y="456483"/>
                      <a:pt x="106736" y="461788"/>
                      <a:pt x="108574" y="466722"/>
                    </a:cubicBezTo>
                    <a:cubicBezTo>
                      <a:pt x="112384" y="476647"/>
                      <a:pt x="114337" y="485353"/>
                      <a:pt x="117404" y="491811"/>
                    </a:cubicBezTo>
                    <a:cubicBezTo>
                      <a:pt x="120376" y="498259"/>
                      <a:pt x="123586" y="502431"/>
                      <a:pt x="126967" y="502965"/>
                    </a:cubicBezTo>
                    <a:cubicBezTo>
                      <a:pt x="133511" y="504031"/>
                      <a:pt x="142645" y="494659"/>
                      <a:pt x="149846" y="475104"/>
                    </a:cubicBezTo>
                    <a:cubicBezTo>
                      <a:pt x="155989" y="455740"/>
                      <a:pt x="158247" y="425174"/>
                      <a:pt x="147693" y="392875"/>
                    </a:cubicBezTo>
                    <a:cubicBezTo>
                      <a:pt x="138159" y="362623"/>
                      <a:pt x="117013" y="338925"/>
                      <a:pt x="101831" y="321628"/>
                    </a:cubicBezTo>
                    <a:cubicBezTo>
                      <a:pt x="97658" y="317056"/>
                      <a:pt x="94144" y="314284"/>
                      <a:pt x="90934" y="312874"/>
                    </a:cubicBezTo>
                    <a:cubicBezTo>
                      <a:pt x="91924" y="312922"/>
                      <a:pt x="92744" y="313055"/>
                      <a:pt x="93810" y="313074"/>
                    </a:cubicBezTo>
                    <a:cubicBezTo>
                      <a:pt x="108898" y="313284"/>
                      <a:pt x="130806" y="315770"/>
                      <a:pt x="157933" y="310941"/>
                    </a:cubicBezTo>
                    <a:cubicBezTo>
                      <a:pt x="204215" y="302016"/>
                      <a:pt x="249563" y="286176"/>
                      <a:pt x="265394" y="272984"/>
                    </a:cubicBezTo>
                    <a:cubicBezTo>
                      <a:pt x="271147" y="278146"/>
                      <a:pt x="276700" y="283013"/>
                      <a:pt x="281462" y="287242"/>
                    </a:cubicBezTo>
                    <a:cubicBezTo>
                      <a:pt x="287273" y="292348"/>
                      <a:pt x="293264" y="297587"/>
                      <a:pt x="299084" y="302673"/>
                    </a:cubicBezTo>
                    <a:cubicBezTo>
                      <a:pt x="303722" y="306521"/>
                      <a:pt x="307237" y="309398"/>
                      <a:pt x="310580" y="309112"/>
                    </a:cubicBezTo>
                    <a:cubicBezTo>
                      <a:pt x="313628" y="308817"/>
                      <a:pt x="316971" y="305835"/>
                      <a:pt x="318839" y="299777"/>
                    </a:cubicBezTo>
                    <a:cubicBezTo>
                      <a:pt x="320858" y="293719"/>
                      <a:pt x="321077" y="284852"/>
                      <a:pt x="318953" y="274831"/>
                    </a:cubicBezTo>
                    <a:cubicBezTo>
                      <a:pt x="314695" y="254619"/>
                      <a:pt x="301093" y="231131"/>
                      <a:pt x="282224" y="209652"/>
                    </a:cubicBezTo>
                    <a:cubicBezTo>
                      <a:pt x="278729" y="205651"/>
                      <a:pt x="274976" y="201860"/>
                      <a:pt x="271194" y="198222"/>
                    </a:cubicBezTo>
                    <a:cubicBezTo>
                      <a:pt x="300246" y="209633"/>
                      <a:pt x="328468" y="217719"/>
                      <a:pt x="351919" y="220844"/>
                    </a:cubicBezTo>
                    <a:cubicBezTo>
                      <a:pt x="375236" y="224082"/>
                      <a:pt x="392524" y="222844"/>
                      <a:pt x="395524" y="216500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71E0D02E-D4C9-DD99-2586-6C20DA36A16B}"/>
                  </a:ext>
                </a:extLst>
              </p:cNvPr>
              <p:cNvSpPr/>
              <p:nvPr/>
            </p:nvSpPr>
            <p:spPr>
              <a:xfrm>
                <a:off x="9814747" y="2371418"/>
                <a:ext cx="795375" cy="1168341"/>
              </a:xfrm>
              <a:custGeom>
                <a:avLst/>
                <a:gdLst>
                  <a:gd name="connsiteX0" fmla="*/ 65982 w 795375"/>
                  <a:gd name="connsiteY0" fmla="*/ 896511 h 1168341"/>
                  <a:gd name="connsiteX1" fmla="*/ 69354 w 795375"/>
                  <a:gd name="connsiteY1" fmla="*/ 894596 h 1168341"/>
                  <a:gd name="connsiteX2" fmla="*/ 96519 w 795375"/>
                  <a:gd name="connsiteY2" fmla="*/ 916599 h 1168341"/>
                  <a:gd name="connsiteX3" fmla="*/ 112922 w 795375"/>
                  <a:gd name="connsiteY3" fmla="*/ 927724 h 1168341"/>
                  <a:gd name="connsiteX4" fmla="*/ 130095 w 795375"/>
                  <a:gd name="connsiteY4" fmla="*/ 938716 h 1168341"/>
                  <a:gd name="connsiteX5" fmla="*/ 137382 w 795375"/>
                  <a:gd name="connsiteY5" fmla="*/ 943155 h 1168341"/>
                  <a:gd name="connsiteX6" fmla="*/ 136715 w 795375"/>
                  <a:gd name="connsiteY6" fmla="*/ 943241 h 1168341"/>
                  <a:gd name="connsiteX7" fmla="*/ 96357 w 795375"/>
                  <a:gd name="connsiteY7" fmla="*/ 960195 h 1168341"/>
                  <a:gd name="connsiteX8" fmla="*/ 39636 w 795375"/>
                  <a:gd name="connsiteY8" fmla="*/ 1030661 h 1168341"/>
                  <a:gd name="connsiteX9" fmla="*/ 36140 w 795375"/>
                  <a:gd name="connsiteY9" fmla="*/ 1073714 h 1168341"/>
                  <a:gd name="connsiteX10" fmla="*/ 120361 w 795375"/>
                  <a:gd name="connsiteY10" fmla="*/ 1019460 h 1168341"/>
                  <a:gd name="connsiteX11" fmla="*/ 164157 w 795375"/>
                  <a:gd name="connsiteY11" fmla="*/ 984884 h 1168341"/>
                  <a:gd name="connsiteX12" fmla="*/ 157632 w 795375"/>
                  <a:gd name="connsiteY12" fmla="*/ 1045272 h 1168341"/>
                  <a:gd name="connsiteX13" fmla="*/ 165766 w 795375"/>
                  <a:gd name="connsiteY13" fmla="*/ 1090935 h 1168341"/>
                  <a:gd name="connsiteX14" fmla="*/ 173691 w 795375"/>
                  <a:gd name="connsiteY14" fmla="*/ 1127130 h 1168341"/>
                  <a:gd name="connsiteX15" fmla="*/ 185331 w 795375"/>
                  <a:gd name="connsiteY15" fmla="*/ 1167602 h 1168341"/>
                  <a:gd name="connsiteX16" fmla="*/ 216106 w 795375"/>
                  <a:gd name="connsiteY16" fmla="*/ 1142304 h 1168341"/>
                  <a:gd name="connsiteX17" fmla="*/ 226793 w 795375"/>
                  <a:gd name="connsiteY17" fmla="*/ 1103080 h 1168341"/>
                  <a:gd name="connsiteX18" fmla="*/ 225926 w 795375"/>
                  <a:gd name="connsiteY18" fmla="*/ 1055559 h 1168341"/>
                  <a:gd name="connsiteX19" fmla="*/ 210524 w 795375"/>
                  <a:gd name="connsiteY19" fmla="*/ 978531 h 1168341"/>
                  <a:gd name="connsiteX20" fmla="*/ 204371 w 795375"/>
                  <a:gd name="connsiteY20" fmla="*/ 960919 h 1168341"/>
                  <a:gd name="connsiteX21" fmla="*/ 207972 w 795375"/>
                  <a:gd name="connsiteY21" fmla="*/ 961462 h 1168341"/>
                  <a:gd name="connsiteX22" fmla="*/ 273942 w 795375"/>
                  <a:gd name="connsiteY22" fmla="*/ 956099 h 1168341"/>
                  <a:gd name="connsiteX23" fmla="*/ 343655 w 795375"/>
                  <a:gd name="connsiteY23" fmla="*/ 930953 h 1168341"/>
                  <a:gd name="connsiteX24" fmla="*/ 353199 w 795375"/>
                  <a:gd name="connsiteY24" fmla="*/ 927648 h 1168341"/>
                  <a:gd name="connsiteX25" fmla="*/ 364629 w 795375"/>
                  <a:gd name="connsiteY25" fmla="*/ 935354 h 1168341"/>
                  <a:gd name="connsiteX26" fmla="*/ 383584 w 795375"/>
                  <a:gd name="connsiteY26" fmla="*/ 942736 h 1168341"/>
                  <a:gd name="connsiteX27" fmla="*/ 394119 w 795375"/>
                  <a:gd name="connsiteY27" fmla="*/ 926819 h 1168341"/>
                  <a:gd name="connsiteX28" fmla="*/ 389813 w 795375"/>
                  <a:gd name="connsiteY28" fmla="*/ 889320 h 1168341"/>
                  <a:gd name="connsiteX29" fmla="*/ 386394 w 795375"/>
                  <a:gd name="connsiteY29" fmla="*/ 880195 h 1168341"/>
                  <a:gd name="connsiteX30" fmla="*/ 424627 w 795375"/>
                  <a:gd name="connsiteY30" fmla="*/ 877889 h 1168341"/>
                  <a:gd name="connsiteX31" fmla="*/ 425151 w 795375"/>
                  <a:gd name="connsiteY31" fmla="*/ 877889 h 1168341"/>
                  <a:gd name="connsiteX32" fmla="*/ 420722 w 795375"/>
                  <a:gd name="connsiteY32" fmla="*/ 888510 h 1168341"/>
                  <a:gd name="connsiteX33" fmla="*/ 409511 w 795375"/>
                  <a:gd name="connsiteY33" fmla="*/ 923857 h 1168341"/>
                  <a:gd name="connsiteX34" fmla="*/ 404044 w 795375"/>
                  <a:gd name="connsiteY34" fmla="*/ 973301 h 1168341"/>
                  <a:gd name="connsiteX35" fmla="*/ 410749 w 795375"/>
                  <a:gd name="connsiteY35" fmla="*/ 1032109 h 1168341"/>
                  <a:gd name="connsiteX36" fmla="*/ 416959 w 795375"/>
                  <a:gd name="connsiteY36" fmla="*/ 1058579 h 1168341"/>
                  <a:gd name="connsiteX37" fmla="*/ 425656 w 795375"/>
                  <a:gd name="connsiteY37" fmla="*/ 1081801 h 1168341"/>
                  <a:gd name="connsiteX38" fmla="*/ 459403 w 795375"/>
                  <a:gd name="connsiteY38" fmla="*/ 1125130 h 1168341"/>
                  <a:gd name="connsiteX39" fmla="*/ 479967 w 795375"/>
                  <a:gd name="connsiteY39" fmla="*/ 1084734 h 1168341"/>
                  <a:gd name="connsiteX40" fmla="*/ 482415 w 795375"/>
                  <a:gd name="connsiteY40" fmla="*/ 1065846 h 1168341"/>
                  <a:gd name="connsiteX41" fmla="*/ 483130 w 795375"/>
                  <a:gd name="connsiteY41" fmla="*/ 1055331 h 1168341"/>
                  <a:gd name="connsiteX42" fmla="*/ 484244 w 795375"/>
                  <a:gd name="connsiteY42" fmla="*/ 1043939 h 1168341"/>
                  <a:gd name="connsiteX43" fmla="*/ 484254 w 795375"/>
                  <a:gd name="connsiteY43" fmla="*/ 992542 h 1168341"/>
                  <a:gd name="connsiteX44" fmla="*/ 470099 w 795375"/>
                  <a:gd name="connsiteY44" fmla="*/ 893749 h 1168341"/>
                  <a:gd name="connsiteX45" fmla="*/ 463908 w 795375"/>
                  <a:gd name="connsiteY45" fmla="*/ 876270 h 1168341"/>
                  <a:gd name="connsiteX46" fmla="*/ 486206 w 795375"/>
                  <a:gd name="connsiteY46" fmla="*/ 872755 h 1168341"/>
                  <a:gd name="connsiteX47" fmla="*/ 576303 w 795375"/>
                  <a:gd name="connsiteY47" fmla="*/ 844733 h 1168341"/>
                  <a:gd name="connsiteX48" fmla="*/ 689908 w 795375"/>
                  <a:gd name="connsiteY48" fmla="*/ 780420 h 1168341"/>
                  <a:gd name="connsiteX49" fmla="*/ 728837 w 795375"/>
                  <a:gd name="connsiteY49" fmla="*/ 724718 h 1168341"/>
                  <a:gd name="connsiteX50" fmla="*/ 675106 w 795375"/>
                  <a:gd name="connsiteY50" fmla="*/ 715631 h 1168341"/>
                  <a:gd name="connsiteX51" fmla="*/ 562578 w 795375"/>
                  <a:gd name="connsiteY51" fmla="*/ 744254 h 1168341"/>
                  <a:gd name="connsiteX52" fmla="*/ 497951 w 795375"/>
                  <a:gd name="connsiteY52" fmla="*/ 781763 h 1168341"/>
                  <a:gd name="connsiteX53" fmla="*/ 506352 w 795375"/>
                  <a:gd name="connsiteY53" fmla="*/ 753074 h 1168341"/>
                  <a:gd name="connsiteX54" fmla="*/ 523525 w 795375"/>
                  <a:gd name="connsiteY54" fmla="*/ 636955 h 1168341"/>
                  <a:gd name="connsiteX55" fmla="*/ 524563 w 795375"/>
                  <a:gd name="connsiteY55" fmla="*/ 620486 h 1168341"/>
                  <a:gd name="connsiteX56" fmla="*/ 535336 w 795375"/>
                  <a:gd name="connsiteY56" fmla="*/ 572385 h 1168341"/>
                  <a:gd name="connsiteX57" fmla="*/ 520877 w 795375"/>
                  <a:gd name="connsiteY57" fmla="*/ 517092 h 1168341"/>
                  <a:gd name="connsiteX58" fmla="*/ 541232 w 795375"/>
                  <a:gd name="connsiteY58" fmla="*/ 550611 h 1168341"/>
                  <a:gd name="connsiteX59" fmla="*/ 562787 w 795375"/>
                  <a:gd name="connsiteY59" fmla="*/ 578728 h 1168341"/>
                  <a:gd name="connsiteX60" fmla="*/ 579161 w 795375"/>
                  <a:gd name="connsiteY60" fmla="*/ 587901 h 1168341"/>
                  <a:gd name="connsiteX61" fmla="*/ 594810 w 795375"/>
                  <a:gd name="connsiteY61" fmla="*/ 545029 h 1168341"/>
                  <a:gd name="connsiteX62" fmla="*/ 573884 w 795375"/>
                  <a:gd name="connsiteY62" fmla="*/ 449198 h 1168341"/>
                  <a:gd name="connsiteX63" fmla="*/ 541365 w 795375"/>
                  <a:gd name="connsiteY63" fmla="*/ 390667 h 1168341"/>
                  <a:gd name="connsiteX64" fmla="*/ 617194 w 795375"/>
                  <a:gd name="connsiteY64" fmla="*/ 393781 h 1168341"/>
                  <a:gd name="connsiteX65" fmla="*/ 744239 w 795375"/>
                  <a:gd name="connsiteY65" fmla="*/ 352557 h 1168341"/>
                  <a:gd name="connsiteX66" fmla="*/ 795331 w 795375"/>
                  <a:gd name="connsiteY66" fmla="*/ 310476 h 1168341"/>
                  <a:gd name="connsiteX67" fmla="*/ 744619 w 795375"/>
                  <a:gd name="connsiteY67" fmla="*/ 285930 h 1168341"/>
                  <a:gd name="connsiteX68" fmla="*/ 627643 w 795375"/>
                  <a:gd name="connsiteY68" fmla="*/ 292588 h 1168341"/>
                  <a:gd name="connsiteX69" fmla="*/ 536051 w 795375"/>
                  <a:gd name="connsiteY69" fmla="*/ 315676 h 1168341"/>
                  <a:gd name="connsiteX70" fmla="*/ 545518 w 795375"/>
                  <a:gd name="connsiteY70" fmla="*/ 271395 h 1168341"/>
                  <a:gd name="connsiteX71" fmla="*/ 546595 w 795375"/>
                  <a:gd name="connsiteY71" fmla="*/ 230828 h 1168341"/>
                  <a:gd name="connsiteX72" fmla="*/ 560311 w 795375"/>
                  <a:gd name="connsiteY72" fmla="*/ 225941 h 1168341"/>
                  <a:gd name="connsiteX73" fmla="*/ 603183 w 795375"/>
                  <a:gd name="connsiteY73" fmla="*/ 206949 h 1168341"/>
                  <a:gd name="connsiteX74" fmla="*/ 643102 w 795375"/>
                  <a:gd name="connsiteY74" fmla="*/ 173735 h 1168341"/>
                  <a:gd name="connsiteX75" fmla="*/ 603764 w 795375"/>
                  <a:gd name="connsiteY75" fmla="*/ 154999 h 1168341"/>
                  <a:gd name="connsiteX76" fmla="*/ 534574 w 795375"/>
                  <a:gd name="connsiteY76" fmla="*/ 157800 h 1168341"/>
                  <a:gd name="connsiteX77" fmla="*/ 520811 w 795375"/>
                  <a:gd name="connsiteY77" fmla="*/ 140150 h 1168341"/>
                  <a:gd name="connsiteX78" fmla="*/ 498770 w 795375"/>
                  <a:gd name="connsiteY78" fmla="*/ 166362 h 1168341"/>
                  <a:gd name="connsiteX79" fmla="*/ 419007 w 795375"/>
                  <a:gd name="connsiteY79" fmla="*/ 203100 h 1168341"/>
                  <a:gd name="connsiteX80" fmla="*/ 413178 w 795375"/>
                  <a:gd name="connsiteY80" fmla="*/ 206463 h 1168341"/>
                  <a:gd name="connsiteX81" fmla="*/ 374564 w 795375"/>
                  <a:gd name="connsiteY81" fmla="*/ 128939 h 1168341"/>
                  <a:gd name="connsiteX82" fmla="*/ 315642 w 795375"/>
                  <a:gd name="connsiteY82" fmla="*/ 45243 h 1168341"/>
                  <a:gd name="connsiteX83" fmla="*/ 300783 w 795375"/>
                  <a:gd name="connsiteY83" fmla="*/ 17353 h 1168341"/>
                  <a:gd name="connsiteX84" fmla="*/ 290763 w 795375"/>
                  <a:gd name="connsiteY84" fmla="*/ 904 h 1168341"/>
                  <a:gd name="connsiteX85" fmla="*/ 272923 w 795375"/>
                  <a:gd name="connsiteY85" fmla="*/ 6847 h 1168341"/>
                  <a:gd name="connsiteX86" fmla="*/ 256873 w 795375"/>
                  <a:gd name="connsiteY86" fmla="*/ 43261 h 1168341"/>
                  <a:gd name="connsiteX87" fmla="*/ 289258 w 795375"/>
                  <a:gd name="connsiteY87" fmla="*/ 157504 h 1168341"/>
                  <a:gd name="connsiteX88" fmla="*/ 342245 w 795375"/>
                  <a:gd name="connsiteY88" fmla="*/ 216254 h 1168341"/>
                  <a:gd name="connsiteX89" fmla="*/ 270979 w 795375"/>
                  <a:gd name="connsiteY89" fmla="*/ 225294 h 1168341"/>
                  <a:gd name="connsiteX90" fmla="*/ 156556 w 795375"/>
                  <a:gd name="connsiteY90" fmla="*/ 284777 h 1168341"/>
                  <a:gd name="connsiteX91" fmla="*/ 139068 w 795375"/>
                  <a:gd name="connsiteY91" fmla="*/ 303627 h 1168341"/>
                  <a:gd name="connsiteX92" fmla="*/ 128571 w 795375"/>
                  <a:gd name="connsiteY92" fmla="*/ 321163 h 1168341"/>
                  <a:gd name="connsiteX93" fmla="*/ 127666 w 795375"/>
                  <a:gd name="connsiteY93" fmla="*/ 343089 h 1168341"/>
                  <a:gd name="connsiteX94" fmla="*/ 176434 w 795375"/>
                  <a:gd name="connsiteY94" fmla="*/ 343108 h 1168341"/>
                  <a:gd name="connsiteX95" fmla="*/ 273399 w 795375"/>
                  <a:gd name="connsiteY95" fmla="*/ 319382 h 1168341"/>
                  <a:gd name="connsiteX96" fmla="*/ 274694 w 795375"/>
                  <a:gd name="connsiteY96" fmla="*/ 318924 h 1168341"/>
                  <a:gd name="connsiteX97" fmla="*/ 261216 w 795375"/>
                  <a:gd name="connsiteY97" fmla="*/ 327668 h 1168341"/>
                  <a:gd name="connsiteX98" fmla="*/ 251348 w 795375"/>
                  <a:gd name="connsiteY98" fmla="*/ 342699 h 1168341"/>
                  <a:gd name="connsiteX99" fmla="*/ 289163 w 795375"/>
                  <a:gd name="connsiteY99" fmla="*/ 362149 h 1168341"/>
                  <a:gd name="connsiteX100" fmla="*/ 340779 w 795375"/>
                  <a:gd name="connsiteY100" fmla="*/ 369836 h 1168341"/>
                  <a:gd name="connsiteX101" fmla="*/ 272313 w 795375"/>
                  <a:gd name="connsiteY101" fmla="*/ 384171 h 1168341"/>
                  <a:gd name="connsiteX102" fmla="*/ 242328 w 795375"/>
                  <a:gd name="connsiteY102" fmla="*/ 395191 h 1168341"/>
                  <a:gd name="connsiteX103" fmla="*/ 213867 w 795375"/>
                  <a:gd name="connsiteY103" fmla="*/ 406707 h 1168341"/>
                  <a:gd name="connsiteX104" fmla="*/ 163861 w 795375"/>
                  <a:gd name="connsiteY104" fmla="*/ 428548 h 1168341"/>
                  <a:gd name="connsiteX105" fmla="*/ 127942 w 795375"/>
                  <a:gd name="connsiteY105" fmla="*/ 447941 h 1168341"/>
                  <a:gd name="connsiteX106" fmla="*/ 114093 w 795375"/>
                  <a:gd name="connsiteY106" fmla="*/ 464990 h 1168341"/>
                  <a:gd name="connsiteX107" fmla="*/ 160680 w 795375"/>
                  <a:gd name="connsiteY107" fmla="*/ 491432 h 1168341"/>
                  <a:gd name="connsiteX108" fmla="*/ 277590 w 795375"/>
                  <a:gd name="connsiteY108" fmla="*/ 480040 h 1168341"/>
                  <a:gd name="connsiteX109" fmla="*/ 329387 w 795375"/>
                  <a:gd name="connsiteY109" fmla="*/ 456856 h 1168341"/>
                  <a:gd name="connsiteX110" fmla="*/ 327520 w 795375"/>
                  <a:gd name="connsiteY110" fmla="*/ 463095 h 1168341"/>
                  <a:gd name="connsiteX111" fmla="*/ 323405 w 795375"/>
                  <a:gd name="connsiteY111" fmla="*/ 480192 h 1168341"/>
                  <a:gd name="connsiteX112" fmla="*/ 317966 w 795375"/>
                  <a:gd name="connsiteY112" fmla="*/ 474191 h 1168341"/>
                  <a:gd name="connsiteX113" fmla="*/ 224326 w 795375"/>
                  <a:gd name="connsiteY113" fmla="*/ 591492 h 1168341"/>
                  <a:gd name="connsiteX114" fmla="*/ 196856 w 795375"/>
                  <a:gd name="connsiteY114" fmla="*/ 691743 h 1168341"/>
                  <a:gd name="connsiteX115" fmla="*/ 183378 w 795375"/>
                  <a:gd name="connsiteY115" fmla="*/ 667939 h 1168341"/>
                  <a:gd name="connsiteX116" fmla="*/ 150593 w 795375"/>
                  <a:gd name="connsiteY116" fmla="*/ 630535 h 1168341"/>
                  <a:gd name="connsiteX117" fmla="*/ 127257 w 795375"/>
                  <a:gd name="connsiteY117" fmla="*/ 611637 h 1168341"/>
                  <a:gd name="connsiteX118" fmla="*/ 102654 w 795375"/>
                  <a:gd name="connsiteY118" fmla="*/ 596188 h 1168341"/>
                  <a:gd name="connsiteX119" fmla="*/ 56057 w 795375"/>
                  <a:gd name="connsiteY119" fmla="*/ 574252 h 1168341"/>
                  <a:gd name="connsiteX120" fmla="*/ 1641 w 795375"/>
                  <a:gd name="connsiteY120" fmla="*/ 570480 h 1168341"/>
                  <a:gd name="connsiteX121" fmla="*/ 17872 w 795375"/>
                  <a:gd name="connsiteY121" fmla="*/ 612428 h 1168341"/>
                  <a:gd name="connsiteX122" fmla="*/ 83051 w 795375"/>
                  <a:gd name="connsiteY122" fmla="*/ 676693 h 1168341"/>
                  <a:gd name="connsiteX123" fmla="*/ 124723 w 795375"/>
                  <a:gd name="connsiteY123" fmla="*/ 706744 h 1168341"/>
                  <a:gd name="connsiteX124" fmla="*/ 145307 w 795375"/>
                  <a:gd name="connsiteY124" fmla="*/ 719917 h 1168341"/>
                  <a:gd name="connsiteX125" fmla="*/ 162242 w 795375"/>
                  <a:gd name="connsiteY125" fmla="*/ 731157 h 1168341"/>
                  <a:gd name="connsiteX126" fmla="*/ 160832 w 795375"/>
                  <a:gd name="connsiteY126" fmla="*/ 731852 h 1168341"/>
                  <a:gd name="connsiteX127" fmla="*/ 91147 w 795375"/>
                  <a:gd name="connsiteY127" fmla="*/ 777315 h 1168341"/>
                  <a:gd name="connsiteX128" fmla="*/ 52104 w 795375"/>
                  <a:gd name="connsiteY128" fmla="*/ 817711 h 1168341"/>
                  <a:gd name="connsiteX129" fmla="*/ 46199 w 795375"/>
                  <a:gd name="connsiteY129" fmla="*/ 824654 h 1168341"/>
                  <a:gd name="connsiteX130" fmla="*/ 40017 w 795375"/>
                  <a:gd name="connsiteY130" fmla="*/ 824140 h 1168341"/>
                  <a:gd name="connsiteX131" fmla="*/ 27920 w 795375"/>
                  <a:gd name="connsiteY131" fmla="*/ 825931 h 1168341"/>
                  <a:gd name="connsiteX132" fmla="*/ 24948 w 795375"/>
                  <a:gd name="connsiteY132" fmla="*/ 827702 h 1168341"/>
                  <a:gd name="connsiteX133" fmla="*/ 23415 w 795375"/>
                  <a:gd name="connsiteY133" fmla="*/ 830512 h 1168341"/>
                  <a:gd name="connsiteX134" fmla="*/ 25387 w 795375"/>
                  <a:gd name="connsiteY134" fmla="*/ 832789 h 1168341"/>
                  <a:gd name="connsiteX135" fmla="*/ 26844 w 795375"/>
                  <a:gd name="connsiteY135" fmla="*/ 832989 h 1168341"/>
                  <a:gd name="connsiteX136" fmla="*/ 26863 w 795375"/>
                  <a:gd name="connsiteY136" fmla="*/ 833008 h 1168341"/>
                  <a:gd name="connsiteX137" fmla="*/ 27244 w 795375"/>
                  <a:gd name="connsiteY137" fmla="*/ 834494 h 1168341"/>
                  <a:gd name="connsiteX138" fmla="*/ 27063 w 795375"/>
                  <a:gd name="connsiteY138" fmla="*/ 838446 h 1168341"/>
                  <a:gd name="connsiteX139" fmla="*/ 26987 w 795375"/>
                  <a:gd name="connsiteY139" fmla="*/ 839894 h 1168341"/>
                  <a:gd name="connsiteX140" fmla="*/ 27930 w 795375"/>
                  <a:gd name="connsiteY140" fmla="*/ 843304 h 1168341"/>
                  <a:gd name="connsiteX141" fmla="*/ 29292 w 795375"/>
                  <a:gd name="connsiteY141" fmla="*/ 846276 h 1168341"/>
                  <a:gd name="connsiteX142" fmla="*/ 21786 w 795375"/>
                  <a:gd name="connsiteY142" fmla="*/ 856534 h 1168341"/>
                  <a:gd name="connsiteX143" fmla="*/ 1507 w 795375"/>
                  <a:gd name="connsiteY143" fmla="*/ 906846 h 1168341"/>
                  <a:gd name="connsiteX144" fmla="*/ 47028 w 795375"/>
                  <a:gd name="connsiteY144" fmla="*/ 904598 h 1168341"/>
                  <a:gd name="connsiteX145" fmla="*/ 65982 w 795375"/>
                  <a:gd name="connsiteY145" fmla="*/ 896511 h 1168341"/>
                  <a:gd name="connsiteX146" fmla="*/ 27025 w 795375"/>
                  <a:gd name="connsiteY146" fmla="*/ 833132 h 1168341"/>
                  <a:gd name="connsiteX147" fmla="*/ 26949 w 795375"/>
                  <a:gd name="connsiteY147" fmla="*/ 833113 h 1168341"/>
                  <a:gd name="connsiteX148" fmla="*/ 27025 w 795375"/>
                  <a:gd name="connsiteY148" fmla="*/ 833132 h 1168341"/>
                  <a:gd name="connsiteX149" fmla="*/ 203704 w 795375"/>
                  <a:gd name="connsiteY149" fmla="*/ 924333 h 1168341"/>
                  <a:gd name="connsiteX150" fmla="*/ 192093 w 795375"/>
                  <a:gd name="connsiteY150" fmla="*/ 931734 h 1168341"/>
                  <a:gd name="connsiteX151" fmla="*/ 179111 w 795375"/>
                  <a:gd name="connsiteY151" fmla="*/ 906931 h 1168341"/>
                  <a:gd name="connsiteX152" fmla="*/ 150507 w 795375"/>
                  <a:gd name="connsiteY152" fmla="*/ 874994 h 1168341"/>
                  <a:gd name="connsiteX153" fmla="*/ 145497 w 795375"/>
                  <a:gd name="connsiteY153" fmla="*/ 870993 h 1168341"/>
                  <a:gd name="connsiteX154" fmla="*/ 142849 w 795375"/>
                  <a:gd name="connsiteY154" fmla="*/ 868898 h 1168341"/>
                  <a:gd name="connsiteX155" fmla="*/ 138706 w 795375"/>
                  <a:gd name="connsiteY155" fmla="*/ 865993 h 1168341"/>
                  <a:gd name="connsiteX156" fmla="*/ 129400 w 795375"/>
                  <a:gd name="connsiteY156" fmla="*/ 860144 h 1168341"/>
                  <a:gd name="connsiteX157" fmla="*/ 123313 w 795375"/>
                  <a:gd name="connsiteY157" fmla="*/ 856620 h 1168341"/>
                  <a:gd name="connsiteX158" fmla="*/ 129466 w 795375"/>
                  <a:gd name="connsiteY158" fmla="*/ 851238 h 1168341"/>
                  <a:gd name="connsiteX159" fmla="*/ 165814 w 795375"/>
                  <a:gd name="connsiteY159" fmla="*/ 810138 h 1168341"/>
                  <a:gd name="connsiteX160" fmla="*/ 191693 w 795375"/>
                  <a:gd name="connsiteY160" fmla="*/ 772391 h 1168341"/>
                  <a:gd name="connsiteX161" fmla="*/ 231822 w 795375"/>
                  <a:gd name="connsiteY161" fmla="*/ 830522 h 1168341"/>
                  <a:gd name="connsiteX162" fmla="*/ 231822 w 795375"/>
                  <a:gd name="connsiteY162" fmla="*/ 830522 h 1168341"/>
                  <a:gd name="connsiteX163" fmla="*/ 258273 w 795375"/>
                  <a:gd name="connsiteY163" fmla="*/ 859697 h 1168341"/>
                  <a:gd name="connsiteX164" fmla="*/ 268627 w 795375"/>
                  <a:gd name="connsiteY164" fmla="*/ 864554 h 1168341"/>
                  <a:gd name="connsiteX165" fmla="*/ 298497 w 795375"/>
                  <a:gd name="connsiteY165" fmla="*/ 888034 h 1168341"/>
                  <a:gd name="connsiteX166" fmla="*/ 272160 w 795375"/>
                  <a:gd name="connsiteY166" fmla="*/ 893729 h 1168341"/>
                  <a:gd name="connsiteX167" fmla="*/ 203704 w 795375"/>
                  <a:gd name="connsiteY167" fmla="*/ 924333 h 1168341"/>
                  <a:gd name="connsiteX168" fmla="*/ 324081 w 795375"/>
                  <a:gd name="connsiteY168" fmla="*/ 795298 h 1168341"/>
                  <a:gd name="connsiteX169" fmla="*/ 234584 w 795375"/>
                  <a:gd name="connsiteY169" fmla="*/ 733148 h 1168341"/>
                  <a:gd name="connsiteX170" fmla="*/ 243519 w 795375"/>
                  <a:gd name="connsiteY170" fmla="*/ 723889 h 1168341"/>
                  <a:gd name="connsiteX171" fmla="*/ 295430 w 795375"/>
                  <a:gd name="connsiteY171" fmla="*/ 646861 h 1168341"/>
                  <a:gd name="connsiteX172" fmla="*/ 315623 w 795375"/>
                  <a:gd name="connsiteY172" fmla="*/ 587348 h 1168341"/>
                  <a:gd name="connsiteX173" fmla="*/ 319024 w 795375"/>
                  <a:gd name="connsiteY173" fmla="*/ 573032 h 1168341"/>
                  <a:gd name="connsiteX174" fmla="*/ 328710 w 795375"/>
                  <a:gd name="connsiteY174" fmla="*/ 600912 h 1168341"/>
                  <a:gd name="connsiteX175" fmla="*/ 342588 w 795375"/>
                  <a:gd name="connsiteY175" fmla="*/ 612018 h 1168341"/>
                  <a:gd name="connsiteX176" fmla="*/ 365886 w 795375"/>
                  <a:gd name="connsiteY176" fmla="*/ 579576 h 1168341"/>
                  <a:gd name="connsiteX177" fmla="*/ 393823 w 795375"/>
                  <a:gd name="connsiteY177" fmla="*/ 501395 h 1168341"/>
                  <a:gd name="connsiteX178" fmla="*/ 398672 w 795375"/>
                  <a:gd name="connsiteY178" fmla="*/ 478125 h 1168341"/>
                  <a:gd name="connsiteX179" fmla="*/ 411835 w 795375"/>
                  <a:gd name="connsiteY179" fmla="*/ 498804 h 1168341"/>
                  <a:gd name="connsiteX180" fmla="*/ 478082 w 795375"/>
                  <a:gd name="connsiteY180" fmla="*/ 585434 h 1168341"/>
                  <a:gd name="connsiteX181" fmla="*/ 482901 w 795375"/>
                  <a:gd name="connsiteY181" fmla="*/ 590796 h 1168341"/>
                  <a:gd name="connsiteX182" fmla="*/ 471576 w 795375"/>
                  <a:gd name="connsiteY182" fmla="*/ 602598 h 1168341"/>
                  <a:gd name="connsiteX183" fmla="*/ 422770 w 795375"/>
                  <a:gd name="connsiteY183" fmla="*/ 707840 h 1168341"/>
                  <a:gd name="connsiteX184" fmla="*/ 415302 w 795375"/>
                  <a:gd name="connsiteY184" fmla="*/ 827655 h 1168341"/>
                  <a:gd name="connsiteX185" fmla="*/ 364305 w 795375"/>
                  <a:gd name="connsiteY185" fmla="*/ 814282 h 1168341"/>
                  <a:gd name="connsiteX186" fmla="*/ 341655 w 795375"/>
                  <a:gd name="connsiteY186" fmla="*/ 813139 h 1168341"/>
                  <a:gd name="connsiteX187" fmla="*/ 324081 w 795375"/>
                  <a:gd name="connsiteY187" fmla="*/ 795298 h 1168341"/>
                  <a:gd name="connsiteX188" fmla="*/ 411302 w 795375"/>
                  <a:gd name="connsiteY188" fmla="*/ 371579 h 1168341"/>
                  <a:gd name="connsiteX189" fmla="*/ 427323 w 795375"/>
                  <a:gd name="connsiteY189" fmla="*/ 400182 h 1168341"/>
                  <a:gd name="connsiteX190" fmla="*/ 409939 w 795375"/>
                  <a:gd name="connsiteY190" fmla="*/ 388285 h 1168341"/>
                  <a:gd name="connsiteX191" fmla="*/ 399376 w 795375"/>
                  <a:gd name="connsiteY191" fmla="*/ 383009 h 1168341"/>
                  <a:gd name="connsiteX192" fmla="*/ 399186 w 795375"/>
                  <a:gd name="connsiteY192" fmla="*/ 382466 h 1168341"/>
                  <a:gd name="connsiteX193" fmla="*/ 393252 w 795375"/>
                  <a:gd name="connsiteY193" fmla="*/ 372236 h 1168341"/>
                  <a:gd name="connsiteX194" fmla="*/ 411302 w 795375"/>
                  <a:gd name="connsiteY194" fmla="*/ 371579 h 1168341"/>
                  <a:gd name="connsiteX195" fmla="*/ 447763 w 795375"/>
                  <a:gd name="connsiteY195" fmla="*/ 865097 h 1168341"/>
                  <a:gd name="connsiteX196" fmla="*/ 448430 w 795375"/>
                  <a:gd name="connsiteY196" fmla="*/ 865907 h 1168341"/>
                  <a:gd name="connsiteX197" fmla="*/ 451116 w 795375"/>
                  <a:gd name="connsiteY197" fmla="*/ 868879 h 1168341"/>
                  <a:gd name="connsiteX198" fmla="*/ 446373 w 795375"/>
                  <a:gd name="connsiteY198" fmla="*/ 868203 h 1168341"/>
                  <a:gd name="connsiteX199" fmla="*/ 447763 w 795375"/>
                  <a:gd name="connsiteY199" fmla="*/ 865097 h 1168341"/>
                  <a:gd name="connsiteX200" fmla="*/ 496789 w 795375"/>
                  <a:gd name="connsiteY200" fmla="*/ 469886 h 1168341"/>
                  <a:gd name="connsiteX201" fmla="*/ 463623 w 795375"/>
                  <a:gd name="connsiteY201" fmla="*/ 430205 h 1168341"/>
                  <a:gd name="connsiteX202" fmla="*/ 472405 w 795375"/>
                  <a:gd name="connsiteY202" fmla="*/ 428319 h 1168341"/>
                  <a:gd name="connsiteX203" fmla="*/ 474643 w 795375"/>
                  <a:gd name="connsiteY203" fmla="*/ 415717 h 1168341"/>
                  <a:gd name="connsiteX204" fmla="*/ 473328 w 795375"/>
                  <a:gd name="connsiteY204" fmla="*/ 395715 h 1168341"/>
                  <a:gd name="connsiteX205" fmla="*/ 469376 w 795375"/>
                  <a:gd name="connsiteY205" fmla="*/ 366511 h 1168341"/>
                  <a:gd name="connsiteX206" fmla="*/ 470766 w 795375"/>
                  <a:gd name="connsiteY206" fmla="*/ 366388 h 1168341"/>
                  <a:gd name="connsiteX207" fmla="*/ 475138 w 795375"/>
                  <a:gd name="connsiteY207" fmla="*/ 365854 h 1168341"/>
                  <a:gd name="connsiteX208" fmla="*/ 475310 w 795375"/>
                  <a:gd name="connsiteY208" fmla="*/ 377170 h 1168341"/>
                  <a:gd name="connsiteX209" fmla="*/ 492369 w 795375"/>
                  <a:gd name="connsiteY209" fmla="*/ 459466 h 1168341"/>
                  <a:gd name="connsiteX210" fmla="*/ 497903 w 795375"/>
                  <a:gd name="connsiteY210" fmla="*/ 471715 h 1168341"/>
                  <a:gd name="connsiteX211" fmla="*/ 496789 w 795375"/>
                  <a:gd name="connsiteY211" fmla="*/ 469886 h 1168341"/>
                  <a:gd name="connsiteX212" fmla="*/ 480186 w 795375"/>
                  <a:gd name="connsiteY212" fmla="*/ 248087 h 1168341"/>
                  <a:gd name="connsiteX213" fmla="*/ 480815 w 795375"/>
                  <a:gd name="connsiteY213" fmla="*/ 293283 h 1168341"/>
                  <a:gd name="connsiteX214" fmla="*/ 484997 w 795375"/>
                  <a:gd name="connsiteY214" fmla="*/ 322363 h 1168341"/>
                  <a:gd name="connsiteX215" fmla="*/ 479234 w 795375"/>
                  <a:gd name="connsiteY215" fmla="*/ 319667 h 1168341"/>
                  <a:gd name="connsiteX216" fmla="*/ 455126 w 795375"/>
                  <a:gd name="connsiteY216" fmla="*/ 309742 h 1168341"/>
                  <a:gd name="connsiteX217" fmla="*/ 425161 w 795375"/>
                  <a:gd name="connsiteY217" fmla="*/ 250306 h 1168341"/>
                  <a:gd name="connsiteX218" fmla="*/ 424542 w 795375"/>
                  <a:gd name="connsiteY218" fmla="*/ 249440 h 1168341"/>
                  <a:gd name="connsiteX219" fmla="*/ 429313 w 795375"/>
                  <a:gd name="connsiteY219" fmla="*/ 249630 h 1168341"/>
                  <a:gd name="connsiteX220" fmla="*/ 480186 w 795375"/>
                  <a:gd name="connsiteY220" fmla="*/ 248087 h 1168341"/>
                  <a:gd name="connsiteX221" fmla="*/ 311175 w 795375"/>
                  <a:gd name="connsiteY221" fmla="*/ 305180 h 1168341"/>
                  <a:gd name="connsiteX222" fmla="*/ 379745 w 795375"/>
                  <a:gd name="connsiteY222" fmla="*/ 270147 h 1168341"/>
                  <a:gd name="connsiteX223" fmla="*/ 388223 w 795375"/>
                  <a:gd name="connsiteY223" fmla="*/ 264537 h 1168341"/>
                  <a:gd name="connsiteX224" fmla="*/ 390013 w 795375"/>
                  <a:gd name="connsiteY224" fmla="*/ 296626 h 1168341"/>
                  <a:gd name="connsiteX225" fmla="*/ 342969 w 795375"/>
                  <a:gd name="connsiteY225" fmla="*/ 298731 h 1168341"/>
                  <a:gd name="connsiteX226" fmla="*/ 311175 w 795375"/>
                  <a:gd name="connsiteY226" fmla="*/ 305180 h 11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</a:cxnLst>
                <a:rect l="l" t="t" r="r" b="b"/>
                <a:pathLst>
                  <a:path w="795375" h="1168341">
                    <a:moveTo>
                      <a:pt x="65982" y="896511"/>
                    </a:moveTo>
                    <a:cubicBezTo>
                      <a:pt x="67068" y="895920"/>
                      <a:pt x="68240" y="895206"/>
                      <a:pt x="69354" y="894596"/>
                    </a:cubicBezTo>
                    <a:cubicBezTo>
                      <a:pt x="77222" y="901788"/>
                      <a:pt x="86223" y="909189"/>
                      <a:pt x="96519" y="916599"/>
                    </a:cubicBezTo>
                    <a:cubicBezTo>
                      <a:pt x="101825" y="920171"/>
                      <a:pt x="107178" y="923838"/>
                      <a:pt x="112922" y="927724"/>
                    </a:cubicBezTo>
                    <a:cubicBezTo>
                      <a:pt x="118379" y="931201"/>
                      <a:pt x="124161" y="934906"/>
                      <a:pt x="130095" y="938716"/>
                    </a:cubicBezTo>
                    <a:cubicBezTo>
                      <a:pt x="132572" y="940221"/>
                      <a:pt x="135000" y="941659"/>
                      <a:pt x="137382" y="943155"/>
                    </a:cubicBezTo>
                    <a:cubicBezTo>
                      <a:pt x="137134" y="943202"/>
                      <a:pt x="136944" y="943231"/>
                      <a:pt x="136715" y="943241"/>
                    </a:cubicBezTo>
                    <a:cubicBezTo>
                      <a:pt x="123885" y="945631"/>
                      <a:pt x="109588" y="950765"/>
                      <a:pt x="96357" y="960195"/>
                    </a:cubicBezTo>
                    <a:cubicBezTo>
                      <a:pt x="67573" y="980236"/>
                      <a:pt x="48942" y="1008192"/>
                      <a:pt x="39636" y="1030661"/>
                    </a:cubicBezTo>
                    <a:cubicBezTo>
                      <a:pt x="30283" y="1053340"/>
                      <a:pt x="30302" y="1070638"/>
                      <a:pt x="36140" y="1073714"/>
                    </a:cubicBezTo>
                    <a:cubicBezTo>
                      <a:pt x="48714" y="1080210"/>
                      <a:pt x="80508" y="1052673"/>
                      <a:pt x="120361" y="1019460"/>
                    </a:cubicBezTo>
                    <a:cubicBezTo>
                      <a:pt x="135553" y="1006982"/>
                      <a:pt x="149917" y="993228"/>
                      <a:pt x="164157" y="984884"/>
                    </a:cubicBezTo>
                    <a:cubicBezTo>
                      <a:pt x="158794" y="1001191"/>
                      <a:pt x="154774" y="1022384"/>
                      <a:pt x="157632" y="1045272"/>
                    </a:cubicBezTo>
                    <a:cubicBezTo>
                      <a:pt x="159489" y="1061960"/>
                      <a:pt x="162737" y="1077276"/>
                      <a:pt x="165766" y="1090935"/>
                    </a:cubicBezTo>
                    <a:cubicBezTo>
                      <a:pt x="168338" y="1102651"/>
                      <a:pt x="171005" y="1114853"/>
                      <a:pt x="173691" y="1127130"/>
                    </a:cubicBezTo>
                    <a:cubicBezTo>
                      <a:pt x="177987" y="1147657"/>
                      <a:pt x="178558" y="1164040"/>
                      <a:pt x="185331" y="1167602"/>
                    </a:cubicBezTo>
                    <a:cubicBezTo>
                      <a:pt x="191369" y="1170812"/>
                      <a:pt x="205447" y="1163792"/>
                      <a:pt x="216106" y="1142304"/>
                    </a:cubicBezTo>
                    <a:cubicBezTo>
                      <a:pt x="221459" y="1131750"/>
                      <a:pt x="225088" y="1118148"/>
                      <a:pt x="226793" y="1103080"/>
                    </a:cubicBezTo>
                    <a:cubicBezTo>
                      <a:pt x="228317" y="1088135"/>
                      <a:pt x="227869" y="1071838"/>
                      <a:pt x="225926" y="1055559"/>
                    </a:cubicBezTo>
                    <a:cubicBezTo>
                      <a:pt x="222249" y="1025355"/>
                      <a:pt x="211629" y="999114"/>
                      <a:pt x="210524" y="978531"/>
                    </a:cubicBezTo>
                    <a:cubicBezTo>
                      <a:pt x="209972" y="969711"/>
                      <a:pt x="208143" y="964548"/>
                      <a:pt x="204371" y="960919"/>
                    </a:cubicBezTo>
                    <a:cubicBezTo>
                      <a:pt x="205523" y="961119"/>
                      <a:pt x="206581" y="961319"/>
                      <a:pt x="207972" y="961462"/>
                    </a:cubicBezTo>
                    <a:cubicBezTo>
                      <a:pt x="223650" y="962938"/>
                      <a:pt x="248119" y="964319"/>
                      <a:pt x="273942" y="956099"/>
                    </a:cubicBezTo>
                    <a:cubicBezTo>
                      <a:pt x="301783" y="947260"/>
                      <a:pt x="324881" y="937268"/>
                      <a:pt x="343655" y="930953"/>
                    </a:cubicBezTo>
                    <a:cubicBezTo>
                      <a:pt x="347008" y="929782"/>
                      <a:pt x="350189" y="928686"/>
                      <a:pt x="353199" y="927648"/>
                    </a:cubicBezTo>
                    <a:cubicBezTo>
                      <a:pt x="357333" y="930525"/>
                      <a:pt x="361076" y="933135"/>
                      <a:pt x="364629" y="935354"/>
                    </a:cubicBezTo>
                    <a:cubicBezTo>
                      <a:pt x="372135" y="940459"/>
                      <a:pt x="378812" y="943993"/>
                      <a:pt x="383584" y="942736"/>
                    </a:cubicBezTo>
                    <a:cubicBezTo>
                      <a:pt x="388337" y="941469"/>
                      <a:pt x="392175" y="936497"/>
                      <a:pt x="394119" y="926819"/>
                    </a:cubicBezTo>
                    <a:cubicBezTo>
                      <a:pt x="395814" y="917409"/>
                      <a:pt x="394614" y="904131"/>
                      <a:pt x="389813" y="889320"/>
                    </a:cubicBezTo>
                    <a:cubicBezTo>
                      <a:pt x="388832" y="886338"/>
                      <a:pt x="387623" y="883271"/>
                      <a:pt x="386394" y="880195"/>
                    </a:cubicBezTo>
                    <a:cubicBezTo>
                      <a:pt x="400176" y="879318"/>
                      <a:pt x="413188" y="878185"/>
                      <a:pt x="424627" y="877889"/>
                    </a:cubicBezTo>
                    <a:cubicBezTo>
                      <a:pt x="424827" y="877918"/>
                      <a:pt x="424960" y="877909"/>
                      <a:pt x="425151" y="877889"/>
                    </a:cubicBezTo>
                    <a:cubicBezTo>
                      <a:pt x="423589" y="880652"/>
                      <a:pt x="422113" y="883995"/>
                      <a:pt x="420722" y="888510"/>
                    </a:cubicBezTo>
                    <a:cubicBezTo>
                      <a:pt x="417760" y="898016"/>
                      <a:pt x="413378" y="909732"/>
                      <a:pt x="409511" y="923857"/>
                    </a:cubicBezTo>
                    <a:cubicBezTo>
                      <a:pt x="406139" y="937964"/>
                      <a:pt x="403929" y="954490"/>
                      <a:pt x="404044" y="973301"/>
                    </a:cubicBezTo>
                    <a:cubicBezTo>
                      <a:pt x="403663" y="993485"/>
                      <a:pt x="407111" y="1013592"/>
                      <a:pt x="410749" y="1032109"/>
                    </a:cubicBezTo>
                    <a:cubicBezTo>
                      <a:pt x="412635" y="1041415"/>
                      <a:pt x="414750" y="1050235"/>
                      <a:pt x="416959" y="1058579"/>
                    </a:cubicBezTo>
                    <a:cubicBezTo>
                      <a:pt x="419131" y="1066904"/>
                      <a:pt x="422732" y="1074724"/>
                      <a:pt x="425656" y="1081801"/>
                    </a:cubicBezTo>
                    <a:cubicBezTo>
                      <a:pt x="438057" y="1110204"/>
                      <a:pt x="450840" y="1126997"/>
                      <a:pt x="459403" y="1125130"/>
                    </a:cubicBezTo>
                    <a:cubicBezTo>
                      <a:pt x="467975" y="1123320"/>
                      <a:pt x="475710" y="1107985"/>
                      <a:pt x="479967" y="1084734"/>
                    </a:cubicBezTo>
                    <a:cubicBezTo>
                      <a:pt x="481025" y="1078924"/>
                      <a:pt x="481844" y="1072609"/>
                      <a:pt x="482415" y="1065846"/>
                    </a:cubicBezTo>
                    <a:lnTo>
                      <a:pt x="483130" y="1055331"/>
                    </a:lnTo>
                    <a:lnTo>
                      <a:pt x="484244" y="1043939"/>
                    </a:lnTo>
                    <a:cubicBezTo>
                      <a:pt x="485492" y="1028337"/>
                      <a:pt x="485635" y="1011125"/>
                      <a:pt x="484254" y="992542"/>
                    </a:cubicBezTo>
                    <a:cubicBezTo>
                      <a:pt x="483777" y="957776"/>
                      <a:pt x="473967" y="922019"/>
                      <a:pt x="470099" y="893749"/>
                    </a:cubicBezTo>
                    <a:cubicBezTo>
                      <a:pt x="468757" y="885576"/>
                      <a:pt x="466690" y="880090"/>
                      <a:pt x="463908" y="876270"/>
                    </a:cubicBezTo>
                    <a:cubicBezTo>
                      <a:pt x="469271" y="877289"/>
                      <a:pt x="476167" y="876575"/>
                      <a:pt x="486206" y="872755"/>
                    </a:cubicBezTo>
                    <a:cubicBezTo>
                      <a:pt x="506790" y="865317"/>
                      <a:pt x="537708" y="861221"/>
                      <a:pt x="576303" y="844733"/>
                    </a:cubicBezTo>
                    <a:cubicBezTo>
                      <a:pt x="617594" y="826893"/>
                      <a:pt x="660428" y="804014"/>
                      <a:pt x="689908" y="780420"/>
                    </a:cubicBezTo>
                    <a:cubicBezTo>
                      <a:pt x="719702" y="756932"/>
                      <a:pt x="734390" y="733729"/>
                      <a:pt x="728837" y="724718"/>
                    </a:cubicBezTo>
                    <a:cubicBezTo>
                      <a:pt x="723226" y="715345"/>
                      <a:pt x="703519" y="713021"/>
                      <a:pt x="675106" y="715631"/>
                    </a:cubicBezTo>
                    <a:cubicBezTo>
                      <a:pt x="646626" y="718527"/>
                      <a:pt x="608088" y="725956"/>
                      <a:pt x="562578" y="744254"/>
                    </a:cubicBezTo>
                    <a:cubicBezTo>
                      <a:pt x="539861" y="753503"/>
                      <a:pt x="517734" y="766923"/>
                      <a:pt x="497951" y="781763"/>
                    </a:cubicBezTo>
                    <a:cubicBezTo>
                      <a:pt x="501113" y="772914"/>
                      <a:pt x="504008" y="763408"/>
                      <a:pt x="506352" y="753074"/>
                    </a:cubicBezTo>
                    <a:cubicBezTo>
                      <a:pt x="516010" y="710669"/>
                      <a:pt x="520839" y="668435"/>
                      <a:pt x="523525" y="636955"/>
                    </a:cubicBezTo>
                    <a:cubicBezTo>
                      <a:pt x="523925" y="631001"/>
                      <a:pt x="524287" y="625601"/>
                      <a:pt x="524563" y="620486"/>
                    </a:cubicBezTo>
                    <a:cubicBezTo>
                      <a:pt x="532945" y="616781"/>
                      <a:pt x="538022" y="599398"/>
                      <a:pt x="535336" y="572385"/>
                    </a:cubicBezTo>
                    <a:cubicBezTo>
                      <a:pt x="533736" y="556573"/>
                      <a:pt x="529012" y="537561"/>
                      <a:pt x="520877" y="517092"/>
                    </a:cubicBezTo>
                    <a:cubicBezTo>
                      <a:pt x="527849" y="529379"/>
                      <a:pt x="534793" y="540847"/>
                      <a:pt x="541232" y="550611"/>
                    </a:cubicBezTo>
                    <a:cubicBezTo>
                      <a:pt x="549366" y="562383"/>
                      <a:pt x="556415" y="572051"/>
                      <a:pt x="562787" y="578728"/>
                    </a:cubicBezTo>
                    <a:cubicBezTo>
                      <a:pt x="569188" y="585339"/>
                      <a:pt x="574903" y="588844"/>
                      <a:pt x="579161" y="587901"/>
                    </a:cubicBezTo>
                    <a:cubicBezTo>
                      <a:pt x="587514" y="586082"/>
                      <a:pt x="594258" y="570546"/>
                      <a:pt x="594810" y="545029"/>
                    </a:cubicBezTo>
                    <a:cubicBezTo>
                      <a:pt x="595267" y="519711"/>
                      <a:pt x="588686" y="485488"/>
                      <a:pt x="573884" y="449198"/>
                    </a:cubicBezTo>
                    <a:cubicBezTo>
                      <a:pt x="565188" y="427900"/>
                      <a:pt x="553043" y="408259"/>
                      <a:pt x="541365" y="390667"/>
                    </a:cubicBezTo>
                    <a:cubicBezTo>
                      <a:pt x="562930" y="395524"/>
                      <a:pt x="588667" y="398153"/>
                      <a:pt x="617194" y="393781"/>
                    </a:cubicBezTo>
                    <a:cubicBezTo>
                      <a:pt x="667515" y="386180"/>
                      <a:pt x="712216" y="368673"/>
                      <a:pt x="744239" y="352557"/>
                    </a:cubicBezTo>
                    <a:cubicBezTo>
                      <a:pt x="776166" y="336136"/>
                      <a:pt x="796464" y="321306"/>
                      <a:pt x="795331" y="310476"/>
                    </a:cubicBezTo>
                    <a:cubicBezTo>
                      <a:pt x="794102" y="299836"/>
                      <a:pt x="775299" y="289730"/>
                      <a:pt x="744619" y="285930"/>
                    </a:cubicBezTo>
                    <a:cubicBezTo>
                      <a:pt x="714035" y="281967"/>
                      <a:pt x="672658" y="284387"/>
                      <a:pt x="627643" y="292588"/>
                    </a:cubicBezTo>
                    <a:cubicBezTo>
                      <a:pt x="594724" y="298427"/>
                      <a:pt x="563082" y="309333"/>
                      <a:pt x="536051" y="315676"/>
                    </a:cubicBezTo>
                    <a:cubicBezTo>
                      <a:pt x="539899" y="303494"/>
                      <a:pt x="543775" y="288930"/>
                      <a:pt x="545518" y="271395"/>
                    </a:cubicBezTo>
                    <a:cubicBezTo>
                      <a:pt x="546671" y="257917"/>
                      <a:pt x="546890" y="244163"/>
                      <a:pt x="546595" y="230828"/>
                    </a:cubicBezTo>
                    <a:cubicBezTo>
                      <a:pt x="551157" y="229208"/>
                      <a:pt x="555910" y="227637"/>
                      <a:pt x="560311" y="225941"/>
                    </a:cubicBezTo>
                    <a:cubicBezTo>
                      <a:pt x="576217" y="219807"/>
                      <a:pt x="590810" y="212663"/>
                      <a:pt x="603183" y="206949"/>
                    </a:cubicBezTo>
                    <a:cubicBezTo>
                      <a:pt x="627929" y="194833"/>
                      <a:pt x="644264" y="182079"/>
                      <a:pt x="643102" y="173735"/>
                    </a:cubicBezTo>
                    <a:cubicBezTo>
                      <a:pt x="641940" y="165400"/>
                      <a:pt x="627757" y="158228"/>
                      <a:pt x="603764" y="154999"/>
                    </a:cubicBezTo>
                    <a:cubicBezTo>
                      <a:pt x="585123" y="152027"/>
                      <a:pt x="561416" y="153066"/>
                      <a:pt x="534574" y="157800"/>
                    </a:cubicBezTo>
                    <a:cubicBezTo>
                      <a:pt x="530298" y="146684"/>
                      <a:pt x="525478" y="140178"/>
                      <a:pt x="520811" y="140150"/>
                    </a:cubicBezTo>
                    <a:cubicBezTo>
                      <a:pt x="513915" y="140102"/>
                      <a:pt x="505780" y="149913"/>
                      <a:pt x="498770" y="166362"/>
                    </a:cubicBezTo>
                    <a:cubicBezTo>
                      <a:pt x="468880" y="176116"/>
                      <a:pt x="440981" y="191575"/>
                      <a:pt x="419007" y="203100"/>
                    </a:cubicBezTo>
                    <a:cubicBezTo>
                      <a:pt x="416826" y="204243"/>
                      <a:pt x="414902" y="205358"/>
                      <a:pt x="413178" y="206463"/>
                    </a:cubicBezTo>
                    <a:cubicBezTo>
                      <a:pt x="404977" y="186803"/>
                      <a:pt x="394995" y="158219"/>
                      <a:pt x="374564" y="128939"/>
                    </a:cubicBezTo>
                    <a:cubicBezTo>
                      <a:pt x="351770" y="96287"/>
                      <a:pt x="328967" y="67036"/>
                      <a:pt x="315642" y="45243"/>
                    </a:cubicBezTo>
                    <a:cubicBezTo>
                      <a:pt x="308994" y="34384"/>
                      <a:pt x="304165" y="25183"/>
                      <a:pt x="300783" y="17353"/>
                    </a:cubicBezTo>
                    <a:cubicBezTo>
                      <a:pt x="297411" y="9638"/>
                      <a:pt x="295201" y="3066"/>
                      <a:pt x="290763" y="904"/>
                    </a:cubicBezTo>
                    <a:cubicBezTo>
                      <a:pt x="286648" y="-1106"/>
                      <a:pt x="279971" y="-30"/>
                      <a:pt x="272923" y="6847"/>
                    </a:cubicBezTo>
                    <a:cubicBezTo>
                      <a:pt x="265807" y="13562"/>
                      <a:pt x="259083" y="26669"/>
                      <a:pt x="256873" y="43261"/>
                    </a:cubicBezTo>
                    <a:cubicBezTo>
                      <a:pt x="251910" y="77066"/>
                      <a:pt x="264741" y="119404"/>
                      <a:pt x="289258" y="157504"/>
                    </a:cubicBezTo>
                    <a:cubicBezTo>
                      <a:pt x="304250" y="180907"/>
                      <a:pt x="323776" y="200091"/>
                      <a:pt x="342245" y="216254"/>
                    </a:cubicBezTo>
                    <a:cubicBezTo>
                      <a:pt x="323119" y="216455"/>
                      <a:pt x="299231" y="217274"/>
                      <a:pt x="270979" y="225294"/>
                    </a:cubicBezTo>
                    <a:cubicBezTo>
                      <a:pt x="227660" y="237505"/>
                      <a:pt x="184188" y="259212"/>
                      <a:pt x="156556" y="284777"/>
                    </a:cubicBezTo>
                    <a:cubicBezTo>
                      <a:pt x="149631" y="290959"/>
                      <a:pt x="143811" y="297712"/>
                      <a:pt x="139068" y="303627"/>
                    </a:cubicBezTo>
                    <a:cubicBezTo>
                      <a:pt x="134496" y="310152"/>
                      <a:pt x="130876" y="315848"/>
                      <a:pt x="128571" y="321163"/>
                    </a:cubicBezTo>
                    <a:cubicBezTo>
                      <a:pt x="124171" y="332221"/>
                      <a:pt x="124085" y="339622"/>
                      <a:pt x="127666" y="343089"/>
                    </a:cubicBezTo>
                    <a:cubicBezTo>
                      <a:pt x="135382" y="350004"/>
                      <a:pt x="152650" y="347299"/>
                      <a:pt x="176434" y="343108"/>
                    </a:cubicBezTo>
                    <a:cubicBezTo>
                      <a:pt x="200256" y="338470"/>
                      <a:pt x="232803" y="331726"/>
                      <a:pt x="273399" y="319382"/>
                    </a:cubicBezTo>
                    <a:cubicBezTo>
                      <a:pt x="273837" y="319220"/>
                      <a:pt x="274284" y="319067"/>
                      <a:pt x="274694" y="318924"/>
                    </a:cubicBezTo>
                    <a:cubicBezTo>
                      <a:pt x="269341" y="321829"/>
                      <a:pt x="264807" y="324859"/>
                      <a:pt x="261216" y="327668"/>
                    </a:cubicBezTo>
                    <a:cubicBezTo>
                      <a:pt x="253911" y="333421"/>
                      <a:pt x="250415" y="338622"/>
                      <a:pt x="251348" y="342699"/>
                    </a:cubicBezTo>
                    <a:cubicBezTo>
                      <a:pt x="253310" y="351033"/>
                      <a:pt x="267807" y="357701"/>
                      <a:pt x="289163" y="362149"/>
                    </a:cubicBezTo>
                    <a:cubicBezTo>
                      <a:pt x="303250" y="365378"/>
                      <a:pt x="320748" y="367969"/>
                      <a:pt x="340779" y="369836"/>
                    </a:cubicBezTo>
                    <a:cubicBezTo>
                      <a:pt x="321405" y="372007"/>
                      <a:pt x="298021" y="375227"/>
                      <a:pt x="272313" y="384171"/>
                    </a:cubicBezTo>
                    <a:cubicBezTo>
                      <a:pt x="262130" y="387466"/>
                      <a:pt x="252110" y="391572"/>
                      <a:pt x="242328" y="395191"/>
                    </a:cubicBezTo>
                    <a:cubicBezTo>
                      <a:pt x="232556" y="398763"/>
                      <a:pt x="223040" y="402621"/>
                      <a:pt x="213867" y="406707"/>
                    </a:cubicBezTo>
                    <a:cubicBezTo>
                      <a:pt x="195494" y="413736"/>
                      <a:pt x="178549" y="422090"/>
                      <a:pt x="163861" y="428548"/>
                    </a:cubicBezTo>
                    <a:cubicBezTo>
                      <a:pt x="149193" y="435968"/>
                      <a:pt x="136801" y="441940"/>
                      <a:pt x="127942" y="447941"/>
                    </a:cubicBezTo>
                    <a:cubicBezTo>
                      <a:pt x="119122" y="454008"/>
                      <a:pt x="113903" y="459913"/>
                      <a:pt x="114093" y="464990"/>
                    </a:cubicBezTo>
                    <a:cubicBezTo>
                      <a:pt x="114388" y="474915"/>
                      <a:pt x="130867" y="485945"/>
                      <a:pt x="160680" y="491432"/>
                    </a:cubicBezTo>
                    <a:cubicBezTo>
                      <a:pt x="190188" y="496451"/>
                      <a:pt x="232289" y="494289"/>
                      <a:pt x="277590" y="480040"/>
                    </a:cubicBezTo>
                    <a:cubicBezTo>
                      <a:pt x="295973" y="474268"/>
                      <a:pt x="313280" y="465962"/>
                      <a:pt x="329387" y="456856"/>
                    </a:cubicBezTo>
                    <a:cubicBezTo>
                      <a:pt x="328787" y="458951"/>
                      <a:pt x="328101" y="460923"/>
                      <a:pt x="327520" y="463095"/>
                    </a:cubicBezTo>
                    <a:cubicBezTo>
                      <a:pt x="326015" y="468705"/>
                      <a:pt x="324662" y="474420"/>
                      <a:pt x="323405" y="480192"/>
                    </a:cubicBezTo>
                    <a:cubicBezTo>
                      <a:pt x="321976" y="477116"/>
                      <a:pt x="320176" y="475039"/>
                      <a:pt x="317966" y="474191"/>
                    </a:cubicBezTo>
                    <a:cubicBezTo>
                      <a:pt x="300012" y="467238"/>
                      <a:pt x="255644" y="513072"/>
                      <a:pt x="224326" y="591492"/>
                    </a:cubicBezTo>
                    <a:cubicBezTo>
                      <a:pt x="209762" y="624515"/>
                      <a:pt x="202914" y="661653"/>
                      <a:pt x="196856" y="691743"/>
                    </a:cubicBezTo>
                    <a:cubicBezTo>
                      <a:pt x="193055" y="684694"/>
                      <a:pt x="188750" y="676674"/>
                      <a:pt x="183378" y="667939"/>
                    </a:cubicBezTo>
                    <a:cubicBezTo>
                      <a:pt x="175577" y="655586"/>
                      <a:pt x="164528" y="643194"/>
                      <a:pt x="150593" y="630535"/>
                    </a:cubicBezTo>
                    <a:cubicBezTo>
                      <a:pt x="142944" y="623934"/>
                      <a:pt x="135591" y="617047"/>
                      <a:pt x="127257" y="611637"/>
                    </a:cubicBezTo>
                    <a:cubicBezTo>
                      <a:pt x="119027" y="606103"/>
                      <a:pt x="110788" y="600922"/>
                      <a:pt x="102654" y="596188"/>
                    </a:cubicBezTo>
                    <a:cubicBezTo>
                      <a:pt x="86385" y="586710"/>
                      <a:pt x="70973" y="578633"/>
                      <a:pt x="56057" y="574252"/>
                    </a:cubicBezTo>
                    <a:cubicBezTo>
                      <a:pt x="26920" y="564622"/>
                      <a:pt x="6013" y="562955"/>
                      <a:pt x="1641" y="570480"/>
                    </a:cubicBezTo>
                    <a:cubicBezTo>
                      <a:pt x="-2731" y="578023"/>
                      <a:pt x="3432" y="593883"/>
                      <a:pt x="17872" y="612428"/>
                    </a:cubicBezTo>
                    <a:cubicBezTo>
                      <a:pt x="32864" y="630116"/>
                      <a:pt x="53876" y="654185"/>
                      <a:pt x="83051" y="676693"/>
                    </a:cubicBezTo>
                    <a:cubicBezTo>
                      <a:pt x="95843" y="688123"/>
                      <a:pt x="110264" y="697934"/>
                      <a:pt x="124723" y="706744"/>
                    </a:cubicBezTo>
                    <a:cubicBezTo>
                      <a:pt x="132143" y="710964"/>
                      <a:pt x="138791" y="715593"/>
                      <a:pt x="145307" y="719917"/>
                    </a:cubicBezTo>
                    <a:cubicBezTo>
                      <a:pt x="151212" y="723842"/>
                      <a:pt x="156927" y="727623"/>
                      <a:pt x="162242" y="731157"/>
                    </a:cubicBezTo>
                    <a:cubicBezTo>
                      <a:pt x="161728" y="731414"/>
                      <a:pt x="161347" y="731576"/>
                      <a:pt x="160832" y="731852"/>
                    </a:cubicBezTo>
                    <a:cubicBezTo>
                      <a:pt x="143906" y="741444"/>
                      <a:pt x="117589" y="753179"/>
                      <a:pt x="91147" y="777315"/>
                    </a:cubicBezTo>
                    <a:cubicBezTo>
                      <a:pt x="77117" y="790536"/>
                      <a:pt x="64020" y="804395"/>
                      <a:pt x="52104" y="817711"/>
                    </a:cubicBezTo>
                    <a:cubicBezTo>
                      <a:pt x="50085" y="820006"/>
                      <a:pt x="48151" y="822349"/>
                      <a:pt x="46199" y="824654"/>
                    </a:cubicBezTo>
                    <a:cubicBezTo>
                      <a:pt x="44075" y="824388"/>
                      <a:pt x="41979" y="824197"/>
                      <a:pt x="40017" y="824140"/>
                    </a:cubicBezTo>
                    <a:cubicBezTo>
                      <a:pt x="35559" y="824083"/>
                      <a:pt x="31826" y="824407"/>
                      <a:pt x="27920" y="825931"/>
                    </a:cubicBezTo>
                    <a:cubicBezTo>
                      <a:pt x="26606" y="826416"/>
                      <a:pt x="25939" y="826864"/>
                      <a:pt x="24948" y="827702"/>
                    </a:cubicBezTo>
                    <a:cubicBezTo>
                      <a:pt x="23863" y="828712"/>
                      <a:pt x="23320" y="829664"/>
                      <a:pt x="23415" y="830512"/>
                    </a:cubicBezTo>
                    <a:cubicBezTo>
                      <a:pt x="23539" y="832293"/>
                      <a:pt x="24520" y="832693"/>
                      <a:pt x="25387" y="832789"/>
                    </a:cubicBezTo>
                    <a:cubicBezTo>
                      <a:pt x="25739" y="832770"/>
                      <a:pt x="26416" y="832884"/>
                      <a:pt x="26844" y="832989"/>
                    </a:cubicBezTo>
                    <a:cubicBezTo>
                      <a:pt x="26863" y="833008"/>
                      <a:pt x="26825" y="832989"/>
                      <a:pt x="26863" y="833008"/>
                    </a:cubicBezTo>
                    <a:cubicBezTo>
                      <a:pt x="27111" y="833389"/>
                      <a:pt x="26835" y="833179"/>
                      <a:pt x="27244" y="834494"/>
                    </a:cubicBezTo>
                    <a:cubicBezTo>
                      <a:pt x="27597" y="835827"/>
                      <a:pt x="27063" y="836151"/>
                      <a:pt x="27063" y="838446"/>
                    </a:cubicBezTo>
                    <a:cubicBezTo>
                      <a:pt x="27101" y="838989"/>
                      <a:pt x="26911" y="839409"/>
                      <a:pt x="26987" y="839894"/>
                    </a:cubicBezTo>
                    <a:cubicBezTo>
                      <a:pt x="27187" y="840961"/>
                      <a:pt x="27406" y="842009"/>
                      <a:pt x="27930" y="843304"/>
                    </a:cubicBezTo>
                    <a:cubicBezTo>
                      <a:pt x="28282" y="844228"/>
                      <a:pt x="28797" y="845266"/>
                      <a:pt x="29292" y="846276"/>
                    </a:cubicBezTo>
                    <a:cubicBezTo>
                      <a:pt x="26711" y="849848"/>
                      <a:pt x="24148" y="853305"/>
                      <a:pt x="21786" y="856534"/>
                    </a:cubicBezTo>
                    <a:cubicBezTo>
                      <a:pt x="5041" y="879947"/>
                      <a:pt x="-3722" y="899759"/>
                      <a:pt x="1507" y="906846"/>
                    </a:cubicBezTo>
                    <a:cubicBezTo>
                      <a:pt x="6708" y="913923"/>
                      <a:pt x="23329" y="913504"/>
                      <a:pt x="47028" y="904598"/>
                    </a:cubicBezTo>
                    <a:cubicBezTo>
                      <a:pt x="52933" y="902493"/>
                      <a:pt x="59286" y="899759"/>
                      <a:pt x="65982" y="896511"/>
                    </a:cubicBezTo>
                    <a:close/>
                    <a:moveTo>
                      <a:pt x="27025" y="833132"/>
                    </a:moveTo>
                    <a:cubicBezTo>
                      <a:pt x="26968" y="833113"/>
                      <a:pt x="26968" y="833113"/>
                      <a:pt x="26949" y="833113"/>
                    </a:cubicBezTo>
                    <a:cubicBezTo>
                      <a:pt x="27244" y="833170"/>
                      <a:pt x="27358" y="833227"/>
                      <a:pt x="27025" y="833132"/>
                    </a:cubicBezTo>
                    <a:close/>
                    <a:moveTo>
                      <a:pt x="203704" y="924333"/>
                    </a:moveTo>
                    <a:cubicBezTo>
                      <a:pt x="197951" y="926648"/>
                      <a:pt x="194370" y="929001"/>
                      <a:pt x="192093" y="931734"/>
                    </a:cubicBezTo>
                    <a:cubicBezTo>
                      <a:pt x="188874" y="924324"/>
                      <a:pt x="184511" y="916542"/>
                      <a:pt x="179111" y="906931"/>
                    </a:cubicBezTo>
                    <a:cubicBezTo>
                      <a:pt x="172053" y="896701"/>
                      <a:pt x="162975" y="884767"/>
                      <a:pt x="150507" y="874994"/>
                    </a:cubicBezTo>
                    <a:lnTo>
                      <a:pt x="145497" y="870993"/>
                    </a:lnTo>
                    <a:lnTo>
                      <a:pt x="142849" y="868898"/>
                    </a:lnTo>
                    <a:cubicBezTo>
                      <a:pt x="141906" y="868050"/>
                      <a:pt x="139858" y="866698"/>
                      <a:pt x="138706" y="865993"/>
                    </a:cubicBezTo>
                    <a:cubicBezTo>
                      <a:pt x="135620" y="864050"/>
                      <a:pt x="132514" y="862116"/>
                      <a:pt x="129400" y="860144"/>
                    </a:cubicBezTo>
                    <a:cubicBezTo>
                      <a:pt x="127381" y="858935"/>
                      <a:pt x="125332" y="857830"/>
                      <a:pt x="123313" y="856620"/>
                    </a:cubicBezTo>
                    <a:cubicBezTo>
                      <a:pt x="125390" y="854830"/>
                      <a:pt x="127438" y="853144"/>
                      <a:pt x="129466" y="851238"/>
                    </a:cubicBezTo>
                    <a:cubicBezTo>
                      <a:pt x="142954" y="838713"/>
                      <a:pt x="155051" y="824331"/>
                      <a:pt x="165814" y="810138"/>
                    </a:cubicBezTo>
                    <a:cubicBezTo>
                      <a:pt x="175606" y="797079"/>
                      <a:pt x="184006" y="783906"/>
                      <a:pt x="191693" y="772391"/>
                    </a:cubicBezTo>
                    <a:cubicBezTo>
                      <a:pt x="200780" y="788488"/>
                      <a:pt x="212886" y="809643"/>
                      <a:pt x="231822" y="830522"/>
                    </a:cubicBezTo>
                    <a:lnTo>
                      <a:pt x="231822" y="830522"/>
                    </a:lnTo>
                    <a:cubicBezTo>
                      <a:pt x="229612" y="837437"/>
                      <a:pt x="238671" y="849162"/>
                      <a:pt x="258273" y="859697"/>
                    </a:cubicBezTo>
                    <a:cubicBezTo>
                      <a:pt x="261483" y="861411"/>
                      <a:pt x="264988" y="863002"/>
                      <a:pt x="268627" y="864554"/>
                    </a:cubicBezTo>
                    <a:cubicBezTo>
                      <a:pt x="278818" y="872984"/>
                      <a:pt x="288877" y="880785"/>
                      <a:pt x="298497" y="888034"/>
                    </a:cubicBezTo>
                    <a:cubicBezTo>
                      <a:pt x="289810" y="889224"/>
                      <a:pt x="280971" y="891044"/>
                      <a:pt x="272160" y="893729"/>
                    </a:cubicBezTo>
                    <a:cubicBezTo>
                      <a:pt x="244814" y="901826"/>
                      <a:pt x="222354" y="916894"/>
                      <a:pt x="203704" y="924333"/>
                    </a:cubicBezTo>
                    <a:close/>
                    <a:moveTo>
                      <a:pt x="324081" y="795298"/>
                    </a:moveTo>
                    <a:cubicBezTo>
                      <a:pt x="295306" y="768228"/>
                      <a:pt x="260273" y="749654"/>
                      <a:pt x="234584" y="733148"/>
                    </a:cubicBezTo>
                    <a:cubicBezTo>
                      <a:pt x="237328" y="730919"/>
                      <a:pt x="240252" y="728033"/>
                      <a:pt x="243519" y="723889"/>
                    </a:cubicBezTo>
                    <a:cubicBezTo>
                      <a:pt x="256797" y="707125"/>
                      <a:pt x="279200" y="683779"/>
                      <a:pt x="295430" y="646861"/>
                    </a:cubicBezTo>
                    <a:cubicBezTo>
                      <a:pt x="304431" y="627077"/>
                      <a:pt x="310841" y="606770"/>
                      <a:pt x="315623" y="587348"/>
                    </a:cubicBezTo>
                    <a:cubicBezTo>
                      <a:pt x="316890" y="582510"/>
                      <a:pt x="317995" y="577709"/>
                      <a:pt x="319024" y="573032"/>
                    </a:cubicBezTo>
                    <a:cubicBezTo>
                      <a:pt x="321281" y="584567"/>
                      <a:pt x="324777" y="594292"/>
                      <a:pt x="328710" y="600912"/>
                    </a:cubicBezTo>
                    <a:cubicBezTo>
                      <a:pt x="333816" y="608989"/>
                      <a:pt x="338607" y="612666"/>
                      <a:pt x="342588" y="612018"/>
                    </a:cubicBezTo>
                    <a:cubicBezTo>
                      <a:pt x="350809" y="610409"/>
                      <a:pt x="357504" y="597712"/>
                      <a:pt x="365886" y="579576"/>
                    </a:cubicBezTo>
                    <a:cubicBezTo>
                      <a:pt x="373964" y="561183"/>
                      <a:pt x="384508" y="535761"/>
                      <a:pt x="393823" y="501395"/>
                    </a:cubicBezTo>
                    <a:cubicBezTo>
                      <a:pt x="395823" y="493889"/>
                      <a:pt x="397386" y="486088"/>
                      <a:pt x="398672" y="478125"/>
                    </a:cubicBezTo>
                    <a:cubicBezTo>
                      <a:pt x="402510" y="484755"/>
                      <a:pt x="407101" y="491384"/>
                      <a:pt x="411835" y="498804"/>
                    </a:cubicBezTo>
                    <a:cubicBezTo>
                      <a:pt x="434381" y="530484"/>
                      <a:pt x="458079" y="562107"/>
                      <a:pt x="478082" y="585434"/>
                    </a:cubicBezTo>
                    <a:cubicBezTo>
                      <a:pt x="479672" y="587301"/>
                      <a:pt x="481291" y="589072"/>
                      <a:pt x="482901" y="590796"/>
                    </a:cubicBezTo>
                    <a:cubicBezTo>
                      <a:pt x="479110" y="594245"/>
                      <a:pt x="475300" y="598074"/>
                      <a:pt x="471576" y="602598"/>
                    </a:cubicBezTo>
                    <a:cubicBezTo>
                      <a:pt x="451716" y="626144"/>
                      <a:pt x="433752" y="663005"/>
                      <a:pt x="422770" y="707840"/>
                    </a:cubicBezTo>
                    <a:cubicBezTo>
                      <a:pt x="412540" y="749540"/>
                      <a:pt x="414540" y="793936"/>
                      <a:pt x="415302" y="827655"/>
                    </a:cubicBezTo>
                    <a:cubicBezTo>
                      <a:pt x="401596" y="821825"/>
                      <a:pt x="384641" y="816234"/>
                      <a:pt x="364305" y="814282"/>
                    </a:cubicBezTo>
                    <a:cubicBezTo>
                      <a:pt x="356599" y="813624"/>
                      <a:pt x="349084" y="813310"/>
                      <a:pt x="341655" y="813139"/>
                    </a:cubicBezTo>
                    <a:cubicBezTo>
                      <a:pt x="336121" y="807090"/>
                      <a:pt x="330330" y="801099"/>
                      <a:pt x="324081" y="795298"/>
                    </a:cubicBezTo>
                    <a:close/>
                    <a:moveTo>
                      <a:pt x="411302" y="371579"/>
                    </a:moveTo>
                    <a:cubicBezTo>
                      <a:pt x="416026" y="381970"/>
                      <a:pt x="421427" y="391657"/>
                      <a:pt x="427323" y="400182"/>
                    </a:cubicBezTo>
                    <a:cubicBezTo>
                      <a:pt x="421370" y="395905"/>
                      <a:pt x="415493" y="391867"/>
                      <a:pt x="409939" y="388285"/>
                    </a:cubicBezTo>
                    <a:cubicBezTo>
                      <a:pt x="405920" y="385904"/>
                      <a:pt x="402548" y="384304"/>
                      <a:pt x="399376" y="383009"/>
                    </a:cubicBezTo>
                    <a:cubicBezTo>
                      <a:pt x="399329" y="382818"/>
                      <a:pt x="399253" y="382647"/>
                      <a:pt x="399186" y="382466"/>
                    </a:cubicBezTo>
                    <a:cubicBezTo>
                      <a:pt x="397557" y="378713"/>
                      <a:pt x="395967" y="375112"/>
                      <a:pt x="393252" y="372236"/>
                    </a:cubicBezTo>
                    <a:cubicBezTo>
                      <a:pt x="399262" y="372141"/>
                      <a:pt x="405253" y="371921"/>
                      <a:pt x="411302" y="371579"/>
                    </a:cubicBezTo>
                    <a:close/>
                    <a:moveTo>
                      <a:pt x="447763" y="865097"/>
                    </a:moveTo>
                    <a:cubicBezTo>
                      <a:pt x="448011" y="865402"/>
                      <a:pt x="448221" y="865640"/>
                      <a:pt x="448430" y="865907"/>
                    </a:cubicBezTo>
                    <a:cubicBezTo>
                      <a:pt x="449373" y="866974"/>
                      <a:pt x="450249" y="867945"/>
                      <a:pt x="451116" y="868879"/>
                    </a:cubicBezTo>
                    <a:cubicBezTo>
                      <a:pt x="449668" y="868612"/>
                      <a:pt x="448078" y="868364"/>
                      <a:pt x="446373" y="868203"/>
                    </a:cubicBezTo>
                    <a:cubicBezTo>
                      <a:pt x="446935" y="867250"/>
                      <a:pt x="447373" y="866183"/>
                      <a:pt x="447763" y="865097"/>
                    </a:cubicBezTo>
                    <a:close/>
                    <a:moveTo>
                      <a:pt x="496789" y="469886"/>
                    </a:moveTo>
                    <a:cubicBezTo>
                      <a:pt x="487521" y="455303"/>
                      <a:pt x="475948" y="442064"/>
                      <a:pt x="463623" y="430205"/>
                    </a:cubicBezTo>
                    <a:cubicBezTo>
                      <a:pt x="467975" y="430938"/>
                      <a:pt x="471090" y="430186"/>
                      <a:pt x="472405" y="428319"/>
                    </a:cubicBezTo>
                    <a:cubicBezTo>
                      <a:pt x="474462" y="425538"/>
                      <a:pt x="474824" y="420718"/>
                      <a:pt x="474643" y="415717"/>
                    </a:cubicBezTo>
                    <a:cubicBezTo>
                      <a:pt x="474624" y="410326"/>
                      <a:pt x="474233" y="403792"/>
                      <a:pt x="473328" y="395715"/>
                    </a:cubicBezTo>
                    <a:cubicBezTo>
                      <a:pt x="472509" y="387657"/>
                      <a:pt x="471290" y="377827"/>
                      <a:pt x="469376" y="366511"/>
                    </a:cubicBezTo>
                    <a:cubicBezTo>
                      <a:pt x="469823" y="366464"/>
                      <a:pt x="470366" y="366426"/>
                      <a:pt x="470766" y="366388"/>
                    </a:cubicBezTo>
                    <a:cubicBezTo>
                      <a:pt x="472395" y="366273"/>
                      <a:pt x="473738" y="366054"/>
                      <a:pt x="475138" y="365854"/>
                    </a:cubicBezTo>
                    <a:cubicBezTo>
                      <a:pt x="474872" y="368997"/>
                      <a:pt x="474814" y="372579"/>
                      <a:pt x="475310" y="377170"/>
                    </a:cubicBezTo>
                    <a:cubicBezTo>
                      <a:pt x="477386" y="396839"/>
                      <a:pt x="478682" y="426319"/>
                      <a:pt x="492369" y="459466"/>
                    </a:cubicBezTo>
                    <a:cubicBezTo>
                      <a:pt x="494093" y="463647"/>
                      <a:pt x="496055" y="467600"/>
                      <a:pt x="497903" y="471715"/>
                    </a:cubicBezTo>
                    <a:cubicBezTo>
                      <a:pt x="497522" y="471115"/>
                      <a:pt x="497198" y="470496"/>
                      <a:pt x="496789" y="469886"/>
                    </a:cubicBezTo>
                    <a:close/>
                    <a:moveTo>
                      <a:pt x="480186" y="248087"/>
                    </a:moveTo>
                    <a:cubicBezTo>
                      <a:pt x="478958" y="263213"/>
                      <a:pt x="479558" y="278624"/>
                      <a:pt x="480815" y="293283"/>
                    </a:cubicBezTo>
                    <a:cubicBezTo>
                      <a:pt x="481777" y="303380"/>
                      <a:pt x="483425" y="313228"/>
                      <a:pt x="484997" y="322363"/>
                    </a:cubicBezTo>
                    <a:cubicBezTo>
                      <a:pt x="483254" y="321477"/>
                      <a:pt x="481425" y="320582"/>
                      <a:pt x="479234" y="319667"/>
                    </a:cubicBezTo>
                    <a:cubicBezTo>
                      <a:pt x="472481" y="316953"/>
                      <a:pt x="464451" y="313295"/>
                      <a:pt x="455126" y="309742"/>
                    </a:cubicBezTo>
                    <a:cubicBezTo>
                      <a:pt x="447230" y="288178"/>
                      <a:pt x="436047" y="267166"/>
                      <a:pt x="425161" y="250306"/>
                    </a:cubicBezTo>
                    <a:cubicBezTo>
                      <a:pt x="424960" y="250001"/>
                      <a:pt x="424741" y="249754"/>
                      <a:pt x="424542" y="249440"/>
                    </a:cubicBezTo>
                    <a:cubicBezTo>
                      <a:pt x="426094" y="249525"/>
                      <a:pt x="427523" y="249640"/>
                      <a:pt x="429313" y="249630"/>
                    </a:cubicBezTo>
                    <a:cubicBezTo>
                      <a:pt x="442239" y="249430"/>
                      <a:pt x="459774" y="250383"/>
                      <a:pt x="480186" y="248087"/>
                    </a:cubicBezTo>
                    <a:close/>
                    <a:moveTo>
                      <a:pt x="311175" y="305180"/>
                    </a:moveTo>
                    <a:cubicBezTo>
                      <a:pt x="335921" y="294464"/>
                      <a:pt x="359743" y="281634"/>
                      <a:pt x="379745" y="270147"/>
                    </a:cubicBezTo>
                    <a:cubicBezTo>
                      <a:pt x="383117" y="268204"/>
                      <a:pt x="385822" y="266365"/>
                      <a:pt x="388223" y="264537"/>
                    </a:cubicBezTo>
                    <a:cubicBezTo>
                      <a:pt x="389013" y="272862"/>
                      <a:pt x="388870" y="283596"/>
                      <a:pt x="390013" y="296626"/>
                    </a:cubicBezTo>
                    <a:cubicBezTo>
                      <a:pt x="373973" y="296103"/>
                      <a:pt x="358000" y="297036"/>
                      <a:pt x="342969" y="298731"/>
                    </a:cubicBezTo>
                    <a:cubicBezTo>
                      <a:pt x="331663" y="300513"/>
                      <a:pt x="321033" y="302599"/>
                      <a:pt x="311175" y="305180"/>
                    </a:cubicBezTo>
                    <a:close/>
                  </a:path>
                </a:pathLst>
              </a:custGeom>
              <a:solidFill>
                <a:srgbClr val="F7E6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78FDDA51-3810-0BBF-0012-80DC4C078FD5}"/>
                  </a:ext>
                </a:extLst>
              </p:cNvPr>
              <p:cNvSpPr/>
              <p:nvPr/>
            </p:nvSpPr>
            <p:spPr>
              <a:xfrm>
                <a:off x="10734560" y="2049253"/>
                <a:ext cx="168879" cy="92883"/>
              </a:xfrm>
              <a:custGeom>
                <a:avLst/>
                <a:gdLst>
                  <a:gd name="connsiteX0" fmla="*/ 168859 w 168879"/>
                  <a:gd name="connsiteY0" fmla="*/ 92802 h 92883"/>
                  <a:gd name="connsiteX1" fmla="*/ 147104 w 168879"/>
                  <a:gd name="connsiteY1" fmla="*/ 79419 h 92883"/>
                  <a:gd name="connsiteX2" fmla="*/ 95421 w 168879"/>
                  <a:gd name="connsiteY2" fmla="*/ 46377 h 92883"/>
                  <a:gd name="connsiteX3" fmla="*/ 63122 w 168879"/>
                  <a:gd name="connsiteY3" fmla="*/ 28822 h 92883"/>
                  <a:gd name="connsiteX4" fmla="*/ 32042 w 168879"/>
                  <a:gd name="connsiteY4" fmla="*/ 14296 h 92883"/>
                  <a:gd name="connsiteX5" fmla="*/ 9 w 168879"/>
                  <a:gd name="connsiteY5" fmla="*/ 104 h 92883"/>
                  <a:gd name="connsiteX6" fmla="*/ 34213 w 168879"/>
                  <a:gd name="connsiteY6" fmla="*/ 11677 h 92883"/>
                  <a:gd name="connsiteX7" fmla="*/ 65989 w 168879"/>
                  <a:gd name="connsiteY7" fmla="*/ 26174 h 92883"/>
                  <a:gd name="connsiteX8" fmla="*/ 98517 w 168879"/>
                  <a:gd name="connsiteY8" fmla="*/ 43834 h 92883"/>
                  <a:gd name="connsiteX9" fmla="*/ 168859 w 168879"/>
                  <a:gd name="connsiteY9" fmla="*/ 92802 h 9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879" h="92883">
                    <a:moveTo>
                      <a:pt x="168859" y="92802"/>
                    </a:moveTo>
                    <a:cubicBezTo>
                      <a:pt x="168383" y="93630"/>
                      <a:pt x="160258" y="88096"/>
                      <a:pt x="147104" y="79419"/>
                    </a:cubicBezTo>
                    <a:cubicBezTo>
                      <a:pt x="133816" y="70885"/>
                      <a:pt x="115871" y="58702"/>
                      <a:pt x="95421" y="46377"/>
                    </a:cubicBezTo>
                    <a:cubicBezTo>
                      <a:pt x="85239" y="40185"/>
                      <a:pt x="73961" y="34394"/>
                      <a:pt x="63122" y="28822"/>
                    </a:cubicBezTo>
                    <a:cubicBezTo>
                      <a:pt x="52263" y="23231"/>
                      <a:pt x="41653" y="18107"/>
                      <a:pt x="32042" y="14296"/>
                    </a:cubicBezTo>
                    <a:cubicBezTo>
                      <a:pt x="13030" y="6315"/>
                      <a:pt x="-400" y="942"/>
                      <a:pt x="9" y="104"/>
                    </a:cubicBezTo>
                    <a:cubicBezTo>
                      <a:pt x="419" y="-772"/>
                      <a:pt x="14611" y="3943"/>
                      <a:pt x="34213" y="11677"/>
                    </a:cubicBezTo>
                    <a:cubicBezTo>
                      <a:pt x="44167" y="15373"/>
                      <a:pt x="54959" y="20602"/>
                      <a:pt x="65989" y="26174"/>
                    </a:cubicBezTo>
                    <a:cubicBezTo>
                      <a:pt x="77009" y="31737"/>
                      <a:pt x="88411" y="37661"/>
                      <a:pt x="98517" y="43834"/>
                    </a:cubicBezTo>
                    <a:cubicBezTo>
                      <a:pt x="139293" y="68713"/>
                      <a:pt x="169783" y="90849"/>
                      <a:pt x="168859" y="9280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DE64B63D-25FF-DFE6-CF03-C86E4BB983C1}"/>
                  </a:ext>
                </a:extLst>
              </p:cNvPr>
              <p:cNvSpPr/>
              <p:nvPr/>
            </p:nvSpPr>
            <p:spPr>
              <a:xfrm>
                <a:off x="10732757" y="2053108"/>
                <a:ext cx="165396" cy="93673"/>
              </a:xfrm>
              <a:custGeom>
                <a:avLst/>
                <a:gdLst>
                  <a:gd name="connsiteX0" fmla="*/ 165375 w 165396"/>
                  <a:gd name="connsiteY0" fmla="*/ 93565 h 93673"/>
                  <a:gd name="connsiteX1" fmla="*/ 90908 w 165396"/>
                  <a:gd name="connsiteY1" fmla="*/ 49731 h 93673"/>
                  <a:gd name="connsiteX2" fmla="*/ 59647 w 165396"/>
                  <a:gd name="connsiteY2" fmla="*/ 31253 h 93673"/>
                  <a:gd name="connsiteX3" fmla="*/ 30558 w 165396"/>
                  <a:gd name="connsiteY3" fmla="*/ 14841 h 93673"/>
                  <a:gd name="connsiteX4" fmla="*/ 11 w 165396"/>
                  <a:gd name="connsiteY4" fmla="*/ 78 h 93673"/>
                  <a:gd name="connsiteX5" fmla="*/ 30358 w 165396"/>
                  <a:gd name="connsiteY5" fmla="*/ 17785 h 93673"/>
                  <a:gd name="connsiteX6" fmla="*/ 60038 w 165396"/>
                  <a:gd name="connsiteY6" fmla="*/ 34587 h 93673"/>
                  <a:gd name="connsiteX7" fmla="*/ 91680 w 165396"/>
                  <a:gd name="connsiteY7" fmla="*/ 53179 h 93673"/>
                  <a:gd name="connsiteX8" fmla="*/ 143515 w 165396"/>
                  <a:gd name="connsiteY8" fmla="*/ 83212 h 93673"/>
                  <a:gd name="connsiteX9" fmla="*/ 165375 w 165396"/>
                  <a:gd name="connsiteY9" fmla="*/ 93565 h 9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396" h="93673">
                    <a:moveTo>
                      <a:pt x="165375" y="93565"/>
                    </a:moveTo>
                    <a:cubicBezTo>
                      <a:pt x="166394" y="91737"/>
                      <a:pt x="131656" y="74582"/>
                      <a:pt x="90908" y="49731"/>
                    </a:cubicBezTo>
                    <a:cubicBezTo>
                      <a:pt x="80669" y="43674"/>
                      <a:pt x="69953" y="37339"/>
                      <a:pt x="59647" y="31253"/>
                    </a:cubicBezTo>
                    <a:cubicBezTo>
                      <a:pt x="49427" y="25062"/>
                      <a:pt x="39474" y="19309"/>
                      <a:pt x="30558" y="14841"/>
                    </a:cubicBezTo>
                    <a:cubicBezTo>
                      <a:pt x="12899" y="5554"/>
                      <a:pt x="393" y="-780"/>
                      <a:pt x="11" y="78"/>
                    </a:cubicBezTo>
                    <a:cubicBezTo>
                      <a:pt x="-436" y="944"/>
                      <a:pt x="12318" y="8117"/>
                      <a:pt x="30358" y="17785"/>
                    </a:cubicBezTo>
                    <a:cubicBezTo>
                      <a:pt x="39454" y="22404"/>
                      <a:pt x="49580" y="28424"/>
                      <a:pt x="60038" y="34587"/>
                    </a:cubicBezTo>
                    <a:cubicBezTo>
                      <a:pt x="70544" y="40778"/>
                      <a:pt x="81422" y="47150"/>
                      <a:pt x="91680" y="53179"/>
                    </a:cubicBezTo>
                    <a:cubicBezTo>
                      <a:pt x="112092" y="65495"/>
                      <a:pt x="130180" y="76154"/>
                      <a:pt x="143515" y="83212"/>
                    </a:cubicBezTo>
                    <a:cubicBezTo>
                      <a:pt x="156793" y="90403"/>
                      <a:pt x="164937" y="94394"/>
                      <a:pt x="165375" y="935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641518-C1A4-1CE9-A72D-F6A52144D7C4}"/>
                  </a:ext>
                </a:extLst>
              </p:cNvPr>
              <p:cNvSpPr/>
              <p:nvPr/>
            </p:nvSpPr>
            <p:spPr>
              <a:xfrm>
                <a:off x="10158007" y="2781001"/>
                <a:ext cx="38209" cy="202084"/>
              </a:xfrm>
              <a:custGeom>
                <a:avLst/>
                <a:gdLst>
                  <a:gd name="connsiteX0" fmla="*/ 5101 w 38209"/>
                  <a:gd name="connsiteY0" fmla="*/ 172021 h 202084"/>
                  <a:gd name="connsiteX1" fmla="*/ 21036 w 38209"/>
                  <a:gd name="connsiteY1" fmla="*/ 100565 h 202084"/>
                  <a:gd name="connsiteX2" fmla="*/ 37485 w 38209"/>
                  <a:gd name="connsiteY2" fmla="*/ 13173 h 202084"/>
                  <a:gd name="connsiteX3" fmla="*/ 38210 w 38209"/>
                  <a:gd name="connsiteY3" fmla="*/ 314 h 202084"/>
                  <a:gd name="connsiteX4" fmla="*/ 34562 w 38209"/>
                  <a:gd name="connsiteY4" fmla="*/ 0 h 202084"/>
                  <a:gd name="connsiteX5" fmla="*/ 33609 w 38209"/>
                  <a:gd name="connsiteY5" fmla="*/ 11592 h 202084"/>
                  <a:gd name="connsiteX6" fmla="*/ 16911 w 38209"/>
                  <a:gd name="connsiteY6" fmla="*/ 97784 h 202084"/>
                  <a:gd name="connsiteX7" fmla="*/ 1071 w 38209"/>
                  <a:gd name="connsiteY7" fmla="*/ 171031 h 202084"/>
                  <a:gd name="connsiteX8" fmla="*/ 1367 w 38209"/>
                  <a:gd name="connsiteY8" fmla="*/ 202082 h 202084"/>
                  <a:gd name="connsiteX9" fmla="*/ 5101 w 38209"/>
                  <a:gd name="connsiteY9" fmla="*/ 172021 h 20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09" h="202084">
                    <a:moveTo>
                      <a:pt x="5101" y="172021"/>
                    </a:moveTo>
                    <a:cubicBezTo>
                      <a:pt x="7682" y="153762"/>
                      <a:pt x="13635" y="128864"/>
                      <a:pt x="21036" y="100565"/>
                    </a:cubicBezTo>
                    <a:cubicBezTo>
                      <a:pt x="28294" y="72323"/>
                      <a:pt x="35257" y="39395"/>
                      <a:pt x="37485" y="13173"/>
                    </a:cubicBezTo>
                    <a:cubicBezTo>
                      <a:pt x="37895" y="8611"/>
                      <a:pt x="38086" y="4362"/>
                      <a:pt x="38210" y="314"/>
                    </a:cubicBezTo>
                    <a:cubicBezTo>
                      <a:pt x="37000" y="343"/>
                      <a:pt x="35761" y="257"/>
                      <a:pt x="34562" y="0"/>
                    </a:cubicBezTo>
                    <a:cubicBezTo>
                      <a:pt x="34342" y="3677"/>
                      <a:pt x="34047" y="7487"/>
                      <a:pt x="33609" y="11592"/>
                    </a:cubicBezTo>
                    <a:cubicBezTo>
                      <a:pt x="31028" y="36995"/>
                      <a:pt x="24246" y="69409"/>
                      <a:pt x="16911" y="97784"/>
                    </a:cubicBezTo>
                    <a:cubicBezTo>
                      <a:pt x="9425" y="126159"/>
                      <a:pt x="3186" y="151905"/>
                      <a:pt x="1071" y="171031"/>
                    </a:cubicBezTo>
                    <a:cubicBezTo>
                      <a:pt x="-1081" y="190157"/>
                      <a:pt x="538" y="202273"/>
                      <a:pt x="1367" y="202082"/>
                    </a:cubicBezTo>
                    <a:cubicBezTo>
                      <a:pt x="2805" y="201797"/>
                      <a:pt x="2538" y="190243"/>
                      <a:pt x="5101" y="1720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4CD3AE9A-7D7B-88D7-B7D1-8F1D193FEE11}"/>
                  </a:ext>
                </a:extLst>
              </p:cNvPr>
              <p:cNvSpPr/>
              <p:nvPr/>
            </p:nvSpPr>
            <p:spPr>
              <a:xfrm>
                <a:off x="10147554" y="2774838"/>
                <a:ext cx="39975" cy="206409"/>
              </a:xfrm>
              <a:custGeom>
                <a:avLst/>
                <a:gdLst>
                  <a:gd name="connsiteX0" fmla="*/ 3542 w 39975"/>
                  <a:gd name="connsiteY0" fmla="*/ 174165 h 206409"/>
                  <a:gd name="connsiteX1" fmla="*/ 16610 w 39975"/>
                  <a:gd name="connsiteY1" fmla="*/ 98965 h 206409"/>
                  <a:gd name="connsiteX2" fmla="*/ 37632 w 39975"/>
                  <a:gd name="connsiteY2" fmla="*/ 15459 h 206409"/>
                  <a:gd name="connsiteX3" fmla="*/ 39975 w 39975"/>
                  <a:gd name="connsiteY3" fmla="*/ 667 h 206409"/>
                  <a:gd name="connsiteX4" fmla="*/ 36965 w 39975"/>
                  <a:gd name="connsiteY4" fmla="*/ 0 h 206409"/>
                  <a:gd name="connsiteX5" fmla="*/ 34070 w 39975"/>
                  <a:gd name="connsiteY5" fmla="*/ 16297 h 206409"/>
                  <a:gd name="connsiteX6" fmla="*/ 12743 w 39975"/>
                  <a:gd name="connsiteY6" fmla="*/ 101070 h 206409"/>
                  <a:gd name="connsiteX7" fmla="*/ 94 w 39975"/>
                  <a:gd name="connsiteY7" fmla="*/ 175508 h 206409"/>
                  <a:gd name="connsiteX8" fmla="*/ 3418 w 39975"/>
                  <a:gd name="connsiteY8" fmla="*/ 206407 h 206409"/>
                  <a:gd name="connsiteX9" fmla="*/ 3542 w 39975"/>
                  <a:gd name="connsiteY9" fmla="*/ 174165 h 206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75" h="206409">
                    <a:moveTo>
                      <a:pt x="3542" y="174165"/>
                    </a:moveTo>
                    <a:cubicBezTo>
                      <a:pt x="4380" y="154438"/>
                      <a:pt x="9019" y="127606"/>
                      <a:pt x="16610" y="98965"/>
                    </a:cubicBezTo>
                    <a:cubicBezTo>
                      <a:pt x="24049" y="70285"/>
                      <a:pt x="33184" y="39567"/>
                      <a:pt x="37632" y="15459"/>
                    </a:cubicBezTo>
                    <a:cubicBezTo>
                      <a:pt x="38651" y="10125"/>
                      <a:pt x="39404" y="5201"/>
                      <a:pt x="39975" y="667"/>
                    </a:cubicBezTo>
                    <a:cubicBezTo>
                      <a:pt x="38918" y="610"/>
                      <a:pt x="37965" y="248"/>
                      <a:pt x="36965" y="0"/>
                    </a:cubicBezTo>
                    <a:cubicBezTo>
                      <a:pt x="36222" y="4943"/>
                      <a:pt x="35289" y="10382"/>
                      <a:pt x="34070" y="16297"/>
                    </a:cubicBezTo>
                    <a:cubicBezTo>
                      <a:pt x="29183" y="40805"/>
                      <a:pt x="20173" y="72257"/>
                      <a:pt x="12743" y="101070"/>
                    </a:cubicBezTo>
                    <a:cubicBezTo>
                      <a:pt x="5209" y="129788"/>
                      <a:pt x="599" y="156181"/>
                      <a:pt x="94" y="175508"/>
                    </a:cubicBezTo>
                    <a:cubicBezTo>
                      <a:pt x="-563" y="194872"/>
                      <a:pt x="2399" y="206616"/>
                      <a:pt x="3418" y="206407"/>
                    </a:cubicBezTo>
                    <a:cubicBezTo>
                      <a:pt x="4704" y="206235"/>
                      <a:pt x="2437" y="193929"/>
                      <a:pt x="3542" y="174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0DA6DC1B-B212-70F8-EA77-2196CBEF0A4C}"/>
                  </a:ext>
                </a:extLst>
              </p:cNvPr>
              <p:cNvSpPr/>
              <p:nvPr/>
            </p:nvSpPr>
            <p:spPr>
              <a:xfrm>
                <a:off x="10609626" y="2046402"/>
                <a:ext cx="106714" cy="124897"/>
              </a:xfrm>
              <a:custGeom>
                <a:avLst/>
                <a:gdLst>
                  <a:gd name="connsiteX0" fmla="*/ 80 w 106714"/>
                  <a:gd name="connsiteY0" fmla="*/ 124884 h 124897"/>
                  <a:gd name="connsiteX1" fmla="*/ 41076 w 106714"/>
                  <a:gd name="connsiteY1" fmla="*/ 61914 h 124897"/>
                  <a:gd name="connsiteX2" fmla="*/ 80538 w 106714"/>
                  <a:gd name="connsiteY2" fmla="*/ 15518 h 124897"/>
                  <a:gd name="connsiteX3" fmla="*/ 98473 w 106714"/>
                  <a:gd name="connsiteY3" fmla="*/ 2831 h 124897"/>
                  <a:gd name="connsiteX4" fmla="*/ 106712 w 106714"/>
                  <a:gd name="connsiteY4" fmla="*/ 87 h 124897"/>
                  <a:gd name="connsiteX5" fmla="*/ 99035 w 106714"/>
                  <a:gd name="connsiteY5" fmla="*/ 4679 h 124897"/>
                  <a:gd name="connsiteX6" fmla="*/ 81805 w 106714"/>
                  <a:gd name="connsiteY6" fmla="*/ 18185 h 124897"/>
                  <a:gd name="connsiteX7" fmla="*/ 43057 w 106714"/>
                  <a:gd name="connsiteY7" fmla="*/ 64791 h 124897"/>
                  <a:gd name="connsiteX8" fmla="*/ 80 w 106714"/>
                  <a:gd name="connsiteY8" fmla="*/ 124884 h 12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714" h="124897">
                    <a:moveTo>
                      <a:pt x="80" y="124884"/>
                    </a:moveTo>
                    <a:cubicBezTo>
                      <a:pt x="-1358" y="124198"/>
                      <a:pt x="16758" y="94966"/>
                      <a:pt x="41076" y="61914"/>
                    </a:cubicBezTo>
                    <a:cubicBezTo>
                      <a:pt x="53268" y="45379"/>
                      <a:pt x="67079" y="27224"/>
                      <a:pt x="80538" y="15518"/>
                    </a:cubicBezTo>
                    <a:cubicBezTo>
                      <a:pt x="87101" y="9489"/>
                      <a:pt x="93654" y="5441"/>
                      <a:pt x="98473" y="2831"/>
                    </a:cubicBezTo>
                    <a:cubicBezTo>
                      <a:pt x="103550" y="783"/>
                      <a:pt x="106617" y="-332"/>
                      <a:pt x="106712" y="87"/>
                    </a:cubicBezTo>
                    <a:cubicBezTo>
                      <a:pt x="106798" y="507"/>
                      <a:pt x="103798" y="2164"/>
                      <a:pt x="99035" y="4679"/>
                    </a:cubicBezTo>
                    <a:cubicBezTo>
                      <a:pt x="94425" y="7736"/>
                      <a:pt x="88158" y="11984"/>
                      <a:pt x="81805" y="18185"/>
                    </a:cubicBezTo>
                    <a:cubicBezTo>
                      <a:pt x="68755" y="30139"/>
                      <a:pt x="55058" y="48427"/>
                      <a:pt x="43057" y="64791"/>
                    </a:cubicBezTo>
                    <a:cubicBezTo>
                      <a:pt x="19073" y="97719"/>
                      <a:pt x="1623" y="125608"/>
                      <a:pt x="80" y="124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C979874-A329-47C4-2DCB-CE265E7D19CB}"/>
                  </a:ext>
                </a:extLst>
              </p:cNvPr>
              <p:cNvSpPr/>
              <p:nvPr/>
            </p:nvSpPr>
            <p:spPr>
              <a:xfrm>
                <a:off x="10605304" y="2042733"/>
                <a:ext cx="110170" cy="124137"/>
              </a:xfrm>
              <a:custGeom>
                <a:avLst/>
                <a:gdLst>
                  <a:gd name="connsiteX0" fmla="*/ 106 w 110170"/>
                  <a:gd name="connsiteY0" fmla="*/ 124124 h 124137"/>
                  <a:gd name="connsiteX1" fmla="*/ 39730 w 110170"/>
                  <a:gd name="connsiteY1" fmla="*/ 59487 h 124137"/>
                  <a:gd name="connsiteX2" fmla="*/ 82659 w 110170"/>
                  <a:gd name="connsiteY2" fmla="*/ 14910 h 124137"/>
                  <a:gd name="connsiteX3" fmla="*/ 93023 w 110170"/>
                  <a:gd name="connsiteY3" fmla="*/ 8024 h 124137"/>
                  <a:gd name="connsiteX4" fmla="*/ 101881 w 110170"/>
                  <a:gd name="connsiteY4" fmla="*/ 3604 h 124137"/>
                  <a:gd name="connsiteX5" fmla="*/ 110167 w 110170"/>
                  <a:gd name="connsiteY5" fmla="*/ 108 h 124137"/>
                  <a:gd name="connsiteX6" fmla="*/ 100900 w 110170"/>
                  <a:gd name="connsiteY6" fmla="*/ 2118 h 124137"/>
                  <a:gd name="connsiteX7" fmla="*/ 80354 w 110170"/>
                  <a:gd name="connsiteY7" fmla="*/ 13672 h 124137"/>
                  <a:gd name="connsiteX8" fmla="*/ 36616 w 110170"/>
                  <a:gd name="connsiteY8" fmla="*/ 59811 h 124137"/>
                  <a:gd name="connsiteX9" fmla="*/ 106 w 110170"/>
                  <a:gd name="connsiteY9" fmla="*/ 124124 h 12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170" h="124137">
                    <a:moveTo>
                      <a:pt x="106" y="124124"/>
                    </a:moveTo>
                    <a:cubicBezTo>
                      <a:pt x="1649" y="124895"/>
                      <a:pt x="14622" y="93368"/>
                      <a:pt x="39730" y="59487"/>
                    </a:cubicBezTo>
                    <a:cubicBezTo>
                      <a:pt x="52208" y="42561"/>
                      <a:pt x="67981" y="25512"/>
                      <a:pt x="82659" y="14910"/>
                    </a:cubicBezTo>
                    <a:cubicBezTo>
                      <a:pt x="86126" y="12119"/>
                      <a:pt x="89936" y="10129"/>
                      <a:pt x="93023" y="8024"/>
                    </a:cubicBezTo>
                    <a:cubicBezTo>
                      <a:pt x="96413" y="6338"/>
                      <a:pt x="99414" y="4823"/>
                      <a:pt x="101881" y="3604"/>
                    </a:cubicBezTo>
                    <a:cubicBezTo>
                      <a:pt x="107177" y="1718"/>
                      <a:pt x="110282" y="518"/>
                      <a:pt x="110167" y="108"/>
                    </a:cubicBezTo>
                    <a:cubicBezTo>
                      <a:pt x="110101" y="-292"/>
                      <a:pt x="106672" y="423"/>
                      <a:pt x="100900" y="2118"/>
                    </a:cubicBezTo>
                    <a:cubicBezTo>
                      <a:pt x="95451" y="4299"/>
                      <a:pt x="87831" y="7928"/>
                      <a:pt x="80354" y="13672"/>
                    </a:cubicBezTo>
                    <a:cubicBezTo>
                      <a:pt x="64962" y="24769"/>
                      <a:pt x="49122" y="42800"/>
                      <a:pt x="36616" y="59811"/>
                    </a:cubicBezTo>
                    <a:cubicBezTo>
                      <a:pt x="11717" y="94082"/>
                      <a:pt x="-1323" y="123476"/>
                      <a:pt x="106" y="1241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EDE61365-423C-59E3-7730-847D35C3D0A9}"/>
                  </a:ext>
                </a:extLst>
              </p:cNvPr>
              <p:cNvSpPr/>
              <p:nvPr/>
            </p:nvSpPr>
            <p:spPr>
              <a:xfrm>
                <a:off x="10492171" y="1850911"/>
                <a:ext cx="42354" cy="222769"/>
              </a:xfrm>
              <a:custGeom>
                <a:avLst/>
                <a:gdLst>
                  <a:gd name="connsiteX0" fmla="*/ 42040 w 42354"/>
                  <a:gd name="connsiteY0" fmla="*/ 2 h 222769"/>
                  <a:gd name="connsiteX1" fmla="*/ 38134 w 42354"/>
                  <a:gd name="connsiteY1" fmla="*/ 30025 h 222769"/>
                  <a:gd name="connsiteX2" fmla="*/ 27428 w 42354"/>
                  <a:gd name="connsiteY2" fmla="*/ 101662 h 222769"/>
                  <a:gd name="connsiteX3" fmla="*/ 21761 w 42354"/>
                  <a:gd name="connsiteY3" fmla="*/ 144363 h 222769"/>
                  <a:gd name="connsiteX4" fmla="*/ 14189 w 42354"/>
                  <a:gd name="connsiteY4" fmla="*/ 183758 h 222769"/>
                  <a:gd name="connsiteX5" fmla="*/ 10159 w 42354"/>
                  <a:gd name="connsiteY5" fmla="*/ 200017 h 222769"/>
                  <a:gd name="connsiteX6" fmla="*/ 5197 w 42354"/>
                  <a:gd name="connsiteY6" fmla="*/ 212209 h 222769"/>
                  <a:gd name="connsiteX7" fmla="*/ 130 w 42354"/>
                  <a:gd name="connsiteY7" fmla="*/ 222754 h 222769"/>
                  <a:gd name="connsiteX8" fmla="*/ 3016 w 42354"/>
                  <a:gd name="connsiteY8" fmla="*/ 210809 h 222769"/>
                  <a:gd name="connsiteX9" fmla="*/ 7178 w 42354"/>
                  <a:gd name="connsiteY9" fmla="*/ 198274 h 222769"/>
                  <a:gd name="connsiteX10" fmla="*/ 10741 w 42354"/>
                  <a:gd name="connsiteY10" fmla="*/ 181796 h 222769"/>
                  <a:gd name="connsiteX11" fmla="*/ 14369 w 42354"/>
                  <a:gd name="connsiteY11" fmla="*/ 162832 h 222769"/>
                  <a:gd name="connsiteX12" fmla="*/ 17703 w 42354"/>
                  <a:gd name="connsiteY12" fmla="*/ 142172 h 222769"/>
                  <a:gd name="connsiteX13" fmla="*/ 23247 w 42354"/>
                  <a:gd name="connsiteY13" fmla="*/ 99472 h 222769"/>
                  <a:gd name="connsiteX14" fmla="*/ 42040 w 42354"/>
                  <a:gd name="connsiteY14" fmla="*/ 2 h 22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54" h="222769">
                    <a:moveTo>
                      <a:pt x="42040" y="2"/>
                    </a:moveTo>
                    <a:cubicBezTo>
                      <a:pt x="43164" y="116"/>
                      <a:pt x="41144" y="11584"/>
                      <a:pt x="38134" y="30025"/>
                    </a:cubicBezTo>
                    <a:cubicBezTo>
                      <a:pt x="35086" y="48456"/>
                      <a:pt x="31486" y="73926"/>
                      <a:pt x="27428" y="101662"/>
                    </a:cubicBezTo>
                    <a:cubicBezTo>
                      <a:pt x="25628" y="115426"/>
                      <a:pt x="23666" y="129999"/>
                      <a:pt x="21761" y="144363"/>
                    </a:cubicBezTo>
                    <a:cubicBezTo>
                      <a:pt x="18970" y="158289"/>
                      <a:pt x="17665" y="172224"/>
                      <a:pt x="14189" y="183758"/>
                    </a:cubicBezTo>
                    <a:cubicBezTo>
                      <a:pt x="12741" y="189645"/>
                      <a:pt x="11369" y="195131"/>
                      <a:pt x="10159" y="200017"/>
                    </a:cubicBezTo>
                    <a:cubicBezTo>
                      <a:pt x="8254" y="204704"/>
                      <a:pt x="6597" y="208847"/>
                      <a:pt x="5197" y="212209"/>
                    </a:cubicBezTo>
                    <a:cubicBezTo>
                      <a:pt x="2415" y="219087"/>
                      <a:pt x="549" y="223049"/>
                      <a:pt x="130" y="222754"/>
                    </a:cubicBezTo>
                    <a:cubicBezTo>
                      <a:pt x="-404" y="222468"/>
                      <a:pt x="739" y="217963"/>
                      <a:pt x="3016" y="210809"/>
                    </a:cubicBezTo>
                    <a:cubicBezTo>
                      <a:pt x="4225" y="207199"/>
                      <a:pt x="5607" y="202980"/>
                      <a:pt x="7178" y="198274"/>
                    </a:cubicBezTo>
                    <a:cubicBezTo>
                      <a:pt x="8254" y="193217"/>
                      <a:pt x="9445" y="187692"/>
                      <a:pt x="10741" y="181796"/>
                    </a:cubicBezTo>
                    <a:cubicBezTo>
                      <a:pt x="12207" y="175948"/>
                      <a:pt x="13531" y="169633"/>
                      <a:pt x="14369" y="162832"/>
                    </a:cubicBezTo>
                    <a:cubicBezTo>
                      <a:pt x="15446" y="156088"/>
                      <a:pt x="16551" y="149135"/>
                      <a:pt x="17703" y="142172"/>
                    </a:cubicBezTo>
                    <a:cubicBezTo>
                      <a:pt x="19608" y="127713"/>
                      <a:pt x="21475" y="113150"/>
                      <a:pt x="23247" y="99472"/>
                    </a:cubicBezTo>
                    <a:cubicBezTo>
                      <a:pt x="30400" y="44150"/>
                      <a:pt x="39468" y="-350"/>
                      <a:pt x="42040" y="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982C27A4-73B8-FD0E-20D6-D866F0F719EA}"/>
                  </a:ext>
                </a:extLst>
              </p:cNvPr>
              <p:cNvSpPr/>
              <p:nvPr/>
            </p:nvSpPr>
            <p:spPr>
              <a:xfrm>
                <a:off x="10496509" y="1854570"/>
                <a:ext cx="45913" cy="221778"/>
              </a:xfrm>
              <a:custGeom>
                <a:avLst/>
                <a:gdLst>
                  <a:gd name="connsiteX0" fmla="*/ 45227 w 45913"/>
                  <a:gd name="connsiteY0" fmla="*/ 1 h 221778"/>
                  <a:gd name="connsiteX1" fmla="*/ 33911 w 45913"/>
                  <a:gd name="connsiteY1" fmla="*/ 101566 h 221778"/>
                  <a:gd name="connsiteX2" fmla="*/ 26415 w 45913"/>
                  <a:gd name="connsiteY2" fmla="*/ 144315 h 221778"/>
                  <a:gd name="connsiteX3" fmla="*/ 15633 w 45913"/>
                  <a:gd name="connsiteY3" fmla="*/ 183119 h 221778"/>
                  <a:gd name="connsiteX4" fmla="*/ 10165 w 45913"/>
                  <a:gd name="connsiteY4" fmla="*/ 198836 h 221778"/>
                  <a:gd name="connsiteX5" fmla="*/ 4431 w 45913"/>
                  <a:gd name="connsiteY5" fmla="*/ 210761 h 221778"/>
                  <a:gd name="connsiteX6" fmla="*/ 88 w 45913"/>
                  <a:gd name="connsiteY6" fmla="*/ 221762 h 221778"/>
                  <a:gd name="connsiteX7" fmla="*/ 6727 w 45913"/>
                  <a:gd name="connsiteY7" fmla="*/ 211409 h 221778"/>
                  <a:gd name="connsiteX8" fmla="*/ 13280 w 45913"/>
                  <a:gd name="connsiteY8" fmla="*/ 199102 h 221778"/>
                  <a:gd name="connsiteX9" fmla="*/ 19100 w 45913"/>
                  <a:gd name="connsiteY9" fmla="*/ 182757 h 221778"/>
                  <a:gd name="connsiteX10" fmla="*/ 30044 w 45913"/>
                  <a:gd name="connsiteY10" fmla="*/ 142629 h 221778"/>
                  <a:gd name="connsiteX11" fmla="*/ 37283 w 45913"/>
                  <a:gd name="connsiteY11" fmla="*/ 99195 h 221778"/>
                  <a:gd name="connsiteX12" fmla="*/ 44636 w 45913"/>
                  <a:gd name="connsiteY12" fmla="*/ 28471 h 221778"/>
                  <a:gd name="connsiteX13" fmla="*/ 45227 w 45913"/>
                  <a:gd name="connsiteY13" fmla="*/ 1 h 22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913" h="221778">
                    <a:moveTo>
                      <a:pt x="45227" y="1"/>
                    </a:moveTo>
                    <a:cubicBezTo>
                      <a:pt x="42626" y="-266"/>
                      <a:pt x="41398" y="45245"/>
                      <a:pt x="33911" y="101566"/>
                    </a:cubicBezTo>
                    <a:cubicBezTo>
                      <a:pt x="32178" y="115654"/>
                      <a:pt x="29101" y="130265"/>
                      <a:pt x="26415" y="144315"/>
                    </a:cubicBezTo>
                    <a:cubicBezTo>
                      <a:pt x="22824" y="158250"/>
                      <a:pt x="20090" y="171765"/>
                      <a:pt x="15633" y="183119"/>
                    </a:cubicBezTo>
                    <a:cubicBezTo>
                      <a:pt x="13613" y="188825"/>
                      <a:pt x="11937" y="194168"/>
                      <a:pt x="10165" y="198836"/>
                    </a:cubicBezTo>
                    <a:cubicBezTo>
                      <a:pt x="7984" y="203398"/>
                      <a:pt x="6012" y="207408"/>
                      <a:pt x="4431" y="210761"/>
                    </a:cubicBezTo>
                    <a:cubicBezTo>
                      <a:pt x="1288" y="217428"/>
                      <a:pt x="-417" y="221477"/>
                      <a:pt x="88" y="221762"/>
                    </a:cubicBezTo>
                    <a:cubicBezTo>
                      <a:pt x="535" y="222057"/>
                      <a:pt x="2945" y="218219"/>
                      <a:pt x="6727" y="211409"/>
                    </a:cubicBezTo>
                    <a:cubicBezTo>
                      <a:pt x="8537" y="207951"/>
                      <a:pt x="10784" y="203817"/>
                      <a:pt x="13280" y="199102"/>
                    </a:cubicBezTo>
                    <a:cubicBezTo>
                      <a:pt x="15042" y="194197"/>
                      <a:pt x="17033" y="188691"/>
                      <a:pt x="19100" y="182757"/>
                    </a:cubicBezTo>
                    <a:cubicBezTo>
                      <a:pt x="23919" y="170946"/>
                      <a:pt x="26358" y="156935"/>
                      <a:pt x="30044" y="142629"/>
                    </a:cubicBezTo>
                    <a:cubicBezTo>
                      <a:pt x="32549" y="128179"/>
                      <a:pt x="35673" y="113320"/>
                      <a:pt x="37283" y="99195"/>
                    </a:cubicBezTo>
                    <a:cubicBezTo>
                      <a:pt x="41312" y="70953"/>
                      <a:pt x="43274" y="46159"/>
                      <a:pt x="44636" y="28471"/>
                    </a:cubicBezTo>
                    <a:cubicBezTo>
                      <a:pt x="45998" y="10774"/>
                      <a:pt x="46389" y="154"/>
                      <a:pt x="45227" y="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DDD424-B480-443E-CB30-B70501DFA546}"/>
                  </a:ext>
                </a:extLst>
              </p:cNvPr>
              <p:cNvSpPr/>
              <p:nvPr/>
            </p:nvSpPr>
            <p:spPr>
              <a:xfrm>
                <a:off x="10317227" y="1984243"/>
                <a:ext cx="167164" cy="88403"/>
              </a:xfrm>
              <a:custGeom>
                <a:avLst/>
                <a:gdLst>
                  <a:gd name="connsiteX0" fmla="*/ 4 w 167164"/>
                  <a:gd name="connsiteY0" fmla="*/ 125 h 88403"/>
                  <a:gd name="connsiteX1" fmla="*/ 23874 w 167164"/>
                  <a:gd name="connsiteY1" fmla="*/ 8279 h 88403"/>
                  <a:gd name="connsiteX2" fmla="*/ 78614 w 167164"/>
                  <a:gd name="connsiteY2" fmla="*/ 33758 h 88403"/>
                  <a:gd name="connsiteX3" fmla="*/ 110894 w 167164"/>
                  <a:gd name="connsiteY3" fmla="*/ 49798 h 88403"/>
                  <a:gd name="connsiteX4" fmla="*/ 140041 w 167164"/>
                  <a:gd name="connsiteY4" fmla="*/ 66648 h 88403"/>
                  <a:gd name="connsiteX5" fmla="*/ 151766 w 167164"/>
                  <a:gd name="connsiteY5" fmla="*/ 74344 h 88403"/>
                  <a:gd name="connsiteX6" fmla="*/ 160158 w 167164"/>
                  <a:gd name="connsiteY6" fmla="*/ 81469 h 88403"/>
                  <a:gd name="connsiteX7" fmla="*/ 167130 w 167164"/>
                  <a:gd name="connsiteY7" fmla="*/ 88374 h 88403"/>
                  <a:gd name="connsiteX8" fmla="*/ 158472 w 167164"/>
                  <a:gd name="connsiteY8" fmla="*/ 82821 h 88403"/>
                  <a:gd name="connsiteX9" fmla="*/ 149537 w 167164"/>
                  <a:gd name="connsiteY9" fmla="*/ 76221 h 88403"/>
                  <a:gd name="connsiteX10" fmla="*/ 137488 w 167164"/>
                  <a:gd name="connsiteY10" fmla="*/ 68858 h 88403"/>
                  <a:gd name="connsiteX11" fmla="*/ 75728 w 167164"/>
                  <a:gd name="connsiteY11" fmla="*/ 36530 h 88403"/>
                  <a:gd name="connsiteX12" fmla="*/ 22141 w 167164"/>
                  <a:gd name="connsiteY12" fmla="*/ 11165 h 88403"/>
                  <a:gd name="connsiteX13" fmla="*/ 4 w 167164"/>
                  <a:gd name="connsiteY13" fmla="*/ 125 h 8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164" h="88403">
                    <a:moveTo>
                      <a:pt x="4" y="125"/>
                    </a:moveTo>
                    <a:cubicBezTo>
                      <a:pt x="204" y="-684"/>
                      <a:pt x="9434" y="2478"/>
                      <a:pt x="23874" y="8279"/>
                    </a:cubicBezTo>
                    <a:cubicBezTo>
                      <a:pt x="38171" y="14451"/>
                      <a:pt x="57736" y="23128"/>
                      <a:pt x="78614" y="33758"/>
                    </a:cubicBezTo>
                    <a:cubicBezTo>
                      <a:pt x="89311" y="38635"/>
                      <a:pt x="100055" y="44655"/>
                      <a:pt x="110894" y="49798"/>
                    </a:cubicBezTo>
                    <a:cubicBezTo>
                      <a:pt x="121144" y="55856"/>
                      <a:pt x="131850" y="60704"/>
                      <a:pt x="140041" y="66648"/>
                    </a:cubicBezTo>
                    <a:cubicBezTo>
                      <a:pt x="144280" y="69429"/>
                      <a:pt x="148223" y="72020"/>
                      <a:pt x="151766" y="74344"/>
                    </a:cubicBezTo>
                    <a:cubicBezTo>
                      <a:pt x="155043" y="76925"/>
                      <a:pt x="157805" y="79459"/>
                      <a:pt x="160158" y="81469"/>
                    </a:cubicBezTo>
                    <a:cubicBezTo>
                      <a:pt x="164844" y="85546"/>
                      <a:pt x="167502" y="88070"/>
                      <a:pt x="167130" y="88374"/>
                    </a:cubicBezTo>
                    <a:cubicBezTo>
                      <a:pt x="166787" y="88679"/>
                      <a:pt x="163539" y="86574"/>
                      <a:pt x="158472" y="82821"/>
                    </a:cubicBezTo>
                    <a:cubicBezTo>
                      <a:pt x="155881" y="81011"/>
                      <a:pt x="153033" y="78602"/>
                      <a:pt x="149537" y="76221"/>
                    </a:cubicBezTo>
                    <a:cubicBezTo>
                      <a:pt x="145823" y="73944"/>
                      <a:pt x="141784" y="71467"/>
                      <a:pt x="137488" y="68858"/>
                    </a:cubicBezTo>
                    <a:cubicBezTo>
                      <a:pt x="120086" y="58247"/>
                      <a:pt x="96731" y="46531"/>
                      <a:pt x="75728" y="36530"/>
                    </a:cubicBezTo>
                    <a:cubicBezTo>
                      <a:pt x="54945" y="26043"/>
                      <a:pt x="35876" y="17623"/>
                      <a:pt x="22141" y="11165"/>
                    </a:cubicBezTo>
                    <a:cubicBezTo>
                      <a:pt x="8358" y="5145"/>
                      <a:pt x="-224" y="1125"/>
                      <a:pt x="4" y="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3C60EFDC-06C9-DB4D-B085-A5CE221ADBBB}"/>
                  </a:ext>
                </a:extLst>
              </p:cNvPr>
              <p:cNvSpPr/>
              <p:nvPr/>
            </p:nvSpPr>
            <p:spPr>
              <a:xfrm>
                <a:off x="10321197" y="1978456"/>
                <a:ext cx="166472" cy="91471"/>
              </a:xfrm>
              <a:custGeom>
                <a:avLst/>
                <a:gdLst>
                  <a:gd name="connsiteX0" fmla="*/ 6 w 166472"/>
                  <a:gd name="connsiteY0" fmla="*/ 216 h 91471"/>
                  <a:gd name="connsiteX1" fmla="*/ 80330 w 166472"/>
                  <a:gd name="connsiteY1" fmla="*/ 31906 h 91471"/>
                  <a:gd name="connsiteX2" fmla="*/ 112287 w 166472"/>
                  <a:gd name="connsiteY2" fmla="*/ 49442 h 91471"/>
                  <a:gd name="connsiteX3" fmla="*/ 140014 w 166472"/>
                  <a:gd name="connsiteY3" fmla="*/ 68692 h 91471"/>
                  <a:gd name="connsiteX4" fmla="*/ 150958 w 166472"/>
                  <a:gd name="connsiteY4" fmla="*/ 77293 h 91471"/>
                  <a:gd name="connsiteX5" fmla="*/ 158864 w 166472"/>
                  <a:gd name="connsiteY5" fmla="*/ 85046 h 91471"/>
                  <a:gd name="connsiteX6" fmla="*/ 166436 w 166472"/>
                  <a:gd name="connsiteY6" fmla="*/ 91447 h 91471"/>
                  <a:gd name="connsiteX7" fmla="*/ 160016 w 166472"/>
                  <a:gd name="connsiteY7" fmla="*/ 83398 h 91471"/>
                  <a:gd name="connsiteX8" fmla="*/ 151987 w 166472"/>
                  <a:gd name="connsiteY8" fmla="*/ 74959 h 91471"/>
                  <a:gd name="connsiteX9" fmla="*/ 140661 w 166472"/>
                  <a:gd name="connsiteY9" fmla="*/ 65796 h 91471"/>
                  <a:gd name="connsiteX10" fmla="*/ 127108 w 166472"/>
                  <a:gd name="connsiteY10" fmla="*/ 55957 h 91471"/>
                  <a:gd name="connsiteX11" fmla="*/ 111886 w 166472"/>
                  <a:gd name="connsiteY11" fmla="*/ 46089 h 91471"/>
                  <a:gd name="connsiteX12" fmla="*/ 79263 w 166472"/>
                  <a:gd name="connsiteY12" fmla="*/ 28534 h 91471"/>
                  <a:gd name="connsiteX13" fmla="*/ 6 w 166472"/>
                  <a:gd name="connsiteY13" fmla="*/ 216 h 9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6472" h="91471">
                    <a:moveTo>
                      <a:pt x="6" y="216"/>
                    </a:moveTo>
                    <a:cubicBezTo>
                      <a:pt x="-537" y="2083"/>
                      <a:pt x="37620" y="10237"/>
                      <a:pt x="80330" y="31906"/>
                    </a:cubicBezTo>
                    <a:cubicBezTo>
                      <a:pt x="91217" y="36859"/>
                      <a:pt x="101819" y="43603"/>
                      <a:pt x="112287" y="49442"/>
                    </a:cubicBezTo>
                    <a:cubicBezTo>
                      <a:pt x="122259" y="56262"/>
                      <a:pt x="132280" y="62024"/>
                      <a:pt x="140014" y="68692"/>
                    </a:cubicBezTo>
                    <a:cubicBezTo>
                      <a:pt x="143995" y="71825"/>
                      <a:pt x="147691" y="74721"/>
                      <a:pt x="150958" y="77293"/>
                    </a:cubicBezTo>
                    <a:cubicBezTo>
                      <a:pt x="153997" y="80274"/>
                      <a:pt x="156644" y="82874"/>
                      <a:pt x="158864" y="85046"/>
                    </a:cubicBezTo>
                    <a:cubicBezTo>
                      <a:pt x="163312" y="89342"/>
                      <a:pt x="166055" y="91742"/>
                      <a:pt x="166436" y="91447"/>
                    </a:cubicBezTo>
                    <a:cubicBezTo>
                      <a:pt x="166798" y="91152"/>
                      <a:pt x="164407" y="88218"/>
                      <a:pt x="160016" y="83398"/>
                    </a:cubicBezTo>
                    <a:cubicBezTo>
                      <a:pt x="157787" y="81017"/>
                      <a:pt x="155197" y="77979"/>
                      <a:pt x="151987" y="74959"/>
                    </a:cubicBezTo>
                    <a:cubicBezTo>
                      <a:pt x="148577" y="72197"/>
                      <a:pt x="144757" y="69120"/>
                      <a:pt x="140661" y="65796"/>
                    </a:cubicBezTo>
                    <a:cubicBezTo>
                      <a:pt x="136623" y="62339"/>
                      <a:pt x="132060" y="59052"/>
                      <a:pt x="127108" y="55957"/>
                    </a:cubicBezTo>
                    <a:cubicBezTo>
                      <a:pt x="122192" y="52775"/>
                      <a:pt x="117201" y="49308"/>
                      <a:pt x="111886" y="46089"/>
                    </a:cubicBezTo>
                    <a:cubicBezTo>
                      <a:pt x="101114" y="40126"/>
                      <a:pt x="90217" y="33544"/>
                      <a:pt x="79263" y="28534"/>
                    </a:cubicBezTo>
                    <a:cubicBezTo>
                      <a:pt x="36363" y="6989"/>
                      <a:pt x="358" y="-1508"/>
                      <a:pt x="6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DF72AE08-6E4C-9160-BAE4-9F42E112E391}"/>
                  </a:ext>
                </a:extLst>
              </p:cNvPr>
              <p:cNvSpPr/>
              <p:nvPr/>
            </p:nvSpPr>
            <p:spPr>
              <a:xfrm>
                <a:off x="10375887" y="2072234"/>
                <a:ext cx="114911" cy="159237"/>
              </a:xfrm>
              <a:custGeom>
                <a:avLst/>
                <a:gdLst>
                  <a:gd name="connsiteX0" fmla="*/ 66 w 114911"/>
                  <a:gd name="connsiteY0" fmla="*/ 159203 h 159237"/>
                  <a:gd name="connsiteX1" fmla="*/ 16020 w 114911"/>
                  <a:gd name="connsiteY1" fmla="*/ 138286 h 159237"/>
                  <a:gd name="connsiteX2" fmla="*/ 51005 w 114911"/>
                  <a:gd name="connsiteY2" fmla="*/ 86051 h 159237"/>
                  <a:gd name="connsiteX3" fmla="*/ 89962 w 114911"/>
                  <a:gd name="connsiteY3" fmla="*/ 25738 h 159237"/>
                  <a:gd name="connsiteX4" fmla="*/ 99059 w 114911"/>
                  <a:gd name="connsiteY4" fmla="*/ 14518 h 159237"/>
                  <a:gd name="connsiteX5" fmla="*/ 107165 w 114911"/>
                  <a:gd name="connsiteY5" fmla="*/ 6584 h 159237"/>
                  <a:gd name="connsiteX6" fmla="*/ 114889 w 114911"/>
                  <a:gd name="connsiteY6" fmla="*/ 40 h 159237"/>
                  <a:gd name="connsiteX7" fmla="*/ 108460 w 114911"/>
                  <a:gd name="connsiteY7" fmla="*/ 8460 h 159237"/>
                  <a:gd name="connsiteX8" fmla="*/ 100716 w 114911"/>
                  <a:gd name="connsiteY8" fmla="*/ 16928 h 159237"/>
                  <a:gd name="connsiteX9" fmla="*/ 92010 w 114911"/>
                  <a:gd name="connsiteY9" fmla="*/ 28529 h 159237"/>
                  <a:gd name="connsiteX10" fmla="*/ 72656 w 114911"/>
                  <a:gd name="connsiteY10" fmla="*/ 57285 h 159237"/>
                  <a:gd name="connsiteX11" fmla="*/ 53577 w 114911"/>
                  <a:gd name="connsiteY11" fmla="*/ 89289 h 159237"/>
                  <a:gd name="connsiteX12" fmla="*/ 18487 w 114911"/>
                  <a:gd name="connsiteY12" fmla="*/ 140753 h 159237"/>
                  <a:gd name="connsiteX13" fmla="*/ 66 w 114911"/>
                  <a:gd name="connsiteY13" fmla="*/ 159203 h 1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11" h="159237">
                    <a:moveTo>
                      <a:pt x="66" y="159203"/>
                    </a:moveTo>
                    <a:cubicBezTo>
                      <a:pt x="-735" y="158564"/>
                      <a:pt x="5857" y="151011"/>
                      <a:pt x="16020" y="138286"/>
                    </a:cubicBezTo>
                    <a:cubicBezTo>
                      <a:pt x="25783" y="125332"/>
                      <a:pt x="38413" y="106786"/>
                      <a:pt x="51005" y="86051"/>
                    </a:cubicBezTo>
                    <a:cubicBezTo>
                      <a:pt x="63654" y="65381"/>
                      <a:pt x="76704" y="41883"/>
                      <a:pt x="89962" y="25738"/>
                    </a:cubicBezTo>
                    <a:cubicBezTo>
                      <a:pt x="93268" y="21700"/>
                      <a:pt x="95944" y="17528"/>
                      <a:pt x="99059" y="14518"/>
                    </a:cubicBezTo>
                    <a:cubicBezTo>
                      <a:pt x="102202" y="11460"/>
                      <a:pt x="104945" y="8774"/>
                      <a:pt x="107165" y="6584"/>
                    </a:cubicBezTo>
                    <a:cubicBezTo>
                      <a:pt x="111765" y="2154"/>
                      <a:pt x="114623" y="-351"/>
                      <a:pt x="114889" y="40"/>
                    </a:cubicBezTo>
                    <a:cubicBezTo>
                      <a:pt x="115175" y="449"/>
                      <a:pt x="112708" y="3593"/>
                      <a:pt x="108460" y="8460"/>
                    </a:cubicBezTo>
                    <a:cubicBezTo>
                      <a:pt x="106174" y="10937"/>
                      <a:pt x="103593" y="13765"/>
                      <a:pt x="100716" y="16928"/>
                    </a:cubicBezTo>
                    <a:cubicBezTo>
                      <a:pt x="97821" y="20166"/>
                      <a:pt x="95182" y="24414"/>
                      <a:pt x="92010" y="28529"/>
                    </a:cubicBezTo>
                    <a:cubicBezTo>
                      <a:pt x="85410" y="36597"/>
                      <a:pt x="79494" y="47141"/>
                      <a:pt x="72656" y="57285"/>
                    </a:cubicBezTo>
                    <a:cubicBezTo>
                      <a:pt x="66169" y="68182"/>
                      <a:pt x="59692" y="79078"/>
                      <a:pt x="53577" y="89289"/>
                    </a:cubicBezTo>
                    <a:cubicBezTo>
                      <a:pt x="41061" y="109958"/>
                      <a:pt x="28479" y="128284"/>
                      <a:pt x="18487" y="140753"/>
                    </a:cubicBezTo>
                    <a:cubicBezTo>
                      <a:pt x="7971" y="153040"/>
                      <a:pt x="789" y="159784"/>
                      <a:pt x="66" y="1592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534CA361-3461-48C8-CF2C-3B5A4D83BA94}"/>
                  </a:ext>
                </a:extLst>
              </p:cNvPr>
              <p:cNvSpPr/>
              <p:nvPr/>
            </p:nvSpPr>
            <p:spPr>
              <a:xfrm>
                <a:off x="10371952" y="2068676"/>
                <a:ext cx="116336" cy="156624"/>
              </a:xfrm>
              <a:custGeom>
                <a:avLst/>
                <a:gdLst>
                  <a:gd name="connsiteX0" fmla="*/ 86 w 116336"/>
                  <a:gd name="connsiteY0" fmla="*/ 156598 h 156624"/>
                  <a:gd name="connsiteX1" fmla="*/ 15440 w 116336"/>
                  <a:gd name="connsiteY1" fmla="*/ 136338 h 156624"/>
                  <a:gd name="connsiteX2" fmla="*/ 47625 w 116336"/>
                  <a:gd name="connsiteY2" fmla="*/ 83055 h 156624"/>
                  <a:gd name="connsiteX3" fmla="*/ 90421 w 116336"/>
                  <a:gd name="connsiteY3" fmla="*/ 24867 h 156624"/>
                  <a:gd name="connsiteX4" fmla="*/ 109071 w 116336"/>
                  <a:gd name="connsiteY4" fmla="*/ 7189 h 156624"/>
                  <a:gd name="connsiteX5" fmla="*/ 116320 w 116336"/>
                  <a:gd name="connsiteY5" fmla="*/ 45 h 156624"/>
                  <a:gd name="connsiteX6" fmla="*/ 107499 w 116336"/>
                  <a:gd name="connsiteY6" fmla="*/ 5855 h 156624"/>
                  <a:gd name="connsiteX7" fmla="*/ 98108 w 116336"/>
                  <a:gd name="connsiteY7" fmla="*/ 13218 h 156624"/>
                  <a:gd name="connsiteX8" fmla="*/ 87545 w 116336"/>
                  <a:gd name="connsiteY8" fmla="*/ 23924 h 156624"/>
                  <a:gd name="connsiteX9" fmla="*/ 44111 w 116336"/>
                  <a:gd name="connsiteY9" fmla="*/ 83808 h 156624"/>
                  <a:gd name="connsiteX10" fmla="*/ 12497 w 116336"/>
                  <a:gd name="connsiteY10" fmla="*/ 135843 h 156624"/>
                  <a:gd name="connsiteX11" fmla="*/ 86 w 116336"/>
                  <a:gd name="connsiteY11" fmla="*/ 156598 h 15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336" h="156624">
                    <a:moveTo>
                      <a:pt x="86" y="156598"/>
                    </a:moveTo>
                    <a:cubicBezTo>
                      <a:pt x="753" y="157131"/>
                      <a:pt x="6734" y="149492"/>
                      <a:pt x="15440" y="136338"/>
                    </a:cubicBezTo>
                    <a:cubicBezTo>
                      <a:pt x="24003" y="123041"/>
                      <a:pt x="34814" y="103991"/>
                      <a:pt x="47625" y="83055"/>
                    </a:cubicBezTo>
                    <a:cubicBezTo>
                      <a:pt x="60522" y="62262"/>
                      <a:pt x="75600" y="39793"/>
                      <a:pt x="90421" y="24867"/>
                    </a:cubicBezTo>
                    <a:cubicBezTo>
                      <a:pt x="97174" y="16866"/>
                      <a:pt x="104280" y="11342"/>
                      <a:pt x="109071" y="7189"/>
                    </a:cubicBezTo>
                    <a:cubicBezTo>
                      <a:pt x="113891" y="3045"/>
                      <a:pt x="116577" y="445"/>
                      <a:pt x="116320" y="45"/>
                    </a:cubicBezTo>
                    <a:cubicBezTo>
                      <a:pt x="116043" y="-345"/>
                      <a:pt x="112824" y="1817"/>
                      <a:pt x="107499" y="5855"/>
                    </a:cubicBezTo>
                    <a:cubicBezTo>
                      <a:pt x="104832" y="7913"/>
                      <a:pt x="101708" y="10399"/>
                      <a:pt x="98108" y="13218"/>
                    </a:cubicBezTo>
                    <a:cubicBezTo>
                      <a:pt x="94574" y="16095"/>
                      <a:pt x="91383" y="20038"/>
                      <a:pt x="87545" y="23924"/>
                    </a:cubicBezTo>
                    <a:cubicBezTo>
                      <a:pt x="72104" y="39555"/>
                      <a:pt x="56836" y="62910"/>
                      <a:pt x="44111" y="83808"/>
                    </a:cubicBezTo>
                    <a:cubicBezTo>
                      <a:pt x="31519" y="104563"/>
                      <a:pt x="20479" y="122746"/>
                      <a:pt x="12497" y="135843"/>
                    </a:cubicBezTo>
                    <a:cubicBezTo>
                      <a:pt x="4248" y="148416"/>
                      <a:pt x="-724" y="155969"/>
                      <a:pt x="86" y="15659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696E10CE-497B-CE2F-1559-046F43FCDA3B}"/>
                  </a:ext>
                </a:extLst>
              </p:cNvPr>
              <p:cNvSpPr/>
              <p:nvPr/>
            </p:nvSpPr>
            <p:spPr>
              <a:xfrm>
                <a:off x="10420591" y="1915497"/>
                <a:ext cx="49383" cy="117991"/>
              </a:xfrm>
              <a:custGeom>
                <a:avLst/>
                <a:gdLst>
                  <a:gd name="connsiteX0" fmla="*/ 49383 w 49383"/>
                  <a:gd name="connsiteY0" fmla="*/ 117991 h 117991"/>
                  <a:gd name="connsiteX1" fmla="*/ 33629 w 49383"/>
                  <a:gd name="connsiteY1" fmla="*/ 82063 h 117991"/>
                  <a:gd name="connsiteX2" fmla="*/ 21180 w 49383"/>
                  <a:gd name="connsiteY2" fmla="*/ 50040 h 117991"/>
                  <a:gd name="connsiteX3" fmla="*/ 10636 w 49383"/>
                  <a:gd name="connsiteY3" fmla="*/ 23932 h 117991"/>
                  <a:gd name="connsiteX4" fmla="*/ 158 w 49383"/>
                  <a:gd name="connsiteY4" fmla="*/ 15 h 117991"/>
                  <a:gd name="connsiteX5" fmla="*/ 7264 w 49383"/>
                  <a:gd name="connsiteY5" fmla="*/ 24751 h 117991"/>
                  <a:gd name="connsiteX6" fmla="*/ 17217 w 49383"/>
                  <a:gd name="connsiteY6" fmla="*/ 50440 h 117991"/>
                  <a:gd name="connsiteX7" fmla="*/ 29485 w 49383"/>
                  <a:gd name="connsiteY7" fmla="*/ 82196 h 117991"/>
                  <a:gd name="connsiteX8" fmla="*/ 41735 w 49383"/>
                  <a:gd name="connsiteY8" fmla="*/ 110219 h 117991"/>
                  <a:gd name="connsiteX9" fmla="*/ 49383 w 49383"/>
                  <a:gd name="connsiteY9" fmla="*/ 117991 h 11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383" h="117991">
                    <a:moveTo>
                      <a:pt x="49383" y="117991"/>
                    </a:moveTo>
                    <a:cubicBezTo>
                      <a:pt x="43944" y="106180"/>
                      <a:pt x="38515" y="93826"/>
                      <a:pt x="33629" y="82063"/>
                    </a:cubicBezTo>
                    <a:cubicBezTo>
                      <a:pt x="28990" y="70843"/>
                      <a:pt x="24828" y="60013"/>
                      <a:pt x="21180" y="50040"/>
                    </a:cubicBezTo>
                    <a:cubicBezTo>
                      <a:pt x="17246" y="40334"/>
                      <a:pt x="13665" y="31457"/>
                      <a:pt x="10636" y="23932"/>
                    </a:cubicBezTo>
                    <a:cubicBezTo>
                      <a:pt x="4654" y="8987"/>
                      <a:pt x="1025" y="-423"/>
                      <a:pt x="158" y="15"/>
                    </a:cubicBezTo>
                    <a:cubicBezTo>
                      <a:pt x="-690" y="472"/>
                      <a:pt x="1901" y="9987"/>
                      <a:pt x="7264" y="24751"/>
                    </a:cubicBezTo>
                    <a:cubicBezTo>
                      <a:pt x="9893" y="32171"/>
                      <a:pt x="13445" y="40782"/>
                      <a:pt x="17217" y="50440"/>
                    </a:cubicBezTo>
                    <a:cubicBezTo>
                      <a:pt x="20761" y="60270"/>
                      <a:pt x="24894" y="71014"/>
                      <a:pt x="29485" y="82196"/>
                    </a:cubicBezTo>
                    <a:cubicBezTo>
                      <a:pt x="33305" y="91293"/>
                      <a:pt x="37477" y="100808"/>
                      <a:pt x="41735" y="110219"/>
                    </a:cubicBezTo>
                    <a:cubicBezTo>
                      <a:pt x="44602" y="112476"/>
                      <a:pt x="47097" y="115134"/>
                      <a:pt x="49383" y="1179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F9D43A15-FD6B-C681-60C3-E3C814F3339B}"/>
                  </a:ext>
                </a:extLst>
              </p:cNvPr>
              <p:cNvSpPr/>
              <p:nvPr/>
            </p:nvSpPr>
            <p:spPr>
              <a:xfrm>
                <a:off x="10427715" y="1914627"/>
                <a:ext cx="64299" cy="145617"/>
              </a:xfrm>
              <a:custGeom>
                <a:avLst/>
                <a:gdLst>
                  <a:gd name="connsiteX0" fmla="*/ 64299 w 64299"/>
                  <a:gd name="connsiteY0" fmla="*/ 145056 h 145617"/>
                  <a:gd name="connsiteX1" fmla="*/ 37601 w 64299"/>
                  <a:gd name="connsiteY1" fmla="*/ 77666 h 145617"/>
                  <a:gd name="connsiteX2" fmla="*/ 24456 w 64299"/>
                  <a:gd name="connsiteY2" fmla="*/ 46148 h 145617"/>
                  <a:gd name="connsiteX3" fmla="*/ 12483 w 64299"/>
                  <a:gd name="connsiteY3" fmla="*/ 21507 h 145617"/>
                  <a:gd name="connsiteX4" fmla="*/ 110 w 64299"/>
                  <a:gd name="connsiteY4" fmla="*/ 18 h 145617"/>
                  <a:gd name="connsiteX5" fmla="*/ 10502 w 64299"/>
                  <a:gd name="connsiteY5" fmla="*/ 23802 h 145617"/>
                  <a:gd name="connsiteX6" fmla="*/ 22704 w 64299"/>
                  <a:gd name="connsiteY6" fmla="*/ 49205 h 145617"/>
                  <a:gd name="connsiteX7" fmla="*/ 36106 w 64299"/>
                  <a:gd name="connsiteY7" fmla="*/ 80952 h 145617"/>
                  <a:gd name="connsiteX8" fmla="*/ 61518 w 64299"/>
                  <a:gd name="connsiteY8" fmla="*/ 145617 h 145617"/>
                  <a:gd name="connsiteX9" fmla="*/ 64299 w 64299"/>
                  <a:gd name="connsiteY9" fmla="*/ 145056 h 14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299" h="145617">
                    <a:moveTo>
                      <a:pt x="64299" y="145056"/>
                    </a:moveTo>
                    <a:cubicBezTo>
                      <a:pt x="56375" y="125624"/>
                      <a:pt x="47031" y="100164"/>
                      <a:pt x="37601" y="77666"/>
                    </a:cubicBezTo>
                    <a:cubicBezTo>
                      <a:pt x="32876" y="66350"/>
                      <a:pt x="28476" y="55721"/>
                      <a:pt x="24456" y="46148"/>
                    </a:cubicBezTo>
                    <a:cubicBezTo>
                      <a:pt x="20256" y="36651"/>
                      <a:pt x="15922" y="28422"/>
                      <a:pt x="12483" y="21507"/>
                    </a:cubicBezTo>
                    <a:cubicBezTo>
                      <a:pt x="5530" y="7686"/>
                      <a:pt x="968" y="-439"/>
                      <a:pt x="110" y="18"/>
                    </a:cubicBezTo>
                    <a:cubicBezTo>
                      <a:pt x="-747" y="447"/>
                      <a:pt x="3454" y="9410"/>
                      <a:pt x="10502" y="23802"/>
                    </a:cubicBezTo>
                    <a:cubicBezTo>
                      <a:pt x="13912" y="31060"/>
                      <a:pt x="18570" y="39461"/>
                      <a:pt x="22704" y="49205"/>
                    </a:cubicBezTo>
                    <a:cubicBezTo>
                      <a:pt x="26819" y="58959"/>
                      <a:pt x="31352" y="69675"/>
                      <a:pt x="36106" y="80952"/>
                    </a:cubicBezTo>
                    <a:cubicBezTo>
                      <a:pt x="45202" y="102822"/>
                      <a:pt x="53765" y="126996"/>
                      <a:pt x="61518" y="145617"/>
                    </a:cubicBezTo>
                    <a:cubicBezTo>
                      <a:pt x="62414" y="145322"/>
                      <a:pt x="63356" y="145170"/>
                      <a:pt x="64299" y="145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DC548761-96F4-61E0-8E75-6E2F5DCC3C72}"/>
                  </a:ext>
                </a:extLst>
              </p:cNvPr>
              <p:cNvSpPr/>
              <p:nvPr/>
            </p:nvSpPr>
            <p:spPr>
              <a:xfrm>
                <a:off x="10424030" y="2269974"/>
                <a:ext cx="155092" cy="140139"/>
              </a:xfrm>
              <a:custGeom>
                <a:avLst/>
                <a:gdLst>
                  <a:gd name="connsiteX0" fmla="*/ 62 w 155092"/>
                  <a:gd name="connsiteY0" fmla="*/ 140105 h 140139"/>
                  <a:gd name="connsiteX1" fmla="*/ 17093 w 155092"/>
                  <a:gd name="connsiteY1" fmla="*/ 118140 h 140139"/>
                  <a:gd name="connsiteX2" fmla="*/ 64613 w 155092"/>
                  <a:gd name="connsiteY2" fmla="*/ 71477 h 140139"/>
                  <a:gd name="connsiteX3" fmla="*/ 94045 w 155092"/>
                  <a:gd name="connsiteY3" fmla="*/ 44607 h 140139"/>
                  <a:gd name="connsiteX4" fmla="*/ 122820 w 155092"/>
                  <a:gd name="connsiteY4" fmla="*/ 20975 h 140139"/>
                  <a:gd name="connsiteX5" fmla="*/ 135222 w 155092"/>
                  <a:gd name="connsiteY5" fmla="*/ 11622 h 140139"/>
                  <a:gd name="connsiteX6" fmla="*/ 145537 w 155092"/>
                  <a:gd name="connsiteY6" fmla="*/ 5154 h 140139"/>
                  <a:gd name="connsiteX7" fmla="*/ 155081 w 155092"/>
                  <a:gd name="connsiteY7" fmla="*/ 68 h 140139"/>
                  <a:gd name="connsiteX8" fmla="*/ 146433 w 155092"/>
                  <a:gd name="connsiteY8" fmla="*/ 7412 h 140139"/>
                  <a:gd name="connsiteX9" fmla="*/ 136365 w 155092"/>
                  <a:gd name="connsiteY9" fmla="*/ 14575 h 140139"/>
                  <a:gd name="connsiteX10" fmla="*/ 124211 w 155092"/>
                  <a:gd name="connsiteY10" fmla="*/ 24452 h 140139"/>
                  <a:gd name="connsiteX11" fmla="*/ 95559 w 155092"/>
                  <a:gd name="connsiteY11" fmla="*/ 48579 h 140139"/>
                  <a:gd name="connsiteX12" fmla="*/ 66365 w 155092"/>
                  <a:gd name="connsiteY12" fmla="*/ 75554 h 140139"/>
                  <a:gd name="connsiteX13" fmla="*/ 19474 w 155092"/>
                  <a:gd name="connsiteY13" fmla="*/ 120988 h 140139"/>
                  <a:gd name="connsiteX14" fmla="*/ 62 w 155092"/>
                  <a:gd name="connsiteY14" fmla="*/ 140105 h 1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5092" h="140139">
                    <a:moveTo>
                      <a:pt x="62" y="140105"/>
                    </a:moveTo>
                    <a:cubicBezTo>
                      <a:pt x="-710" y="139638"/>
                      <a:pt x="5786" y="130999"/>
                      <a:pt x="17093" y="118140"/>
                    </a:cubicBezTo>
                    <a:cubicBezTo>
                      <a:pt x="28837" y="105624"/>
                      <a:pt x="45287" y="88689"/>
                      <a:pt x="64613" y="71477"/>
                    </a:cubicBezTo>
                    <a:cubicBezTo>
                      <a:pt x="73871" y="62390"/>
                      <a:pt x="84425" y="53751"/>
                      <a:pt x="94045" y="44607"/>
                    </a:cubicBezTo>
                    <a:cubicBezTo>
                      <a:pt x="104265" y="36273"/>
                      <a:pt x="113695" y="27443"/>
                      <a:pt x="122820" y="20975"/>
                    </a:cubicBezTo>
                    <a:cubicBezTo>
                      <a:pt x="127287" y="17584"/>
                      <a:pt x="131469" y="14432"/>
                      <a:pt x="135222" y="11622"/>
                    </a:cubicBezTo>
                    <a:cubicBezTo>
                      <a:pt x="139146" y="9126"/>
                      <a:pt x="142651" y="6936"/>
                      <a:pt x="145537" y="5154"/>
                    </a:cubicBezTo>
                    <a:cubicBezTo>
                      <a:pt x="151367" y="1564"/>
                      <a:pt x="154862" y="-399"/>
                      <a:pt x="155081" y="68"/>
                    </a:cubicBezTo>
                    <a:cubicBezTo>
                      <a:pt x="155310" y="554"/>
                      <a:pt x="152043" y="3259"/>
                      <a:pt x="146433" y="7412"/>
                    </a:cubicBezTo>
                    <a:cubicBezTo>
                      <a:pt x="143499" y="9479"/>
                      <a:pt x="140137" y="11898"/>
                      <a:pt x="136365" y="14575"/>
                    </a:cubicBezTo>
                    <a:cubicBezTo>
                      <a:pt x="132631" y="17594"/>
                      <a:pt x="128516" y="20918"/>
                      <a:pt x="124211" y="24452"/>
                    </a:cubicBezTo>
                    <a:cubicBezTo>
                      <a:pt x="115134" y="31139"/>
                      <a:pt x="105789" y="40244"/>
                      <a:pt x="95559" y="48579"/>
                    </a:cubicBezTo>
                    <a:cubicBezTo>
                      <a:pt x="86006" y="57847"/>
                      <a:pt x="75519" y="66543"/>
                      <a:pt x="66365" y="75554"/>
                    </a:cubicBezTo>
                    <a:cubicBezTo>
                      <a:pt x="47239" y="92727"/>
                      <a:pt x="31275" y="109206"/>
                      <a:pt x="19474" y="120988"/>
                    </a:cubicBezTo>
                    <a:cubicBezTo>
                      <a:pt x="8215" y="133113"/>
                      <a:pt x="1034" y="140724"/>
                      <a:pt x="62" y="140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43E3250F-C9EA-EAF7-4757-3A18CA7262A0}"/>
                  </a:ext>
                </a:extLst>
              </p:cNvPr>
              <p:cNvSpPr/>
              <p:nvPr/>
            </p:nvSpPr>
            <p:spPr>
              <a:xfrm>
                <a:off x="10419412" y="2265663"/>
                <a:ext cx="157749" cy="138347"/>
              </a:xfrm>
              <a:custGeom>
                <a:avLst/>
                <a:gdLst>
                  <a:gd name="connsiteX0" fmla="*/ 79 w 157749"/>
                  <a:gd name="connsiteY0" fmla="*/ 138309 h 138347"/>
                  <a:gd name="connsiteX1" fmla="*/ 17501 w 157749"/>
                  <a:gd name="connsiteY1" fmla="*/ 116183 h 138347"/>
                  <a:gd name="connsiteX2" fmla="*/ 37265 w 157749"/>
                  <a:gd name="connsiteY2" fmla="*/ 93113 h 138347"/>
                  <a:gd name="connsiteX3" fmla="*/ 49552 w 157749"/>
                  <a:gd name="connsiteY3" fmla="*/ 80045 h 138347"/>
                  <a:gd name="connsiteX4" fmla="*/ 63630 w 157749"/>
                  <a:gd name="connsiteY4" fmla="*/ 66853 h 138347"/>
                  <a:gd name="connsiteX5" fmla="*/ 125009 w 157749"/>
                  <a:gd name="connsiteY5" fmla="*/ 19742 h 138347"/>
                  <a:gd name="connsiteX6" fmla="*/ 138030 w 157749"/>
                  <a:gd name="connsiteY6" fmla="*/ 11598 h 138347"/>
                  <a:gd name="connsiteX7" fmla="*/ 148669 w 157749"/>
                  <a:gd name="connsiteY7" fmla="*/ 5893 h 138347"/>
                  <a:gd name="connsiteX8" fmla="*/ 157737 w 157749"/>
                  <a:gd name="connsiteY8" fmla="*/ 83 h 138347"/>
                  <a:gd name="connsiteX9" fmla="*/ 147260 w 157749"/>
                  <a:gd name="connsiteY9" fmla="*/ 4121 h 138347"/>
                  <a:gd name="connsiteX10" fmla="*/ 135887 w 157749"/>
                  <a:gd name="connsiteY10" fmla="*/ 9627 h 138347"/>
                  <a:gd name="connsiteX11" fmla="*/ 122285 w 157749"/>
                  <a:gd name="connsiteY11" fmla="*/ 17961 h 138347"/>
                  <a:gd name="connsiteX12" fmla="*/ 90805 w 157749"/>
                  <a:gd name="connsiteY12" fmla="*/ 39945 h 138347"/>
                  <a:gd name="connsiteX13" fmla="*/ 59715 w 157749"/>
                  <a:gd name="connsiteY13" fmla="*/ 66577 h 138347"/>
                  <a:gd name="connsiteX14" fmla="*/ 14291 w 157749"/>
                  <a:gd name="connsiteY14" fmla="*/ 115345 h 138347"/>
                  <a:gd name="connsiteX15" fmla="*/ 79 w 157749"/>
                  <a:gd name="connsiteY15" fmla="*/ 138309 h 13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749" h="138347">
                    <a:moveTo>
                      <a:pt x="79" y="138309"/>
                    </a:moveTo>
                    <a:cubicBezTo>
                      <a:pt x="1146" y="139024"/>
                      <a:pt x="6775" y="129765"/>
                      <a:pt x="17501" y="116183"/>
                    </a:cubicBezTo>
                    <a:cubicBezTo>
                      <a:pt x="23063" y="109572"/>
                      <a:pt x="29255" y="101257"/>
                      <a:pt x="37265" y="93113"/>
                    </a:cubicBezTo>
                    <a:cubicBezTo>
                      <a:pt x="41189" y="88951"/>
                      <a:pt x="45333" y="84579"/>
                      <a:pt x="49552" y="80045"/>
                    </a:cubicBezTo>
                    <a:cubicBezTo>
                      <a:pt x="54105" y="75778"/>
                      <a:pt x="58811" y="71368"/>
                      <a:pt x="63630" y="66853"/>
                    </a:cubicBezTo>
                    <a:cubicBezTo>
                      <a:pt x="83137" y="49041"/>
                      <a:pt x="106036" y="31410"/>
                      <a:pt x="125009" y="19742"/>
                    </a:cubicBezTo>
                    <a:cubicBezTo>
                      <a:pt x="129772" y="16808"/>
                      <a:pt x="134048" y="13922"/>
                      <a:pt x="138030" y="11598"/>
                    </a:cubicBezTo>
                    <a:cubicBezTo>
                      <a:pt x="142097" y="9417"/>
                      <a:pt x="145707" y="7493"/>
                      <a:pt x="148669" y="5893"/>
                    </a:cubicBezTo>
                    <a:cubicBezTo>
                      <a:pt x="154604" y="2635"/>
                      <a:pt x="157985" y="559"/>
                      <a:pt x="157737" y="83"/>
                    </a:cubicBezTo>
                    <a:cubicBezTo>
                      <a:pt x="157547" y="-384"/>
                      <a:pt x="153699" y="1149"/>
                      <a:pt x="147260" y="4121"/>
                    </a:cubicBezTo>
                    <a:cubicBezTo>
                      <a:pt x="144069" y="5674"/>
                      <a:pt x="140221" y="7522"/>
                      <a:pt x="135887" y="9627"/>
                    </a:cubicBezTo>
                    <a:cubicBezTo>
                      <a:pt x="131791" y="12141"/>
                      <a:pt x="127219" y="14942"/>
                      <a:pt x="122285" y="17961"/>
                    </a:cubicBezTo>
                    <a:cubicBezTo>
                      <a:pt x="112160" y="23743"/>
                      <a:pt x="101930" y="31991"/>
                      <a:pt x="90805" y="39945"/>
                    </a:cubicBezTo>
                    <a:cubicBezTo>
                      <a:pt x="80413" y="48698"/>
                      <a:pt x="69202" y="57261"/>
                      <a:pt x="59715" y="66577"/>
                    </a:cubicBezTo>
                    <a:cubicBezTo>
                      <a:pt x="39970" y="84322"/>
                      <a:pt x="24635" y="102124"/>
                      <a:pt x="14291" y="115345"/>
                    </a:cubicBezTo>
                    <a:cubicBezTo>
                      <a:pt x="4175" y="128794"/>
                      <a:pt x="-692" y="137900"/>
                      <a:pt x="79" y="138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5CAEE9AD-EC1D-B72C-B02E-D74B8BC47808}"/>
                  </a:ext>
                </a:extLst>
              </p:cNvPr>
              <p:cNvSpPr/>
              <p:nvPr/>
            </p:nvSpPr>
            <p:spPr>
              <a:xfrm>
                <a:off x="10589533" y="2280472"/>
                <a:ext cx="61544" cy="187653"/>
              </a:xfrm>
              <a:custGeom>
                <a:avLst/>
                <a:gdLst>
                  <a:gd name="connsiteX0" fmla="*/ 53825 w 61544"/>
                  <a:gd name="connsiteY0" fmla="*/ 187651 h 187653"/>
                  <a:gd name="connsiteX1" fmla="*/ 57149 w 61544"/>
                  <a:gd name="connsiteY1" fmla="*/ 161153 h 187653"/>
                  <a:gd name="connsiteX2" fmla="*/ 57435 w 61544"/>
                  <a:gd name="connsiteY2" fmla="*/ 132111 h 187653"/>
                  <a:gd name="connsiteX3" fmla="*/ 55501 w 61544"/>
                  <a:gd name="connsiteY3" fmla="*/ 115042 h 187653"/>
                  <a:gd name="connsiteX4" fmla="*/ 51472 w 61544"/>
                  <a:gd name="connsiteY4" fmla="*/ 97088 h 187653"/>
                  <a:gd name="connsiteX5" fmla="*/ 20011 w 61544"/>
                  <a:gd name="connsiteY5" fmla="*/ 30289 h 187653"/>
                  <a:gd name="connsiteX6" fmla="*/ 75 w 61544"/>
                  <a:gd name="connsiteY6" fmla="*/ 18 h 187653"/>
                  <a:gd name="connsiteX7" fmla="*/ 7409 w 61544"/>
                  <a:gd name="connsiteY7" fmla="*/ 7724 h 187653"/>
                  <a:gd name="connsiteX8" fmla="*/ 23364 w 61544"/>
                  <a:gd name="connsiteY8" fmla="*/ 29289 h 187653"/>
                  <a:gd name="connsiteX9" fmla="*/ 55597 w 61544"/>
                  <a:gd name="connsiteY9" fmla="*/ 97497 h 187653"/>
                  <a:gd name="connsiteX10" fmla="*/ 61407 w 61544"/>
                  <a:gd name="connsiteY10" fmla="*/ 132911 h 187653"/>
                  <a:gd name="connsiteX11" fmla="*/ 60502 w 61544"/>
                  <a:gd name="connsiteY11" fmla="*/ 161972 h 187653"/>
                  <a:gd name="connsiteX12" fmla="*/ 53825 w 61544"/>
                  <a:gd name="connsiteY12" fmla="*/ 187651 h 1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44" h="187653">
                    <a:moveTo>
                      <a:pt x="53825" y="187651"/>
                    </a:moveTo>
                    <a:cubicBezTo>
                      <a:pt x="52834" y="187489"/>
                      <a:pt x="54663" y="177536"/>
                      <a:pt x="57149" y="161153"/>
                    </a:cubicBezTo>
                    <a:cubicBezTo>
                      <a:pt x="57244" y="152942"/>
                      <a:pt x="58216" y="143027"/>
                      <a:pt x="57435" y="132111"/>
                    </a:cubicBezTo>
                    <a:cubicBezTo>
                      <a:pt x="56835" y="126625"/>
                      <a:pt x="56130" y="120919"/>
                      <a:pt x="55501" y="115042"/>
                    </a:cubicBezTo>
                    <a:cubicBezTo>
                      <a:pt x="54863" y="109089"/>
                      <a:pt x="52901" y="103250"/>
                      <a:pt x="51472" y="97088"/>
                    </a:cubicBezTo>
                    <a:cubicBezTo>
                      <a:pt x="44966" y="72713"/>
                      <a:pt x="31927" y="47910"/>
                      <a:pt x="20011" y="30289"/>
                    </a:cubicBezTo>
                    <a:cubicBezTo>
                      <a:pt x="8533" y="12372"/>
                      <a:pt x="-944" y="647"/>
                      <a:pt x="75" y="18"/>
                    </a:cubicBezTo>
                    <a:cubicBezTo>
                      <a:pt x="485" y="-258"/>
                      <a:pt x="3180" y="2600"/>
                      <a:pt x="7409" y="7724"/>
                    </a:cubicBezTo>
                    <a:cubicBezTo>
                      <a:pt x="11562" y="12839"/>
                      <a:pt x="17468" y="20135"/>
                      <a:pt x="23364" y="29289"/>
                    </a:cubicBezTo>
                    <a:cubicBezTo>
                      <a:pt x="35870" y="47167"/>
                      <a:pt x="49310" y="72627"/>
                      <a:pt x="55597" y="97497"/>
                    </a:cubicBezTo>
                    <a:cubicBezTo>
                      <a:pt x="59359" y="109765"/>
                      <a:pt x="60292" y="121995"/>
                      <a:pt x="61407" y="132911"/>
                    </a:cubicBezTo>
                    <a:cubicBezTo>
                      <a:pt x="61883" y="143913"/>
                      <a:pt x="61016" y="153828"/>
                      <a:pt x="60502" y="161972"/>
                    </a:cubicBezTo>
                    <a:cubicBezTo>
                      <a:pt x="57501" y="178260"/>
                      <a:pt x="54796" y="187804"/>
                      <a:pt x="53825" y="1876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B656849A-D3BD-BB97-946E-043D58E5EE45}"/>
                  </a:ext>
                </a:extLst>
              </p:cNvPr>
              <p:cNvSpPr/>
              <p:nvPr/>
            </p:nvSpPr>
            <p:spPr>
              <a:xfrm>
                <a:off x="10585738" y="2282776"/>
                <a:ext cx="54047" cy="181863"/>
              </a:xfrm>
              <a:custGeom>
                <a:avLst/>
                <a:gdLst>
                  <a:gd name="connsiteX0" fmla="*/ 51066 w 54047"/>
                  <a:gd name="connsiteY0" fmla="*/ 181862 h 181863"/>
                  <a:gd name="connsiteX1" fmla="*/ 54048 w 54047"/>
                  <a:gd name="connsiteY1" fmla="*/ 156544 h 181863"/>
                  <a:gd name="connsiteX2" fmla="*/ 45418 w 54047"/>
                  <a:gd name="connsiteY2" fmla="*/ 95632 h 181863"/>
                  <a:gd name="connsiteX3" fmla="*/ 18472 w 54047"/>
                  <a:gd name="connsiteY3" fmla="*/ 29843 h 181863"/>
                  <a:gd name="connsiteX4" fmla="*/ 117 w 54047"/>
                  <a:gd name="connsiteY4" fmla="*/ 11 h 181863"/>
                  <a:gd name="connsiteX5" fmla="*/ 43447 w 54047"/>
                  <a:gd name="connsiteY5" fmla="*/ 98670 h 181863"/>
                  <a:gd name="connsiteX6" fmla="*/ 49752 w 54047"/>
                  <a:gd name="connsiteY6" fmla="*/ 131208 h 181863"/>
                  <a:gd name="connsiteX7" fmla="*/ 51228 w 54047"/>
                  <a:gd name="connsiteY7" fmla="*/ 157678 h 181863"/>
                  <a:gd name="connsiteX8" fmla="*/ 51066 w 54047"/>
                  <a:gd name="connsiteY8" fmla="*/ 181862 h 18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47" h="181863">
                    <a:moveTo>
                      <a:pt x="51066" y="181862"/>
                    </a:moveTo>
                    <a:cubicBezTo>
                      <a:pt x="51895" y="182014"/>
                      <a:pt x="53305" y="172280"/>
                      <a:pt x="54048" y="156544"/>
                    </a:cubicBezTo>
                    <a:cubicBezTo>
                      <a:pt x="53619" y="140809"/>
                      <a:pt x="52581" y="118844"/>
                      <a:pt x="45418" y="95632"/>
                    </a:cubicBezTo>
                    <a:cubicBezTo>
                      <a:pt x="38903" y="72372"/>
                      <a:pt x="28559" y="47788"/>
                      <a:pt x="18472" y="29843"/>
                    </a:cubicBezTo>
                    <a:cubicBezTo>
                      <a:pt x="8871" y="11717"/>
                      <a:pt x="784" y="-409"/>
                      <a:pt x="117" y="11"/>
                    </a:cubicBezTo>
                    <a:cubicBezTo>
                      <a:pt x="-2254" y="1201"/>
                      <a:pt x="32016" y="51950"/>
                      <a:pt x="43447" y="98670"/>
                    </a:cubicBezTo>
                    <a:cubicBezTo>
                      <a:pt x="46952" y="110148"/>
                      <a:pt x="48238" y="121254"/>
                      <a:pt x="49752" y="131208"/>
                    </a:cubicBezTo>
                    <a:cubicBezTo>
                      <a:pt x="50924" y="141190"/>
                      <a:pt x="50686" y="150201"/>
                      <a:pt x="51228" y="157678"/>
                    </a:cubicBezTo>
                    <a:cubicBezTo>
                      <a:pt x="50495" y="172613"/>
                      <a:pt x="50047" y="181719"/>
                      <a:pt x="51066" y="1818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51703DDE-472D-F9DF-BD91-7BB0AEE6245F}"/>
                  </a:ext>
                </a:extLst>
              </p:cNvPr>
              <p:cNvSpPr/>
              <p:nvPr/>
            </p:nvSpPr>
            <p:spPr>
              <a:xfrm>
                <a:off x="10587319" y="2225297"/>
                <a:ext cx="198523" cy="38944"/>
              </a:xfrm>
              <a:custGeom>
                <a:avLst/>
                <a:gdLst>
                  <a:gd name="connsiteX0" fmla="*/ 198523 w 198523"/>
                  <a:gd name="connsiteY0" fmla="*/ 1596 h 38944"/>
                  <a:gd name="connsiteX1" fmla="*/ 171701 w 198523"/>
                  <a:gd name="connsiteY1" fmla="*/ 3530 h 38944"/>
                  <a:gd name="connsiteX2" fmla="*/ 107426 w 198523"/>
                  <a:gd name="connsiteY2" fmla="*/ 9626 h 38944"/>
                  <a:gd name="connsiteX3" fmla="*/ 69640 w 198523"/>
                  <a:gd name="connsiteY3" fmla="*/ 17760 h 38944"/>
                  <a:gd name="connsiteX4" fmla="*/ 35103 w 198523"/>
                  <a:gd name="connsiteY4" fmla="*/ 27781 h 38944"/>
                  <a:gd name="connsiteX5" fmla="*/ 3 w 198523"/>
                  <a:gd name="connsiteY5" fmla="*/ 38830 h 38944"/>
                  <a:gd name="connsiteX6" fmla="*/ 34998 w 198523"/>
                  <a:gd name="connsiteY6" fmla="*/ 24237 h 38944"/>
                  <a:gd name="connsiteX7" fmla="*/ 70098 w 198523"/>
                  <a:gd name="connsiteY7" fmla="*/ 13703 h 38944"/>
                  <a:gd name="connsiteX8" fmla="*/ 108226 w 198523"/>
                  <a:gd name="connsiteY8" fmla="*/ 5521 h 38944"/>
                  <a:gd name="connsiteX9" fmla="*/ 143364 w 198523"/>
                  <a:gd name="connsiteY9" fmla="*/ 1215 h 38944"/>
                  <a:gd name="connsiteX10" fmla="*/ 172082 w 198523"/>
                  <a:gd name="connsiteY10" fmla="*/ 25 h 38944"/>
                  <a:gd name="connsiteX11" fmla="*/ 198523 w 198523"/>
                  <a:gd name="connsiteY11" fmla="*/ 1596 h 3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523" h="38944">
                    <a:moveTo>
                      <a:pt x="198523" y="1596"/>
                    </a:moveTo>
                    <a:cubicBezTo>
                      <a:pt x="198571" y="2577"/>
                      <a:pt x="188313" y="2844"/>
                      <a:pt x="171701" y="3530"/>
                    </a:cubicBezTo>
                    <a:cubicBezTo>
                      <a:pt x="155099" y="3882"/>
                      <a:pt x="132248" y="5835"/>
                      <a:pt x="107426" y="9626"/>
                    </a:cubicBezTo>
                    <a:cubicBezTo>
                      <a:pt x="94920" y="11159"/>
                      <a:pt x="82099" y="14779"/>
                      <a:pt x="69640" y="17760"/>
                    </a:cubicBezTo>
                    <a:cubicBezTo>
                      <a:pt x="57191" y="20856"/>
                      <a:pt x="45256" y="24123"/>
                      <a:pt x="35103" y="27781"/>
                    </a:cubicBezTo>
                    <a:cubicBezTo>
                      <a:pt x="14643" y="34677"/>
                      <a:pt x="280" y="39782"/>
                      <a:pt x="3" y="38830"/>
                    </a:cubicBezTo>
                    <a:cubicBezTo>
                      <a:pt x="-254" y="37867"/>
                      <a:pt x="14196" y="31724"/>
                      <a:pt x="34998" y="24237"/>
                    </a:cubicBezTo>
                    <a:cubicBezTo>
                      <a:pt x="45333" y="20256"/>
                      <a:pt x="57487" y="16912"/>
                      <a:pt x="70098" y="13703"/>
                    </a:cubicBezTo>
                    <a:cubicBezTo>
                      <a:pt x="82690" y="10588"/>
                      <a:pt x="95701" y="7073"/>
                      <a:pt x="108226" y="5521"/>
                    </a:cubicBezTo>
                    <a:cubicBezTo>
                      <a:pt x="120723" y="3692"/>
                      <a:pt x="132610" y="2263"/>
                      <a:pt x="143364" y="1215"/>
                    </a:cubicBezTo>
                    <a:cubicBezTo>
                      <a:pt x="154156" y="253"/>
                      <a:pt x="163900" y="187"/>
                      <a:pt x="172082" y="25"/>
                    </a:cubicBezTo>
                    <a:cubicBezTo>
                      <a:pt x="188389" y="-147"/>
                      <a:pt x="198437" y="596"/>
                      <a:pt x="198523" y="15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66E855C1-31F3-1F35-995F-DE965108FDCE}"/>
                  </a:ext>
                </a:extLst>
              </p:cNvPr>
              <p:cNvSpPr/>
              <p:nvPr/>
            </p:nvSpPr>
            <p:spPr>
              <a:xfrm>
                <a:off x="10588480" y="2233693"/>
                <a:ext cx="195466" cy="34927"/>
              </a:xfrm>
              <a:custGeom>
                <a:avLst/>
                <a:gdLst>
                  <a:gd name="connsiteX0" fmla="*/ 195467 w 195466"/>
                  <a:gd name="connsiteY0" fmla="*/ 392 h 34927"/>
                  <a:gd name="connsiteX1" fmla="*/ 169121 w 195466"/>
                  <a:gd name="connsiteY1" fmla="*/ 2278 h 34927"/>
                  <a:gd name="connsiteX2" fmla="*/ 106037 w 195466"/>
                  <a:gd name="connsiteY2" fmla="*/ 11260 h 34927"/>
                  <a:gd name="connsiteX3" fmla="*/ 68622 w 195466"/>
                  <a:gd name="connsiteY3" fmla="*/ 17975 h 34927"/>
                  <a:gd name="connsiteX4" fmla="*/ 34352 w 195466"/>
                  <a:gd name="connsiteY4" fmla="*/ 25167 h 34927"/>
                  <a:gd name="connsiteX5" fmla="*/ 4 w 195466"/>
                  <a:gd name="connsiteY5" fmla="*/ 34758 h 34927"/>
                  <a:gd name="connsiteX6" fmla="*/ 36237 w 195466"/>
                  <a:gd name="connsiteY6" fmla="*/ 27653 h 34927"/>
                  <a:gd name="connsiteX7" fmla="*/ 71270 w 195466"/>
                  <a:gd name="connsiteY7" fmla="*/ 20395 h 34927"/>
                  <a:gd name="connsiteX8" fmla="*/ 108942 w 195466"/>
                  <a:gd name="connsiteY8" fmla="*/ 13603 h 34927"/>
                  <a:gd name="connsiteX9" fmla="*/ 170673 w 195466"/>
                  <a:gd name="connsiteY9" fmla="*/ 4993 h 34927"/>
                  <a:gd name="connsiteX10" fmla="*/ 195467 w 195466"/>
                  <a:gd name="connsiteY10" fmla="*/ 392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5466" h="34927">
                    <a:moveTo>
                      <a:pt x="195467" y="392"/>
                    </a:moveTo>
                    <a:cubicBezTo>
                      <a:pt x="195324" y="-599"/>
                      <a:pt x="185342" y="382"/>
                      <a:pt x="169121" y="2278"/>
                    </a:cubicBezTo>
                    <a:cubicBezTo>
                      <a:pt x="152890" y="3811"/>
                      <a:pt x="130678" y="7583"/>
                      <a:pt x="106037" y="11260"/>
                    </a:cubicBezTo>
                    <a:cubicBezTo>
                      <a:pt x="93664" y="12917"/>
                      <a:pt x="80976" y="15842"/>
                      <a:pt x="68622" y="17975"/>
                    </a:cubicBezTo>
                    <a:cubicBezTo>
                      <a:pt x="56287" y="20166"/>
                      <a:pt x="44457" y="22481"/>
                      <a:pt x="34352" y="25167"/>
                    </a:cubicBezTo>
                    <a:cubicBezTo>
                      <a:pt x="13996" y="30110"/>
                      <a:pt x="-282" y="33806"/>
                      <a:pt x="4" y="34758"/>
                    </a:cubicBezTo>
                    <a:cubicBezTo>
                      <a:pt x="290" y="35711"/>
                      <a:pt x="15273" y="32548"/>
                      <a:pt x="36237" y="27653"/>
                    </a:cubicBezTo>
                    <a:cubicBezTo>
                      <a:pt x="46639" y="24957"/>
                      <a:pt x="58754" y="22728"/>
                      <a:pt x="71270" y="20395"/>
                    </a:cubicBezTo>
                    <a:cubicBezTo>
                      <a:pt x="83777" y="18147"/>
                      <a:pt x="96578" y="15099"/>
                      <a:pt x="108942" y="13603"/>
                    </a:cubicBezTo>
                    <a:cubicBezTo>
                      <a:pt x="133545" y="9860"/>
                      <a:pt x="155138" y="6660"/>
                      <a:pt x="170673" y="4993"/>
                    </a:cubicBezTo>
                    <a:cubicBezTo>
                      <a:pt x="186218" y="2973"/>
                      <a:pt x="195524" y="1373"/>
                      <a:pt x="195467" y="39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95B7DE07-AB7C-EE73-31E2-82B93E8E7657}"/>
                  </a:ext>
                </a:extLst>
              </p:cNvPr>
              <p:cNvSpPr/>
              <p:nvPr/>
            </p:nvSpPr>
            <p:spPr>
              <a:xfrm>
                <a:off x="10520278" y="2073158"/>
                <a:ext cx="64666" cy="180815"/>
              </a:xfrm>
              <a:custGeom>
                <a:avLst/>
                <a:gdLst>
                  <a:gd name="connsiteX0" fmla="*/ 179 w 64666"/>
                  <a:gd name="connsiteY0" fmla="*/ 12 h 180815"/>
                  <a:gd name="connsiteX1" fmla="*/ 9961 w 64666"/>
                  <a:gd name="connsiteY1" fmla="*/ 23739 h 180815"/>
                  <a:gd name="connsiteX2" fmla="*/ 33126 w 64666"/>
                  <a:gd name="connsiteY2" fmla="*/ 80536 h 180815"/>
                  <a:gd name="connsiteX3" fmla="*/ 57891 w 64666"/>
                  <a:gd name="connsiteY3" fmla="*/ 146335 h 180815"/>
                  <a:gd name="connsiteX4" fmla="*/ 63444 w 64666"/>
                  <a:gd name="connsiteY4" fmla="*/ 170976 h 180815"/>
                  <a:gd name="connsiteX5" fmla="*/ 64463 w 64666"/>
                  <a:gd name="connsiteY5" fmla="*/ 180815 h 180815"/>
                  <a:gd name="connsiteX6" fmla="*/ 61234 w 64666"/>
                  <a:gd name="connsiteY6" fmla="*/ 170957 h 180815"/>
                  <a:gd name="connsiteX7" fmla="*/ 54471 w 64666"/>
                  <a:gd name="connsiteY7" fmla="*/ 146306 h 180815"/>
                  <a:gd name="connsiteX8" fmla="*/ 29106 w 64666"/>
                  <a:gd name="connsiteY8" fmla="*/ 80765 h 180815"/>
                  <a:gd name="connsiteX9" fmla="*/ 6637 w 64666"/>
                  <a:gd name="connsiteY9" fmla="*/ 24510 h 180815"/>
                  <a:gd name="connsiteX10" fmla="*/ 179 w 64666"/>
                  <a:gd name="connsiteY10" fmla="*/ 12 h 1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" h="180815">
                    <a:moveTo>
                      <a:pt x="179" y="12"/>
                    </a:moveTo>
                    <a:cubicBezTo>
                      <a:pt x="1046" y="-379"/>
                      <a:pt x="4351" y="8880"/>
                      <a:pt x="9961" y="23739"/>
                    </a:cubicBezTo>
                    <a:cubicBezTo>
                      <a:pt x="15581" y="38531"/>
                      <a:pt x="24001" y="58676"/>
                      <a:pt x="33126" y="80536"/>
                    </a:cubicBezTo>
                    <a:cubicBezTo>
                      <a:pt x="42365" y="102339"/>
                      <a:pt x="52842" y="126466"/>
                      <a:pt x="57891" y="146335"/>
                    </a:cubicBezTo>
                    <a:cubicBezTo>
                      <a:pt x="61091" y="156127"/>
                      <a:pt x="62367" y="164823"/>
                      <a:pt x="63444" y="170976"/>
                    </a:cubicBezTo>
                    <a:cubicBezTo>
                      <a:pt x="64473" y="177139"/>
                      <a:pt x="64978" y="180777"/>
                      <a:pt x="64463" y="180815"/>
                    </a:cubicBezTo>
                    <a:cubicBezTo>
                      <a:pt x="63996" y="180853"/>
                      <a:pt x="62787" y="177139"/>
                      <a:pt x="61234" y="170957"/>
                    </a:cubicBezTo>
                    <a:cubicBezTo>
                      <a:pt x="59662" y="164785"/>
                      <a:pt x="57920" y="156098"/>
                      <a:pt x="54471" y="146306"/>
                    </a:cubicBezTo>
                    <a:cubicBezTo>
                      <a:pt x="48852" y="126494"/>
                      <a:pt x="38412" y="102415"/>
                      <a:pt x="29106" y="80765"/>
                    </a:cubicBezTo>
                    <a:cubicBezTo>
                      <a:pt x="19943" y="59057"/>
                      <a:pt x="11733" y="39198"/>
                      <a:pt x="6637" y="24510"/>
                    </a:cubicBezTo>
                    <a:cubicBezTo>
                      <a:pt x="1617" y="9718"/>
                      <a:pt x="-688" y="402"/>
                      <a:pt x="179" y="1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8BC0D2D0-3DF6-705B-2FFC-6B79F759D510}"/>
                  </a:ext>
                </a:extLst>
              </p:cNvPr>
              <p:cNvSpPr/>
              <p:nvPr/>
            </p:nvSpPr>
            <p:spPr>
              <a:xfrm>
                <a:off x="10527422" y="2072698"/>
                <a:ext cx="61994" cy="181103"/>
              </a:xfrm>
              <a:custGeom>
                <a:avLst/>
                <a:gdLst>
                  <a:gd name="connsiteX0" fmla="*/ 121 w 61994"/>
                  <a:gd name="connsiteY0" fmla="*/ 14 h 181103"/>
                  <a:gd name="connsiteX1" fmla="*/ 9693 w 61994"/>
                  <a:gd name="connsiteY1" fmla="*/ 23322 h 181103"/>
                  <a:gd name="connsiteX2" fmla="*/ 35363 w 61994"/>
                  <a:gd name="connsiteY2" fmla="*/ 78958 h 181103"/>
                  <a:gd name="connsiteX3" fmla="*/ 56252 w 61994"/>
                  <a:gd name="connsiteY3" fmla="*/ 146614 h 181103"/>
                  <a:gd name="connsiteX4" fmla="*/ 59776 w 61994"/>
                  <a:gd name="connsiteY4" fmla="*/ 171436 h 181103"/>
                  <a:gd name="connsiteX5" fmla="*/ 61595 w 61994"/>
                  <a:gd name="connsiteY5" fmla="*/ 181104 h 181103"/>
                  <a:gd name="connsiteX6" fmla="*/ 61767 w 61994"/>
                  <a:gd name="connsiteY6" fmla="*/ 170855 h 181103"/>
                  <a:gd name="connsiteX7" fmla="*/ 58652 w 61994"/>
                  <a:gd name="connsiteY7" fmla="*/ 144890 h 181103"/>
                  <a:gd name="connsiteX8" fmla="*/ 36821 w 61994"/>
                  <a:gd name="connsiteY8" fmla="*/ 75729 h 181103"/>
                  <a:gd name="connsiteX9" fmla="*/ 11675 w 61994"/>
                  <a:gd name="connsiteY9" fmla="*/ 21074 h 181103"/>
                  <a:gd name="connsiteX10" fmla="*/ 121 w 61994"/>
                  <a:gd name="connsiteY10" fmla="*/ 14 h 1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94" h="181103">
                    <a:moveTo>
                      <a:pt x="121" y="14"/>
                    </a:moveTo>
                    <a:cubicBezTo>
                      <a:pt x="-746" y="386"/>
                      <a:pt x="3102" y="9196"/>
                      <a:pt x="9693" y="23322"/>
                    </a:cubicBezTo>
                    <a:cubicBezTo>
                      <a:pt x="16304" y="37448"/>
                      <a:pt x="26143" y="56669"/>
                      <a:pt x="35363" y="78958"/>
                    </a:cubicBezTo>
                    <a:cubicBezTo>
                      <a:pt x="44603" y="101170"/>
                      <a:pt x="53099" y="126383"/>
                      <a:pt x="56252" y="146614"/>
                    </a:cubicBezTo>
                    <a:cubicBezTo>
                      <a:pt x="58576" y="156577"/>
                      <a:pt x="58986" y="165311"/>
                      <a:pt x="59776" y="171436"/>
                    </a:cubicBezTo>
                    <a:cubicBezTo>
                      <a:pt x="60528" y="177541"/>
                      <a:pt x="61138" y="181113"/>
                      <a:pt x="61595" y="181104"/>
                    </a:cubicBezTo>
                    <a:cubicBezTo>
                      <a:pt x="62110" y="181104"/>
                      <a:pt x="62081" y="177303"/>
                      <a:pt x="61767" y="170855"/>
                    </a:cubicBezTo>
                    <a:cubicBezTo>
                      <a:pt x="61405" y="164425"/>
                      <a:pt x="61033" y="155262"/>
                      <a:pt x="58652" y="144890"/>
                    </a:cubicBezTo>
                    <a:cubicBezTo>
                      <a:pt x="55328" y="123801"/>
                      <a:pt x="46308" y="97874"/>
                      <a:pt x="36821" y="75729"/>
                    </a:cubicBezTo>
                    <a:cubicBezTo>
                      <a:pt x="27458" y="53392"/>
                      <a:pt x="18219" y="34590"/>
                      <a:pt x="11675" y="21074"/>
                    </a:cubicBezTo>
                    <a:cubicBezTo>
                      <a:pt x="5198" y="7596"/>
                      <a:pt x="988" y="-386"/>
                      <a:pt x="121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5B7E8206-BD30-BE0C-F93A-28F104FB00BC}"/>
                  </a:ext>
                </a:extLst>
              </p:cNvPr>
              <p:cNvSpPr/>
              <p:nvPr/>
            </p:nvSpPr>
            <p:spPr>
              <a:xfrm>
                <a:off x="11074277" y="1406288"/>
                <a:ext cx="154516" cy="17621"/>
              </a:xfrm>
              <a:custGeom>
                <a:avLst/>
                <a:gdLst>
                  <a:gd name="connsiteX0" fmla="*/ 154516 w 154516"/>
                  <a:gd name="connsiteY0" fmla="*/ 1694 h 17621"/>
                  <a:gd name="connsiteX1" fmla="*/ 84469 w 154516"/>
                  <a:gd name="connsiteY1" fmla="*/ 3894 h 17621"/>
                  <a:gd name="connsiteX2" fmla="*/ 27624 w 154516"/>
                  <a:gd name="connsiteY2" fmla="*/ 11324 h 17621"/>
                  <a:gd name="connsiteX3" fmla="*/ 1 w 154516"/>
                  <a:gd name="connsiteY3" fmla="*/ 17505 h 17621"/>
                  <a:gd name="connsiteX4" fmla="*/ 27843 w 154516"/>
                  <a:gd name="connsiteY4" fmla="*/ 8581 h 17621"/>
                  <a:gd name="connsiteX5" fmla="*/ 85431 w 154516"/>
                  <a:gd name="connsiteY5" fmla="*/ 789 h 17621"/>
                  <a:gd name="connsiteX6" fmla="*/ 154516 w 154516"/>
                  <a:gd name="connsiteY6" fmla="*/ 1694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516" h="17621">
                    <a:moveTo>
                      <a:pt x="154516" y="1694"/>
                    </a:moveTo>
                    <a:cubicBezTo>
                      <a:pt x="154640" y="3370"/>
                      <a:pt x="122950" y="2285"/>
                      <a:pt x="84469" y="3894"/>
                    </a:cubicBezTo>
                    <a:cubicBezTo>
                      <a:pt x="65219" y="4856"/>
                      <a:pt x="43873" y="7876"/>
                      <a:pt x="27624" y="11324"/>
                    </a:cubicBezTo>
                    <a:cubicBezTo>
                      <a:pt x="11336" y="14724"/>
                      <a:pt x="163" y="18315"/>
                      <a:pt x="1" y="17505"/>
                    </a:cubicBezTo>
                    <a:cubicBezTo>
                      <a:pt x="-142" y="16810"/>
                      <a:pt x="11203" y="12381"/>
                      <a:pt x="27843" y="8581"/>
                    </a:cubicBezTo>
                    <a:cubicBezTo>
                      <a:pt x="44464" y="4761"/>
                      <a:pt x="66162" y="1742"/>
                      <a:pt x="85431" y="789"/>
                    </a:cubicBezTo>
                    <a:cubicBezTo>
                      <a:pt x="123912" y="-821"/>
                      <a:pt x="154249" y="313"/>
                      <a:pt x="154516" y="16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B2CB8C80-59F7-91F0-8F91-410A1197E43F}"/>
                  </a:ext>
                </a:extLst>
              </p:cNvPr>
              <p:cNvSpPr/>
              <p:nvPr/>
            </p:nvSpPr>
            <p:spPr>
              <a:xfrm>
                <a:off x="11074943" y="1413187"/>
                <a:ext cx="152440" cy="14168"/>
              </a:xfrm>
              <a:custGeom>
                <a:avLst/>
                <a:gdLst>
                  <a:gd name="connsiteX0" fmla="*/ 152440 w 152440"/>
                  <a:gd name="connsiteY0" fmla="*/ 300 h 14168"/>
                  <a:gd name="connsiteX1" fmla="*/ 132008 w 152440"/>
                  <a:gd name="connsiteY1" fmla="*/ 1395 h 14168"/>
                  <a:gd name="connsiteX2" fmla="*/ 82812 w 152440"/>
                  <a:gd name="connsiteY2" fmla="*/ 4672 h 14168"/>
                  <a:gd name="connsiteX3" fmla="*/ 26767 w 152440"/>
                  <a:gd name="connsiteY3" fmla="*/ 8853 h 14168"/>
                  <a:gd name="connsiteX4" fmla="*/ 2 w 152440"/>
                  <a:gd name="connsiteY4" fmla="*/ 13987 h 14168"/>
                  <a:gd name="connsiteX5" fmla="*/ 27996 w 152440"/>
                  <a:gd name="connsiteY5" fmla="*/ 10892 h 14168"/>
                  <a:gd name="connsiteX6" fmla="*/ 84803 w 152440"/>
                  <a:gd name="connsiteY6" fmla="*/ 6634 h 14168"/>
                  <a:gd name="connsiteX7" fmla="*/ 152440 w 152440"/>
                  <a:gd name="connsiteY7" fmla="*/ 300 h 14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440" h="14168">
                    <a:moveTo>
                      <a:pt x="152440" y="300"/>
                    </a:moveTo>
                    <a:cubicBezTo>
                      <a:pt x="152382" y="-462"/>
                      <a:pt x="144591" y="347"/>
                      <a:pt x="132008" y="1395"/>
                    </a:cubicBezTo>
                    <a:cubicBezTo>
                      <a:pt x="119407" y="2481"/>
                      <a:pt x="102005" y="3672"/>
                      <a:pt x="82812" y="4672"/>
                    </a:cubicBezTo>
                    <a:cubicBezTo>
                      <a:pt x="63609" y="5634"/>
                      <a:pt x="42721" y="6872"/>
                      <a:pt x="26767" y="8853"/>
                    </a:cubicBezTo>
                    <a:cubicBezTo>
                      <a:pt x="10822" y="10796"/>
                      <a:pt x="-151" y="13301"/>
                      <a:pt x="2" y="13987"/>
                    </a:cubicBezTo>
                    <a:cubicBezTo>
                      <a:pt x="173" y="14797"/>
                      <a:pt x="11651" y="12730"/>
                      <a:pt x="27996" y="10892"/>
                    </a:cubicBezTo>
                    <a:cubicBezTo>
                      <a:pt x="44369" y="9044"/>
                      <a:pt x="65610" y="7596"/>
                      <a:pt x="84803" y="6634"/>
                    </a:cubicBezTo>
                    <a:cubicBezTo>
                      <a:pt x="123284" y="4986"/>
                      <a:pt x="152640" y="1995"/>
                      <a:pt x="152440" y="3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9E9ABEB-C5D2-0EAE-9265-FFA61CCC6FE0}"/>
                  </a:ext>
                </a:extLst>
              </p:cNvPr>
              <p:cNvSpPr/>
              <p:nvPr/>
            </p:nvSpPr>
            <p:spPr>
              <a:xfrm>
                <a:off x="10888169" y="1415464"/>
                <a:ext cx="172174" cy="7084"/>
              </a:xfrm>
              <a:custGeom>
                <a:avLst/>
                <a:gdLst>
                  <a:gd name="connsiteX0" fmla="*/ 0 w 172174"/>
                  <a:gd name="connsiteY0" fmla="*/ 356 h 7084"/>
                  <a:gd name="connsiteX1" fmla="*/ 77610 w 172174"/>
                  <a:gd name="connsiteY1" fmla="*/ 3671 h 7084"/>
                  <a:gd name="connsiteX2" fmla="*/ 110319 w 172174"/>
                  <a:gd name="connsiteY2" fmla="*/ 3624 h 7084"/>
                  <a:gd name="connsiteX3" fmla="*/ 140827 w 172174"/>
                  <a:gd name="connsiteY3" fmla="*/ 3128 h 7084"/>
                  <a:gd name="connsiteX4" fmla="*/ 172174 w 172174"/>
                  <a:gd name="connsiteY4" fmla="*/ 3938 h 7084"/>
                  <a:gd name="connsiteX5" fmla="*/ 139979 w 172174"/>
                  <a:gd name="connsiteY5" fmla="*/ 6024 h 7084"/>
                  <a:gd name="connsiteX6" fmla="*/ 109147 w 172174"/>
                  <a:gd name="connsiteY6" fmla="*/ 6900 h 7084"/>
                  <a:gd name="connsiteX7" fmla="*/ 76352 w 172174"/>
                  <a:gd name="connsiteY7" fmla="*/ 7062 h 7084"/>
                  <a:gd name="connsiteX8" fmla="*/ 0 w 172174"/>
                  <a:gd name="connsiteY8" fmla="*/ 356 h 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174" h="7084">
                    <a:moveTo>
                      <a:pt x="0" y="356"/>
                    </a:moveTo>
                    <a:cubicBezTo>
                      <a:pt x="-10" y="-1263"/>
                      <a:pt x="35090" y="3128"/>
                      <a:pt x="77610" y="3671"/>
                    </a:cubicBezTo>
                    <a:cubicBezTo>
                      <a:pt x="88268" y="3662"/>
                      <a:pt x="99441" y="3881"/>
                      <a:pt x="110319" y="3624"/>
                    </a:cubicBezTo>
                    <a:cubicBezTo>
                      <a:pt x="121187" y="3414"/>
                      <a:pt x="131693" y="2833"/>
                      <a:pt x="140827" y="3128"/>
                    </a:cubicBezTo>
                    <a:cubicBezTo>
                      <a:pt x="159153" y="3233"/>
                      <a:pt x="172307" y="3100"/>
                      <a:pt x="172174" y="3938"/>
                    </a:cubicBezTo>
                    <a:cubicBezTo>
                      <a:pt x="172079" y="4776"/>
                      <a:pt x="158572" y="5729"/>
                      <a:pt x="139979" y="6024"/>
                    </a:cubicBezTo>
                    <a:cubicBezTo>
                      <a:pt x="130721" y="5938"/>
                      <a:pt x="120062" y="6681"/>
                      <a:pt x="109147" y="6900"/>
                    </a:cubicBezTo>
                    <a:cubicBezTo>
                      <a:pt x="98222" y="7205"/>
                      <a:pt x="87001" y="7033"/>
                      <a:pt x="76352" y="7062"/>
                    </a:cubicBezTo>
                    <a:cubicBezTo>
                      <a:pt x="33871" y="6491"/>
                      <a:pt x="-38" y="2128"/>
                      <a:pt x="0" y="3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9EE95770-4414-14DF-1F19-F065CADBDF40}"/>
                  </a:ext>
                </a:extLst>
              </p:cNvPr>
              <p:cNvSpPr/>
              <p:nvPr/>
            </p:nvSpPr>
            <p:spPr>
              <a:xfrm>
                <a:off x="10890379" y="1408157"/>
                <a:ext cx="170450" cy="7757"/>
              </a:xfrm>
              <a:custGeom>
                <a:avLst/>
                <a:gdLst>
                  <a:gd name="connsiteX0" fmla="*/ 0 w 170450"/>
                  <a:gd name="connsiteY0" fmla="*/ 1749 h 7757"/>
                  <a:gd name="connsiteX1" fmla="*/ 77095 w 170450"/>
                  <a:gd name="connsiteY1" fmla="*/ 2558 h 7757"/>
                  <a:gd name="connsiteX2" fmla="*/ 109699 w 170450"/>
                  <a:gd name="connsiteY2" fmla="*/ 3739 h 7757"/>
                  <a:gd name="connsiteX3" fmla="*/ 139713 w 170450"/>
                  <a:gd name="connsiteY3" fmla="*/ 5644 h 7757"/>
                  <a:gd name="connsiteX4" fmla="*/ 170450 w 170450"/>
                  <a:gd name="connsiteY4" fmla="*/ 7454 h 7757"/>
                  <a:gd name="connsiteX5" fmla="*/ 138855 w 170450"/>
                  <a:gd name="connsiteY5" fmla="*/ 3130 h 7757"/>
                  <a:gd name="connsiteX6" fmla="*/ 107975 w 170450"/>
                  <a:gd name="connsiteY6" fmla="*/ 1244 h 7757"/>
                  <a:gd name="connsiteX7" fmla="*/ 74990 w 170450"/>
                  <a:gd name="connsiteY7" fmla="*/ 234 h 7757"/>
                  <a:gd name="connsiteX8" fmla="*/ 0 w 170450"/>
                  <a:gd name="connsiteY8" fmla="*/ 1749 h 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450" h="7757">
                    <a:moveTo>
                      <a:pt x="0" y="1749"/>
                    </a:moveTo>
                    <a:cubicBezTo>
                      <a:pt x="10" y="3492"/>
                      <a:pt x="34347" y="2015"/>
                      <a:pt x="77095" y="2558"/>
                    </a:cubicBezTo>
                    <a:cubicBezTo>
                      <a:pt x="87763" y="2539"/>
                      <a:pt x="98955" y="3339"/>
                      <a:pt x="109699" y="3739"/>
                    </a:cubicBezTo>
                    <a:cubicBezTo>
                      <a:pt x="120463" y="4187"/>
                      <a:pt x="130750" y="4625"/>
                      <a:pt x="139713" y="5644"/>
                    </a:cubicBezTo>
                    <a:cubicBezTo>
                      <a:pt x="157715" y="7302"/>
                      <a:pt x="170336" y="8292"/>
                      <a:pt x="170450" y="7454"/>
                    </a:cubicBezTo>
                    <a:cubicBezTo>
                      <a:pt x="170536" y="6616"/>
                      <a:pt x="157420" y="5006"/>
                      <a:pt x="138855" y="3130"/>
                    </a:cubicBezTo>
                    <a:cubicBezTo>
                      <a:pt x="129569" y="1958"/>
                      <a:pt x="118958" y="1711"/>
                      <a:pt x="107975" y="1244"/>
                    </a:cubicBezTo>
                    <a:cubicBezTo>
                      <a:pt x="97031" y="863"/>
                      <a:pt x="85668" y="225"/>
                      <a:pt x="74990" y="234"/>
                    </a:cubicBezTo>
                    <a:cubicBezTo>
                      <a:pt x="32175" y="-328"/>
                      <a:pt x="57" y="101"/>
                      <a:pt x="0" y="17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7278DBD6-771B-713B-2D7F-C07B6C591BA4}"/>
                  </a:ext>
                </a:extLst>
              </p:cNvPr>
              <p:cNvSpPr/>
              <p:nvPr/>
            </p:nvSpPr>
            <p:spPr>
              <a:xfrm>
                <a:off x="11042530" y="1424479"/>
                <a:ext cx="18823" cy="139172"/>
              </a:xfrm>
              <a:custGeom>
                <a:avLst/>
                <a:gdLst>
                  <a:gd name="connsiteX0" fmla="*/ 154 w 18823"/>
                  <a:gd name="connsiteY0" fmla="*/ 139170 h 139172"/>
                  <a:gd name="connsiteX1" fmla="*/ 3659 w 18823"/>
                  <a:gd name="connsiteY1" fmla="*/ 120577 h 139172"/>
                  <a:gd name="connsiteX2" fmla="*/ 7269 w 18823"/>
                  <a:gd name="connsiteY2" fmla="*/ 75600 h 139172"/>
                  <a:gd name="connsiteX3" fmla="*/ 10869 w 18823"/>
                  <a:gd name="connsiteY3" fmla="*/ 24393 h 139172"/>
                  <a:gd name="connsiteX4" fmla="*/ 15832 w 18823"/>
                  <a:gd name="connsiteY4" fmla="*/ 6629 h 139172"/>
                  <a:gd name="connsiteX5" fmla="*/ 18756 w 18823"/>
                  <a:gd name="connsiteY5" fmla="*/ 9 h 139172"/>
                  <a:gd name="connsiteX6" fmla="*/ 17204 w 18823"/>
                  <a:gd name="connsiteY6" fmla="*/ 7467 h 139172"/>
                  <a:gd name="connsiteX7" fmla="*/ 13032 w 18823"/>
                  <a:gd name="connsiteY7" fmla="*/ 25527 h 139172"/>
                  <a:gd name="connsiteX8" fmla="*/ 10031 w 18823"/>
                  <a:gd name="connsiteY8" fmla="*/ 76695 h 139172"/>
                  <a:gd name="connsiteX9" fmla="*/ 6040 w 18823"/>
                  <a:gd name="connsiteY9" fmla="*/ 121358 h 139172"/>
                  <a:gd name="connsiteX10" fmla="*/ 154 w 18823"/>
                  <a:gd name="connsiteY10" fmla="*/ 139170 h 1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23" h="139172">
                    <a:moveTo>
                      <a:pt x="154" y="139170"/>
                    </a:moveTo>
                    <a:cubicBezTo>
                      <a:pt x="-560" y="139008"/>
                      <a:pt x="1316" y="132064"/>
                      <a:pt x="3659" y="120577"/>
                    </a:cubicBezTo>
                    <a:cubicBezTo>
                      <a:pt x="5478" y="109080"/>
                      <a:pt x="6955" y="92983"/>
                      <a:pt x="7269" y="75600"/>
                    </a:cubicBezTo>
                    <a:cubicBezTo>
                      <a:pt x="7869" y="58236"/>
                      <a:pt x="7469" y="38986"/>
                      <a:pt x="10869" y="24393"/>
                    </a:cubicBezTo>
                    <a:cubicBezTo>
                      <a:pt x="11774" y="16878"/>
                      <a:pt x="14260" y="10953"/>
                      <a:pt x="15832" y="6629"/>
                    </a:cubicBezTo>
                    <a:cubicBezTo>
                      <a:pt x="17394" y="2314"/>
                      <a:pt x="18432" y="-172"/>
                      <a:pt x="18756" y="9"/>
                    </a:cubicBezTo>
                    <a:cubicBezTo>
                      <a:pt x="19032" y="171"/>
                      <a:pt x="18451" y="2952"/>
                      <a:pt x="17204" y="7467"/>
                    </a:cubicBezTo>
                    <a:cubicBezTo>
                      <a:pt x="15927" y="11944"/>
                      <a:pt x="13813" y="17983"/>
                      <a:pt x="13032" y="25527"/>
                    </a:cubicBezTo>
                    <a:cubicBezTo>
                      <a:pt x="10164" y="40138"/>
                      <a:pt x="10517" y="59350"/>
                      <a:pt x="10031" y="76695"/>
                    </a:cubicBezTo>
                    <a:cubicBezTo>
                      <a:pt x="9650" y="93992"/>
                      <a:pt x="8202" y="110033"/>
                      <a:pt x="6040" y="121358"/>
                    </a:cubicBezTo>
                    <a:cubicBezTo>
                      <a:pt x="3268" y="132702"/>
                      <a:pt x="802" y="139322"/>
                      <a:pt x="154" y="1391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25F9B57C-C0C5-1C5D-44BF-B6F838678CDF}"/>
                  </a:ext>
                </a:extLst>
              </p:cNvPr>
              <p:cNvSpPr/>
              <p:nvPr/>
            </p:nvSpPr>
            <p:spPr>
              <a:xfrm>
                <a:off x="11037934" y="1422917"/>
                <a:ext cx="20702" cy="137971"/>
              </a:xfrm>
              <a:custGeom>
                <a:avLst/>
                <a:gdLst>
                  <a:gd name="connsiteX0" fmla="*/ 283 w 20702"/>
                  <a:gd name="connsiteY0" fmla="*/ 137970 h 137971"/>
                  <a:gd name="connsiteX1" fmla="*/ 3540 w 20702"/>
                  <a:gd name="connsiteY1" fmla="*/ 120129 h 137971"/>
                  <a:gd name="connsiteX2" fmla="*/ 5017 w 20702"/>
                  <a:gd name="connsiteY2" fmla="*/ 75676 h 137971"/>
                  <a:gd name="connsiteX3" fmla="*/ 11798 w 20702"/>
                  <a:gd name="connsiteY3" fmla="*/ 24251 h 137971"/>
                  <a:gd name="connsiteX4" fmla="*/ 18209 w 20702"/>
                  <a:gd name="connsiteY4" fmla="*/ 6915 h 137971"/>
                  <a:gd name="connsiteX5" fmla="*/ 20647 w 20702"/>
                  <a:gd name="connsiteY5" fmla="*/ 9 h 137971"/>
                  <a:gd name="connsiteX6" fmla="*/ 16771 w 20702"/>
                  <a:gd name="connsiteY6" fmla="*/ 6544 h 137971"/>
                  <a:gd name="connsiteX7" fmla="*/ 9655 w 20702"/>
                  <a:gd name="connsiteY7" fmla="*/ 24593 h 137971"/>
                  <a:gd name="connsiteX8" fmla="*/ 3083 w 20702"/>
                  <a:gd name="connsiteY8" fmla="*/ 77400 h 137971"/>
                  <a:gd name="connsiteX9" fmla="*/ 1530 w 20702"/>
                  <a:gd name="connsiteY9" fmla="*/ 120815 h 137971"/>
                  <a:gd name="connsiteX10" fmla="*/ 283 w 20702"/>
                  <a:gd name="connsiteY10" fmla="*/ 137970 h 13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02" h="137971">
                    <a:moveTo>
                      <a:pt x="283" y="137970"/>
                    </a:moveTo>
                    <a:cubicBezTo>
                      <a:pt x="883" y="138093"/>
                      <a:pt x="2369" y="131340"/>
                      <a:pt x="3540" y="120129"/>
                    </a:cubicBezTo>
                    <a:cubicBezTo>
                      <a:pt x="4512" y="108852"/>
                      <a:pt x="4617" y="93250"/>
                      <a:pt x="5017" y="75676"/>
                    </a:cubicBezTo>
                    <a:cubicBezTo>
                      <a:pt x="5702" y="58188"/>
                      <a:pt x="6969" y="38662"/>
                      <a:pt x="11798" y="24251"/>
                    </a:cubicBezTo>
                    <a:cubicBezTo>
                      <a:pt x="13361" y="16840"/>
                      <a:pt x="16504" y="11135"/>
                      <a:pt x="18209" y="6915"/>
                    </a:cubicBezTo>
                    <a:cubicBezTo>
                      <a:pt x="19990" y="2705"/>
                      <a:pt x="20952" y="181"/>
                      <a:pt x="20647" y="9"/>
                    </a:cubicBezTo>
                    <a:cubicBezTo>
                      <a:pt x="20333" y="-172"/>
                      <a:pt x="18933" y="2257"/>
                      <a:pt x="16771" y="6544"/>
                    </a:cubicBezTo>
                    <a:cubicBezTo>
                      <a:pt x="14589" y="10830"/>
                      <a:pt x="11379" y="16888"/>
                      <a:pt x="9655" y="24593"/>
                    </a:cubicBezTo>
                    <a:cubicBezTo>
                      <a:pt x="4721" y="39729"/>
                      <a:pt x="3635" y="59893"/>
                      <a:pt x="3083" y="77400"/>
                    </a:cubicBezTo>
                    <a:cubicBezTo>
                      <a:pt x="2721" y="95040"/>
                      <a:pt x="2283" y="110071"/>
                      <a:pt x="1530" y="120815"/>
                    </a:cubicBezTo>
                    <a:cubicBezTo>
                      <a:pt x="368" y="131426"/>
                      <a:pt x="-460" y="137798"/>
                      <a:pt x="283" y="13797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0ABF4FED-C4D4-12C4-04AE-572267D48579}"/>
                  </a:ext>
                </a:extLst>
              </p:cNvPr>
              <p:cNvSpPr/>
              <p:nvPr/>
            </p:nvSpPr>
            <p:spPr>
              <a:xfrm>
                <a:off x="11056495" y="1269921"/>
                <a:ext cx="39682" cy="148900"/>
              </a:xfrm>
              <a:custGeom>
                <a:avLst/>
                <a:gdLst>
                  <a:gd name="connsiteX0" fmla="*/ 39605 w 39682"/>
                  <a:gd name="connsiteY0" fmla="*/ 15 h 148900"/>
                  <a:gd name="connsiteX1" fmla="*/ 29747 w 39682"/>
                  <a:gd name="connsiteY1" fmla="*/ 18151 h 148900"/>
                  <a:gd name="connsiteX2" fmla="*/ 11326 w 39682"/>
                  <a:gd name="connsiteY2" fmla="*/ 64271 h 148900"/>
                  <a:gd name="connsiteX3" fmla="*/ 2753 w 39682"/>
                  <a:gd name="connsiteY3" fmla="*/ 120773 h 148900"/>
                  <a:gd name="connsiteX4" fmla="*/ 1420 w 39682"/>
                  <a:gd name="connsiteY4" fmla="*/ 148901 h 148900"/>
                  <a:gd name="connsiteX5" fmla="*/ 353 w 39682"/>
                  <a:gd name="connsiteY5" fmla="*/ 140719 h 148900"/>
                  <a:gd name="connsiteX6" fmla="*/ 201 w 39682"/>
                  <a:gd name="connsiteY6" fmla="*/ 119878 h 148900"/>
                  <a:gd name="connsiteX7" fmla="*/ 8716 w 39682"/>
                  <a:gd name="connsiteY7" fmla="*/ 62375 h 148900"/>
                  <a:gd name="connsiteX8" fmla="*/ 27528 w 39682"/>
                  <a:gd name="connsiteY8" fmla="*/ 16522 h 148900"/>
                  <a:gd name="connsiteX9" fmla="*/ 39605 w 39682"/>
                  <a:gd name="connsiteY9" fmla="*/ 15 h 1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82" h="148900">
                    <a:moveTo>
                      <a:pt x="39605" y="15"/>
                    </a:moveTo>
                    <a:cubicBezTo>
                      <a:pt x="40310" y="415"/>
                      <a:pt x="36129" y="7054"/>
                      <a:pt x="29747" y="18151"/>
                    </a:cubicBezTo>
                    <a:cubicBezTo>
                      <a:pt x="23956" y="29486"/>
                      <a:pt x="16231" y="45526"/>
                      <a:pt x="11326" y="64271"/>
                    </a:cubicBezTo>
                    <a:cubicBezTo>
                      <a:pt x="5973" y="82902"/>
                      <a:pt x="3496" y="104295"/>
                      <a:pt x="2753" y="120773"/>
                    </a:cubicBezTo>
                    <a:cubicBezTo>
                      <a:pt x="1763" y="137270"/>
                      <a:pt x="2344" y="148958"/>
                      <a:pt x="1420" y="148901"/>
                    </a:cubicBezTo>
                    <a:cubicBezTo>
                      <a:pt x="1029" y="148872"/>
                      <a:pt x="677" y="145853"/>
                      <a:pt x="353" y="140719"/>
                    </a:cubicBezTo>
                    <a:cubicBezTo>
                      <a:pt x="29" y="135585"/>
                      <a:pt x="-171" y="128336"/>
                      <a:pt x="201" y="119878"/>
                    </a:cubicBezTo>
                    <a:cubicBezTo>
                      <a:pt x="658" y="102961"/>
                      <a:pt x="3229" y="81121"/>
                      <a:pt x="8716" y="62375"/>
                    </a:cubicBezTo>
                    <a:cubicBezTo>
                      <a:pt x="13735" y="43516"/>
                      <a:pt x="21470" y="27543"/>
                      <a:pt x="27528" y="16522"/>
                    </a:cubicBezTo>
                    <a:cubicBezTo>
                      <a:pt x="34252" y="5749"/>
                      <a:pt x="38986" y="-347"/>
                      <a:pt x="39605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799B9E07-A14A-DA6C-5991-29FF4AF44777}"/>
                  </a:ext>
                </a:extLst>
              </p:cNvPr>
              <p:cNvSpPr/>
              <p:nvPr/>
            </p:nvSpPr>
            <p:spPr>
              <a:xfrm>
                <a:off x="11061080" y="1274230"/>
                <a:ext cx="38940" cy="144867"/>
              </a:xfrm>
              <a:custGeom>
                <a:avLst/>
                <a:gdLst>
                  <a:gd name="connsiteX0" fmla="*/ 38820 w 38940"/>
                  <a:gd name="connsiteY0" fmla="*/ 11 h 144867"/>
                  <a:gd name="connsiteX1" fmla="*/ 29333 w 38940"/>
                  <a:gd name="connsiteY1" fmla="*/ 17565 h 144867"/>
                  <a:gd name="connsiteX2" fmla="*/ 13636 w 38940"/>
                  <a:gd name="connsiteY2" fmla="*/ 63295 h 144867"/>
                  <a:gd name="connsiteX3" fmla="*/ 2387 w 38940"/>
                  <a:gd name="connsiteY3" fmla="*/ 117730 h 144867"/>
                  <a:gd name="connsiteX4" fmla="*/ 235 w 38940"/>
                  <a:gd name="connsiteY4" fmla="*/ 144867 h 144867"/>
                  <a:gd name="connsiteX5" fmla="*/ 4664 w 38940"/>
                  <a:gd name="connsiteY5" fmla="*/ 117082 h 144867"/>
                  <a:gd name="connsiteX6" fmla="*/ 16179 w 38940"/>
                  <a:gd name="connsiteY6" fmla="*/ 62028 h 144867"/>
                  <a:gd name="connsiteX7" fmla="*/ 38820 w 38940"/>
                  <a:gd name="connsiteY7" fmla="*/ 11 h 14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0" h="144867">
                    <a:moveTo>
                      <a:pt x="38820" y="11"/>
                    </a:moveTo>
                    <a:cubicBezTo>
                      <a:pt x="38220" y="-304"/>
                      <a:pt x="34458" y="6316"/>
                      <a:pt x="29333" y="17565"/>
                    </a:cubicBezTo>
                    <a:cubicBezTo>
                      <a:pt x="24609" y="28967"/>
                      <a:pt x="18399" y="44931"/>
                      <a:pt x="13636" y="63295"/>
                    </a:cubicBezTo>
                    <a:cubicBezTo>
                      <a:pt x="8635" y="81564"/>
                      <a:pt x="4416" y="101890"/>
                      <a:pt x="2387" y="117730"/>
                    </a:cubicBezTo>
                    <a:cubicBezTo>
                      <a:pt x="101" y="133551"/>
                      <a:pt x="-356" y="144810"/>
                      <a:pt x="235" y="144867"/>
                    </a:cubicBezTo>
                    <a:cubicBezTo>
                      <a:pt x="1187" y="144934"/>
                      <a:pt x="2111" y="133294"/>
                      <a:pt x="4664" y="117082"/>
                    </a:cubicBezTo>
                    <a:cubicBezTo>
                      <a:pt x="6959" y="100890"/>
                      <a:pt x="10921" y="80125"/>
                      <a:pt x="16179" y="62028"/>
                    </a:cubicBezTo>
                    <a:cubicBezTo>
                      <a:pt x="25876" y="25433"/>
                      <a:pt x="40411" y="839"/>
                      <a:pt x="38820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4734F5DC-EB5F-A69C-34F7-8EE15EB0FF05}"/>
                  </a:ext>
                </a:extLst>
              </p:cNvPr>
              <p:cNvSpPr/>
              <p:nvPr/>
            </p:nvSpPr>
            <p:spPr>
              <a:xfrm>
                <a:off x="10929045" y="1579977"/>
                <a:ext cx="157263" cy="22456"/>
              </a:xfrm>
              <a:custGeom>
                <a:avLst/>
                <a:gdLst>
                  <a:gd name="connsiteX0" fmla="*/ 6 w 157263"/>
                  <a:gd name="connsiteY0" fmla="*/ 22210 h 22456"/>
                  <a:gd name="connsiteX1" fmla="*/ 20342 w 157263"/>
                  <a:gd name="connsiteY1" fmla="*/ 16962 h 22456"/>
                  <a:gd name="connsiteX2" fmla="*/ 70319 w 157263"/>
                  <a:gd name="connsiteY2" fmla="*/ 10494 h 22456"/>
                  <a:gd name="connsiteX3" fmla="*/ 128412 w 157263"/>
                  <a:gd name="connsiteY3" fmla="*/ 3351 h 22456"/>
                  <a:gd name="connsiteX4" fmla="*/ 157263 w 157263"/>
                  <a:gd name="connsiteY4" fmla="*/ 198 h 22456"/>
                  <a:gd name="connsiteX5" fmla="*/ 69548 w 157263"/>
                  <a:gd name="connsiteY5" fmla="*/ 13733 h 22456"/>
                  <a:gd name="connsiteX6" fmla="*/ 20494 w 157263"/>
                  <a:gd name="connsiteY6" fmla="*/ 19743 h 22456"/>
                  <a:gd name="connsiteX7" fmla="*/ 6 w 157263"/>
                  <a:gd name="connsiteY7" fmla="*/ 22210 h 2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263" h="22456">
                    <a:moveTo>
                      <a:pt x="6" y="22210"/>
                    </a:moveTo>
                    <a:cubicBezTo>
                      <a:pt x="-242" y="21534"/>
                      <a:pt x="7702" y="19524"/>
                      <a:pt x="20342" y="16962"/>
                    </a:cubicBezTo>
                    <a:cubicBezTo>
                      <a:pt x="33191" y="14847"/>
                      <a:pt x="50774" y="12342"/>
                      <a:pt x="70319" y="10494"/>
                    </a:cubicBezTo>
                    <a:cubicBezTo>
                      <a:pt x="89779" y="8351"/>
                      <a:pt x="111496" y="5513"/>
                      <a:pt x="128412" y="3351"/>
                    </a:cubicBezTo>
                    <a:cubicBezTo>
                      <a:pt x="145271" y="1141"/>
                      <a:pt x="157225" y="-602"/>
                      <a:pt x="157263" y="198"/>
                    </a:cubicBezTo>
                    <a:cubicBezTo>
                      <a:pt x="157435" y="2084"/>
                      <a:pt x="108210" y="9456"/>
                      <a:pt x="69548" y="13733"/>
                    </a:cubicBezTo>
                    <a:cubicBezTo>
                      <a:pt x="50098" y="15609"/>
                      <a:pt x="32991" y="18095"/>
                      <a:pt x="20494" y="19743"/>
                    </a:cubicBezTo>
                    <a:cubicBezTo>
                      <a:pt x="8121" y="21886"/>
                      <a:pt x="272" y="22982"/>
                      <a:pt x="6" y="22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96302C6B-5AE5-3659-4E35-0699D6CE554E}"/>
                  </a:ext>
                </a:extLst>
              </p:cNvPr>
              <p:cNvSpPr/>
              <p:nvPr/>
            </p:nvSpPr>
            <p:spPr>
              <a:xfrm>
                <a:off x="10929159" y="1576106"/>
                <a:ext cx="156968" cy="20467"/>
              </a:xfrm>
              <a:custGeom>
                <a:avLst/>
                <a:gdLst>
                  <a:gd name="connsiteX0" fmla="*/ 5 w 156968"/>
                  <a:gd name="connsiteY0" fmla="*/ 20299 h 20467"/>
                  <a:gd name="connsiteX1" fmla="*/ 20617 w 156968"/>
                  <a:gd name="connsiteY1" fmla="*/ 15137 h 20467"/>
                  <a:gd name="connsiteX2" fmla="*/ 70776 w 156968"/>
                  <a:gd name="connsiteY2" fmla="*/ 6441 h 20467"/>
                  <a:gd name="connsiteX3" fmla="*/ 156968 w 156968"/>
                  <a:gd name="connsiteY3" fmla="*/ 535 h 20467"/>
                  <a:gd name="connsiteX4" fmla="*/ 127659 w 156968"/>
                  <a:gd name="connsiteY4" fmla="*/ 487 h 20467"/>
                  <a:gd name="connsiteX5" fmla="*/ 68547 w 156968"/>
                  <a:gd name="connsiteY5" fmla="*/ 4526 h 20467"/>
                  <a:gd name="connsiteX6" fmla="*/ 19084 w 156968"/>
                  <a:gd name="connsiteY6" fmla="*/ 13175 h 20467"/>
                  <a:gd name="connsiteX7" fmla="*/ 5 w 156968"/>
                  <a:gd name="connsiteY7" fmla="*/ 20299 h 2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968" h="20467">
                    <a:moveTo>
                      <a:pt x="5" y="20299"/>
                    </a:moveTo>
                    <a:cubicBezTo>
                      <a:pt x="301" y="21185"/>
                      <a:pt x="7959" y="18433"/>
                      <a:pt x="20617" y="15137"/>
                    </a:cubicBezTo>
                    <a:cubicBezTo>
                      <a:pt x="33257" y="12022"/>
                      <a:pt x="50993" y="8336"/>
                      <a:pt x="70776" y="6441"/>
                    </a:cubicBezTo>
                    <a:cubicBezTo>
                      <a:pt x="110372" y="2364"/>
                      <a:pt x="157073" y="2383"/>
                      <a:pt x="156968" y="535"/>
                    </a:cubicBezTo>
                    <a:cubicBezTo>
                      <a:pt x="156939" y="-236"/>
                      <a:pt x="144795" y="-103"/>
                      <a:pt x="127659" y="487"/>
                    </a:cubicBezTo>
                    <a:cubicBezTo>
                      <a:pt x="110553" y="1068"/>
                      <a:pt x="88397" y="2326"/>
                      <a:pt x="68547" y="4526"/>
                    </a:cubicBezTo>
                    <a:cubicBezTo>
                      <a:pt x="48669" y="6460"/>
                      <a:pt x="31343" y="10051"/>
                      <a:pt x="19084" y="13175"/>
                    </a:cubicBezTo>
                    <a:cubicBezTo>
                      <a:pt x="6854" y="16632"/>
                      <a:pt x="-223" y="19671"/>
                      <a:pt x="5" y="2029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3727173F-5B08-0E7B-E671-BEC41567E84B}"/>
                  </a:ext>
                </a:extLst>
              </p:cNvPr>
              <p:cNvSpPr/>
              <p:nvPr/>
            </p:nvSpPr>
            <p:spPr>
              <a:xfrm>
                <a:off x="11057305" y="1579137"/>
                <a:ext cx="25288" cy="61768"/>
              </a:xfrm>
              <a:custGeom>
                <a:avLst/>
                <a:gdLst>
                  <a:gd name="connsiteX0" fmla="*/ 0 w 25288"/>
                  <a:gd name="connsiteY0" fmla="*/ 60987 h 61768"/>
                  <a:gd name="connsiteX1" fmla="*/ 3058 w 25288"/>
                  <a:gd name="connsiteY1" fmla="*/ 61768 h 61768"/>
                  <a:gd name="connsiteX2" fmla="*/ 16069 w 25288"/>
                  <a:gd name="connsiteY2" fmla="*/ 28631 h 61768"/>
                  <a:gd name="connsiteX3" fmla="*/ 25203 w 25288"/>
                  <a:gd name="connsiteY3" fmla="*/ 8 h 61768"/>
                  <a:gd name="connsiteX4" fmla="*/ 13868 w 25288"/>
                  <a:gd name="connsiteY4" fmla="*/ 26907 h 61768"/>
                  <a:gd name="connsiteX5" fmla="*/ 0 w 25288"/>
                  <a:gd name="connsiteY5" fmla="*/ 60987 h 6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8" h="61768">
                    <a:moveTo>
                      <a:pt x="0" y="60987"/>
                    </a:moveTo>
                    <a:cubicBezTo>
                      <a:pt x="1029" y="61168"/>
                      <a:pt x="2029" y="61416"/>
                      <a:pt x="3058" y="61768"/>
                    </a:cubicBezTo>
                    <a:cubicBezTo>
                      <a:pt x="7477" y="50519"/>
                      <a:pt x="11944" y="39099"/>
                      <a:pt x="16069" y="28631"/>
                    </a:cubicBezTo>
                    <a:cubicBezTo>
                      <a:pt x="22298" y="12353"/>
                      <a:pt x="25898" y="313"/>
                      <a:pt x="25203" y="8"/>
                    </a:cubicBezTo>
                    <a:cubicBezTo>
                      <a:pt x="24460" y="-354"/>
                      <a:pt x="20307" y="11048"/>
                      <a:pt x="13868" y="26907"/>
                    </a:cubicBezTo>
                    <a:cubicBezTo>
                      <a:pt x="9773" y="37013"/>
                      <a:pt x="4839" y="48938"/>
                      <a:pt x="0" y="609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EAD93CD9-F51B-9BD9-2F1D-B06FDB34827D}"/>
                  </a:ext>
                </a:extLst>
              </p:cNvPr>
              <p:cNvSpPr/>
              <p:nvPr/>
            </p:nvSpPr>
            <p:spPr>
              <a:xfrm>
                <a:off x="11050075" y="1577596"/>
                <a:ext cx="29290" cy="56995"/>
              </a:xfrm>
              <a:custGeom>
                <a:avLst/>
                <a:gdLst>
                  <a:gd name="connsiteX0" fmla="*/ 1905 w 29290"/>
                  <a:gd name="connsiteY0" fmla="*/ 56995 h 56995"/>
                  <a:gd name="connsiteX1" fmla="*/ 17374 w 29290"/>
                  <a:gd name="connsiteY1" fmla="*/ 25763 h 56995"/>
                  <a:gd name="connsiteX2" fmla="*/ 29232 w 29290"/>
                  <a:gd name="connsiteY2" fmla="*/ 7 h 56995"/>
                  <a:gd name="connsiteX3" fmla="*/ 14954 w 29290"/>
                  <a:gd name="connsiteY3" fmla="*/ 25658 h 56995"/>
                  <a:gd name="connsiteX4" fmla="*/ 0 w 29290"/>
                  <a:gd name="connsiteY4" fmla="*/ 55786 h 56995"/>
                  <a:gd name="connsiteX5" fmla="*/ 1905 w 29290"/>
                  <a:gd name="connsiteY5" fmla="*/ 56995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0" h="56995">
                    <a:moveTo>
                      <a:pt x="1905" y="56995"/>
                    </a:moveTo>
                    <a:cubicBezTo>
                      <a:pt x="7220" y="45680"/>
                      <a:pt x="12725" y="34840"/>
                      <a:pt x="17374" y="25763"/>
                    </a:cubicBezTo>
                    <a:cubicBezTo>
                      <a:pt x="24975" y="10894"/>
                      <a:pt x="29889" y="350"/>
                      <a:pt x="29232" y="7"/>
                    </a:cubicBezTo>
                    <a:cubicBezTo>
                      <a:pt x="28461" y="-317"/>
                      <a:pt x="22879" y="10389"/>
                      <a:pt x="14954" y="25658"/>
                    </a:cubicBezTo>
                    <a:cubicBezTo>
                      <a:pt x="10316" y="34440"/>
                      <a:pt x="5039" y="44908"/>
                      <a:pt x="0" y="55786"/>
                    </a:cubicBezTo>
                    <a:cubicBezTo>
                      <a:pt x="638" y="56147"/>
                      <a:pt x="1286" y="56528"/>
                      <a:pt x="1905" y="5699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B0EDC67F-A995-D02B-1B9A-C04FBC1869F0}"/>
                  </a:ext>
                </a:extLst>
              </p:cNvPr>
              <p:cNvSpPr/>
              <p:nvPr/>
            </p:nvSpPr>
            <p:spPr>
              <a:xfrm>
                <a:off x="10845240" y="1349819"/>
                <a:ext cx="36757" cy="189961"/>
              </a:xfrm>
              <a:custGeom>
                <a:avLst/>
                <a:gdLst>
                  <a:gd name="connsiteX0" fmla="*/ 200 w 36757"/>
                  <a:gd name="connsiteY0" fmla="*/ 13 h 189961"/>
                  <a:gd name="connsiteX1" fmla="*/ 9087 w 36757"/>
                  <a:gd name="connsiteY1" fmla="*/ 23901 h 189961"/>
                  <a:gd name="connsiteX2" fmla="*/ 16031 w 36757"/>
                  <a:gd name="connsiteY2" fmla="*/ 50771 h 189961"/>
                  <a:gd name="connsiteX3" fmla="*/ 19803 w 36757"/>
                  <a:gd name="connsiteY3" fmla="*/ 66640 h 189961"/>
                  <a:gd name="connsiteX4" fmla="*/ 23317 w 36757"/>
                  <a:gd name="connsiteY4" fmla="*/ 83794 h 189961"/>
                  <a:gd name="connsiteX5" fmla="*/ 30671 w 36757"/>
                  <a:gd name="connsiteY5" fmla="*/ 119885 h 189961"/>
                  <a:gd name="connsiteX6" fmla="*/ 35481 w 36757"/>
                  <a:gd name="connsiteY6" fmla="*/ 154060 h 189961"/>
                  <a:gd name="connsiteX7" fmla="*/ 36757 w 36757"/>
                  <a:gd name="connsiteY7" fmla="*/ 168434 h 189961"/>
                  <a:gd name="connsiteX8" fmla="*/ 36367 w 36757"/>
                  <a:gd name="connsiteY8" fmla="*/ 179816 h 189961"/>
                  <a:gd name="connsiteX9" fmla="*/ 35309 w 36757"/>
                  <a:gd name="connsiteY9" fmla="*/ 189960 h 189961"/>
                  <a:gd name="connsiteX10" fmla="*/ 34242 w 36757"/>
                  <a:gd name="connsiteY10" fmla="*/ 179406 h 189961"/>
                  <a:gd name="connsiteX11" fmla="*/ 33957 w 36757"/>
                  <a:gd name="connsiteY11" fmla="*/ 167986 h 189961"/>
                  <a:gd name="connsiteX12" fmla="*/ 32214 w 36757"/>
                  <a:gd name="connsiteY12" fmla="*/ 153556 h 189961"/>
                  <a:gd name="connsiteX13" fmla="*/ 26908 w 36757"/>
                  <a:gd name="connsiteY13" fmla="*/ 119389 h 189961"/>
                  <a:gd name="connsiteX14" fmla="*/ 19365 w 36757"/>
                  <a:gd name="connsiteY14" fmla="*/ 83433 h 189961"/>
                  <a:gd name="connsiteX15" fmla="*/ 5772 w 36757"/>
                  <a:gd name="connsiteY15" fmla="*/ 24568 h 189961"/>
                  <a:gd name="connsiteX16" fmla="*/ 200 w 36757"/>
                  <a:gd name="connsiteY16" fmla="*/ 13 h 1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7" h="189961">
                    <a:moveTo>
                      <a:pt x="200" y="13"/>
                    </a:moveTo>
                    <a:cubicBezTo>
                      <a:pt x="858" y="-387"/>
                      <a:pt x="4582" y="8766"/>
                      <a:pt x="9087" y="23901"/>
                    </a:cubicBezTo>
                    <a:cubicBezTo>
                      <a:pt x="11059" y="31607"/>
                      <a:pt x="13926" y="40503"/>
                      <a:pt x="16031" y="50771"/>
                    </a:cubicBezTo>
                    <a:cubicBezTo>
                      <a:pt x="17221" y="55877"/>
                      <a:pt x="18507" y="61163"/>
                      <a:pt x="19803" y="66640"/>
                    </a:cubicBezTo>
                    <a:cubicBezTo>
                      <a:pt x="20917" y="72203"/>
                      <a:pt x="22117" y="77937"/>
                      <a:pt x="23317" y="83794"/>
                    </a:cubicBezTo>
                    <a:cubicBezTo>
                      <a:pt x="26146" y="95425"/>
                      <a:pt x="27947" y="107940"/>
                      <a:pt x="30671" y="119885"/>
                    </a:cubicBezTo>
                    <a:cubicBezTo>
                      <a:pt x="32271" y="132001"/>
                      <a:pt x="35005" y="143640"/>
                      <a:pt x="35481" y="154060"/>
                    </a:cubicBezTo>
                    <a:cubicBezTo>
                      <a:pt x="35957" y="159280"/>
                      <a:pt x="36395" y="164109"/>
                      <a:pt x="36757" y="168434"/>
                    </a:cubicBezTo>
                    <a:cubicBezTo>
                      <a:pt x="36567" y="172825"/>
                      <a:pt x="36462" y="176663"/>
                      <a:pt x="36367" y="179816"/>
                    </a:cubicBezTo>
                    <a:cubicBezTo>
                      <a:pt x="36081" y="186236"/>
                      <a:pt x="35748" y="190046"/>
                      <a:pt x="35309" y="189960"/>
                    </a:cubicBezTo>
                    <a:cubicBezTo>
                      <a:pt x="34871" y="189874"/>
                      <a:pt x="34471" y="185893"/>
                      <a:pt x="34242" y="179406"/>
                    </a:cubicBezTo>
                    <a:cubicBezTo>
                      <a:pt x="34166" y="176120"/>
                      <a:pt x="34052" y="172263"/>
                      <a:pt x="33957" y="167986"/>
                    </a:cubicBezTo>
                    <a:cubicBezTo>
                      <a:pt x="33404" y="163547"/>
                      <a:pt x="32842" y="158699"/>
                      <a:pt x="32214" y="153556"/>
                    </a:cubicBezTo>
                    <a:cubicBezTo>
                      <a:pt x="31528" y="143192"/>
                      <a:pt x="28537" y="131477"/>
                      <a:pt x="26908" y="119389"/>
                    </a:cubicBezTo>
                    <a:cubicBezTo>
                      <a:pt x="24098" y="107417"/>
                      <a:pt x="22212" y="94967"/>
                      <a:pt x="19365" y="83433"/>
                    </a:cubicBezTo>
                    <a:cubicBezTo>
                      <a:pt x="14754" y="60077"/>
                      <a:pt x="9420" y="39522"/>
                      <a:pt x="5772" y="24568"/>
                    </a:cubicBezTo>
                    <a:cubicBezTo>
                      <a:pt x="1848" y="9795"/>
                      <a:pt x="-762" y="565"/>
                      <a:pt x="200" y="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783117B6-8F0B-414D-7735-66CED2C42A68}"/>
                  </a:ext>
                </a:extLst>
              </p:cNvPr>
              <p:cNvSpPr/>
              <p:nvPr/>
            </p:nvSpPr>
            <p:spPr>
              <a:xfrm>
                <a:off x="10852157" y="1348825"/>
                <a:ext cx="36726" cy="191669"/>
              </a:xfrm>
              <a:custGeom>
                <a:avLst/>
                <a:gdLst>
                  <a:gd name="connsiteX0" fmla="*/ 160 w 36726"/>
                  <a:gd name="connsiteY0" fmla="*/ 16 h 191669"/>
                  <a:gd name="connsiteX1" fmla="*/ 9009 w 36726"/>
                  <a:gd name="connsiteY1" fmla="*/ 24295 h 191669"/>
                  <a:gd name="connsiteX2" fmla="*/ 17639 w 36726"/>
                  <a:gd name="connsiteY2" fmla="*/ 50822 h 191669"/>
                  <a:gd name="connsiteX3" fmla="*/ 25897 w 36726"/>
                  <a:gd name="connsiteY3" fmla="*/ 84112 h 191669"/>
                  <a:gd name="connsiteX4" fmla="*/ 31840 w 36726"/>
                  <a:gd name="connsiteY4" fmla="*/ 120983 h 191669"/>
                  <a:gd name="connsiteX5" fmla="*/ 33965 w 36726"/>
                  <a:gd name="connsiteY5" fmla="*/ 155654 h 191669"/>
                  <a:gd name="connsiteX6" fmla="*/ 34022 w 36726"/>
                  <a:gd name="connsiteY6" fmla="*/ 170037 h 191669"/>
                  <a:gd name="connsiteX7" fmla="*/ 32860 w 36726"/>
                  <a:gd name="connsiteY7" fmla="*/ 181429 h 191669"/>
                  <a:gd name="connsiteX8" fmla="*/ 32564 w 36726"/>
                  <a:gd name="connsiteY8" fmla="*/ 191668 h 191669"/>
                  <a:gd name="connsiteX9" fmla="*/ 34870 w 36726"/>
                  <a:gd name="connsiteY9" fmla="*/ 181210 h 191669"/>
                  <a:gd name="connsiteX10" fmla="*/ 36508 w 36726"/>
                  <a:gd name="connsiteY10" fmla="*/ 169256 h 191669"/>
                  <a:gd name="connsiteX11" fmla="*/ 36632 w 36726"/>
                  <a:gd name="connsiteY11" fmla="*/ 154235 h 191669"/>
                  <a:gd name="connsiteX12" fmla="*/ 34374 w 36726"/>
                  <a:gd name="connsiteY12" fmla="*/ 118421 h 191669"/>
                  <a:gd name="connsiteX13" fmla="*/ 27897 w 36726"/>
                  <a:gd name="connsiteY13" fmla="*/ 81064 h 191669"/>
                  <a:gd name="connsiteX14" fmla="*/ 24087 w 36726"/>
                  <a:gd name="connsiteY14" fmla="*/ 63671 h 191669"/>
                  <a:gd name="connsiteX15" fmla="*/ 19677 w 36726"/>
                  <a:gd name="connsiteY15" fmla="*/ 47936 h 191669"/>
                  <a:gd name="connsiteX16" fmla="*/ 11133 w 36726"/>
                  <a:gd name="connsiteY16" fmla="*/ 22085 h 191669"/>
                  <a:gd name="connsiteX17" fmla="*/ 160 w 36726"/>
                  <a:gd name="connsiteY17" fmla="*/ 16 h 19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726" h="191669">
                    <a:moveTo>
                      <a:pt x="160" y="16"/>
                    </a:moveTo>
                    <a:cubicBezTo>
                      <a:pt x="-925" y="558"/>
                      <a:pt x="3666" y="9331"/>
                      <a:pt x="9009" y="24295"/>
                    </a:cubicBezTo>
                    <a:cubicBezTo>
                      <a:pt x="11619" y="31781"/>
                      <a:pt x="14962" y="40611"/>
                      <a:pt x="17639" y="50822"/>
                    </a:cubicBezTo>
                    <a:cubicBezTo>
                      <a:pt x="20734" y="60871"/>
                      <a:pt x="23421" y="72158"/>
                      <a:pt x="25897" y="84112"/>
                    </a:cubicBezTo>
                    <a:cubicBezTo>
                      <a:pt x="28593" y="96018"/>
                      <a:pt x="30107" y="108801"/>
                      <a:pt x="31840" y="120983"/>
                    </a:cubicBezTo>
                    <a:cubicBezTo>
                      <a:pt x="32793" y="133365"/>
                      <a:pt x="34336" y="145119"/>
                      <a:pt x="33965" y="155654"/>
                    </a:cubicBezTo>
                    <a:cubicBezTo>
                      <a:pt x="33984" y="160864"/>
                      <a:pt x="33993" y="165731"/>
                      <a:pt x="34022" y="170037"/>
                    </a:cubicBezTo>
                    <a:cubicBezTo>
                      <a:pt x="33584" y="174399"/>
                      <a:pt x="33184" y="178238"/>
                      <a:pt x="32860" y="181429"/>
                    </a:cubicBezTo>
                    <a:cubicBezTo>
                      <a:pt x="32269" y="187810"/>
                      <a:pt x="32079" y="191582"/>
                      <a:pt x="32564" y="191668"/>
                    </a:cubicBezTo>
                    <a:cubicBezTo>
                      <a:pt x="33022" y="191754"/>
                      <a:pt x="33841" y="187896"/>
                      <a:pt x="34870" y="181210"/>
                    </a:cubicBezTo>
                    <a:cubicBezTo>
                      <a:pt x="35374" y="177895"/>
                      <a:pt x="36003" y="173818"/>
                      <a:pt x="36508" y="169256"/>
                    </a:cubicBezTo>
                    <a:cubicBezTo>
                      <a:pt x="36536" y="164712"/>
                      <a:pt x="36603" y="159674"/>
                      <a:pt x="36632" y="154235"/>
                    </a:cubicBezTo>
                    <a:cubicBezTo>
                      <a:pt x="37175" y="143224"/>
                      <a:pt x="35241" y="131146"/>
                      <a:pt x="34374" y="118421"/>
                    </a:cubicBezTo>
                    <a:cubicBezTo>
                      <a:pt x="32231" y="105991"/>
                      <a:pt x="30812" y="92960"/>
                      <a:pt x="27897" y="81064"/>
                    </a:cubicBezTo>
                    <a:cubicBezTo>
                      <a:pt x="26554" y="75073"/>
                      <a:pt x="25268" y="69243"/>
                      <a:pt x="24087" y="63671"/>
                    </a:cubicBezTo>
                    <a:cubicBezTo>
                      <a:pt x="22544" y="58185"/>
                      <a:pt x="21068" y="52936"/>
                      <a:pt x="19677" y="47936"/>
                    </a:cubicBezTo>
                    <a:cubicBezTo>
                      <a:pt x="17124" y="37915"/>
                      <a:pt x="13686" y="29324"/>
                      <a:pt x="11133" y="22085"/>
                    </a:cubicBezTo>
                    <a:cubicBezTo>
                      <a:pt x="5647" y="7683"/>
                      <a:pt x="799" y="-404"/>
                      <a:pt x="160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BD951719-BBF5-F64A-2070-7DF35475CB2A}"/>
                  </a:ext>
                </a:extLst>
              </p:cNvPr>
              <p:cNvSpPr/>
              <p:nvPr/>
            </p:nvSpPr>
            <p:spPr>
              <a:xfrm>
                <a:off x="10742427" y="1493230"/>
                <a:ext cx="130777" cy="48434"/>
              </a:xfrm>
              <a:custGeom>
                <a:avLst/>
                <a:gdLst>
                  <a:gd name="connsiteX0" fmla="*/ 590 w 130777"/>
                  <a:gd name="connsiteY0" fmla="*/ 0 h 48434"/>
                  <a:gd name="connsiteX1" fmla="*/ 57617 w 130777"/>
                  <a:gd name="connsiteY1" fmla="*/ 18612 h 48434"/>
                  <a:gd name="connsiteX2" fmla="*/ 99222 w 130777"/>
                  <a:gd name="connsiteY2" fmla="*/ 34528 h 48434"/>
                  <a:gd name="connsiteX3" fmla="*/ 130769 w 130777"/>
                  <a:gd name="connsiteY3" fmla="*/ 48311 h 48434"/>
                  <a:gd name="connsiteX4" fmla="*/ 97050 w 130777"/>
                  <a:gd name="connsiteY4" fmla="*/ 37205 h 48434"/>
                  <a:gd name="connsiteX5" fmla="*/ 54959 w 130777"/>
                  <a:gd name="connsiteY5" fmla="*/ 21736 h 48434"/>
                  <a:gd name="connsiteX6" fmla="*/ 0 w 130777"/>
                  <a:gd name="connsiteY6" fmla="*/ 3381 h 4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777" h="48434">
                    <a:moveTo>
                      <a:pt x="590" y="0"/>
                    </a:moveTo>
                    <a:cubicBezTo>
                      <a:pt x="15802" y="257"/>
                      <a:pt x="36204" y="10058"/>
                      <a:pt x="57617" y="18612"/>
                    </a:cubicBezTo>
                    <a:cubicBezTo>
                      <a:pt x="79105" y="26756"/>
                      <a:pt x="80667" y="26613"/>
                      <a:pt x="99222" y="34528"/>
                    </a:cubicBezTo>
                    <a:cubicBezTo>
                      <a:pt x="117738" y="42596"/>
                      <a:pt x="131169" y="47425"/>
                      <a:pt x="130769" y="48311"/>
                    </a:cubicBezTo>
                    <a:cubicBezTo>
                      <a:pt x="130368" y="49225"/>
                      <a:pt x="116091" y="45015"/>
                      <a:pt x="97050" y="37205"/>
                    </a:cubicBezTo>
                    <a:cubicBezTo>
                      <a:pt x="78019" y="29547"/>
                      <a:pt x="76209" y="29699"/>
                      <a:pt x="54959" y="21736"/>
                    </a:cubicBezTo>
                    <a:cubicBezTo>
                      <a:pt x="33785" y="13411"/>
                      <a:pt x="14278" y="4077"/>
                      <a:pt x="0" y="3381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FD783F4D-3D3C-6DA7-0AF4-D3367A78742E}"/>
                  </a:ext>
                </a:extLst>
              </p:cNvPr>
              <p:cNvSpPr/>
              <p:nvPr/>
            </p:nvSpPr>
            <p:spPr>
              <a:xfrm>
                <a:off x="10743827" y="1483674"/>
                <a:ext cx="131262" cy="54001"/>
              </a:xfrm>
              <a:custGeom>
                <a:avLst/>
                <a:gdLst>
                  <a:gd name="connsiteX0" fmla="*/ 1257 w 131262"/>
                  <a:gd name="connsiteY0" fmla="*/ 2784 h 54001"/>
                  <a:gd name="connsiteX1" fmla="*/ 61312 w 131262"/>
                  <a:gd name="connsiteY1" fmla="*/ 19786 h 54001"/>
                  <a:gd name="connsiteX2" fmla="*/ 101174 w 131262"/>
                  <a:gd name="connsiteY2" fmla="*/ 39560 h 54001"/>
                  <a:gd name="connsiteX3" fmla="*/ 131254 w 131262"/>
                  <a:gd name="connsiteY3" fmla="*/ 53915 h 54001"/>
                  <a:gd name="connsiteX4" fmla="*/ 101460 w 131262"/>
                  <a:gd name="connsiteY4" fmla="*/ 36541 h 54001"/>
                  <a:gd name="connsiteX5" fmla="*/ 60026 w 131262"/>
                  <a:gd name="connsiteY5" fmla="*/ 16424 h 54001"/>
                  <a:gd name="connsiteX6" fmla="*/ 0 w 131262"/>
                  <a:gd name="connsiteY6" fmla="*/ 89 h 5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62" h="54001">
                    <a:moveTo>
                      <a:pt x="1257" y="2784"/>
                    </a:moveTo>
                    <a:cubicBezTo>
                      <a:pt x="17383" y="2013"/>
                      <a:pt x="39319" y="10919"/>
                      <a:pt x="61312" y="19786"/>
                    </a:cubicBezTo>
                    <a:cubicBezTo>
                      <a:pt x="83506" y="28340"/>
                      <a:pt x="83839" y="30283"/>
                      <a:pt x="101174" y="39560"/>
                    </a:cubicBezTo>
                    <a:cubicBezTo>
                      <a:pt x="118481" y="48990"/>
                      <a:pt x="130816" y="54791"/>
                      <a:pt x="131254" y="53915"/>
                    </a:cubicBezTo>
                    <a:cubicBezTo>
                      <a:pt x="131616" y="53029"/>
                      <a:pt x="119186" y="46457"/>
                      <a:pt x="101460" y="36541"/>
                    </a:cubicBezTo>
                    <a:cubicBezTo>
                      <a:pt x="83677" y="26806"/>
                      <a:pt x="82525" y="24930"/>
                      <a:pt x="60026" y="16424"/>
                    </a:cubicBezTo>
                    <a:cubicBezTo>
                      <a:pt x="37833" y="7594"/>
                      <a:pt x="15954" y="-969"/>
                      <a:pt x="0" y="89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D4805349-F2F2-AD72-5C1B-15061CBF7223}"/>
                  </a:ext>
                </a:extLst>
              </p:cNvPr>
              <p:cNvSpPr/>
              <p:nvPr/>
            </p:nvSpPr>
            <p:spPr>
              <a:xfrm>
                <a:off x="10744847" y="1546971"/>
                <a:ext cx="136635" cy="99797"/>
              </a:xfrm>
              <a:custGeom>
                <a:avLst/>
                <a:gdLst>
                  <a:gd name="connsiteX0" fmla="*/ 47 w 136635"/>
                  <a:gd name="connsiteY0" fmla="*/ 99755 h 99797"/>
                  <a:gd name="connsiteX1" fmla="*/ 14934 w 136635"/>
                  <a:gd name="connsiteY1" fmla="*/ 82190 h 99797"/>
                  <a:gd name="connsiteX2" fmla="*/ 54587 w 136635"/>
                  <a:gd name="connsiteY2" fmla="*/ 44243 h 99797"/>
                  <a:gd name="connsiteX3" fmla="*/ 106127 w 136635"/>
                  <a:gd name="connsiteY3" fmla="*/ 8229 h 99797"/>
                  <a:gd name="connsiteX4" fmla="*/ 127720 w 136635"/>
                  <a:gd name="connsiteY4" fmla="*/ 980 h 99797"/>
                  <a:gd name="connsiteX5" fmla="*/ 136635 w 136635"/>
                  <a:gd name="connsiteY5" fmla="*/ 161 h 99797"/>
                  <a:gd name="connsiteX6" fmla="*/ 106650 w 136635"/>
                  <a:gd name="connsiteY6" fmla="*/ 11286 h 99797"/>
                  <a:gd name="connsiteX7" fmla="*/ 55939 w 136635"/>
                  <a:gd name="connsiteY7" fmla="*/ 47596 h 99797"/>
                  <a:gd name="connsiteX8" fmla="*/ 47 w 136635"/>
                  <a:gd name="connsiteY8" fmla="*/ 99755 h 9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635" h="99797">
                    <a:moveTo>
                      <a:pt x="47" y="99755"/>
                    </a:moveTo>
                    <a:cubicBezTo>
                      <a:pt x="-582" y="99297"/>
                      <a:pt x="5162" y="92506"/>
                      <a:pt x="14934" y="82190"/>
                    </a:cubicBezTo>
                    <a:cubicBezTo>
                      <a:pt x="24735" y="71903"/>
                      <a:pt x="38585" y="58149"/>
                      <a:pt x="54587" y="44243"/>
                    </a:cubicBezTo>
                    <a:cubicBezTo>
                      <a:pt x="70513" y="30241"/>
                      <a:pt x="89305" y="15925"/>
                      <a:pt x="106127" y="8229"/>
                    </a:cubicBezTo>
                    <a:cubicBezTo>
                      <a:pt x="114499" y="4428"/>
                      <a:pt x="122167" y="2104"/>
                      <a:pt x="127720" y="980"/>
                    </a:cubicBezTo>
                    <a:cubicBezTo>
                      <a:pt x="133311" y="133"/>
                      <a:pt x="136654" y="-239"/>
                      <a:pt x="136635" y="161"/>
                    </a:cubicBezTo>
                    <a:cubicBezTo>
                      <a:pt x="136740" y="1314"/>
                      <a:pt x="122938" y="2809"/>
                      <a:pt x="106650" y="11286"/>
                    </a:cubicBezTo>
                    <a:cubicBezTo>
                      <a:pt x="90163" y="19344"/>
                      <a:pt x="71617" y="33727"/>
                      <a:pt x="55939" y="47596"/>
                    </a:cubicBezTo>
                    <a:cubicBezTo>
                      <a:pt x="24545" y="75399"/>
                      <a:pt x="1666" y="100983"/>
                      <a:pt x="47" y="997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D9BA407B-E96C-F345-C2E0-00ECD03C095A}"/>
                  </a:ext>
                </a:extLst>
              </p:cNvPr>
              <p:cNvSpPr/>
              <p:nvPr/>
            </p:nvSpPr>
            <p:spPr>
              <a:xfrm>
                <a:off x="10741383" y="1542874"/>
                <a:ext cx="140053" cy="98557"/>
              </a:xfrm>
              <a:custGeom>
                <a:avLst/>
                <a:gdLst>
                  <a:gd name="connsiteX0" fmla="*/ 64 w 140053"/>
                  <a:gd name="connsiteY0" fmla="*/ 98518 h 98557"/>
                  <a:gd name="connsiteX1" fmla="*/ 53708 w 140053"/>
                  <a:gd name="connsiteY1" fmla="*/ 40863 h 98557"/>
                  <a:gd name="connsiteX2" fmla="*/ 108668 w 140053"/>
                  <a:gd name="connsiteY2" fmla="*/ 7431 h 98557"/>
                  <a:gd name="connsiteX3" fmla="*/ 140053 w 140053"/>
                  <a:gd name="connsiteY3" fmla="*/ 392 h 98557"/>
                  <a:gd name="connsiteX4" fmla="*/ 130480 w 140053"/>
                  <a:gd name="connsiteY4" fmla="*/ 154 h 98557"/>
                  <a:gd name="connsiteX5" fmla="*/ 106801 w 140053"/>
                  <a:gd name="connsiteY5" fmla="*/ 5554 h 98557"/>
                  <a:gd name="connsiteX6" fmla="*/ 77778 w 140053"/>
                  <a:gd name="connsiteY6" fmla="*/ 19927 h 98557"/>
                  <a:gd name="connsiteX7" fmla="*/ 50470 w 140053"/>
                  <a:gd name="connsiteY7" fmla="*/ 40492 h 98557"/>
                  <a:gd name="connsiteX8" fmla="*/ 12456 w 140053"/>
                  <a:gd name="connsiteY8" fmla="*/ 80259 h 98557"/>
                  <a:gd name="connsiteX9" fmla="*/ 64 w 140053"/>
                  <a:gd name="connsiteY9" fmla="*/ 98518 h 9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053" h="98557">
                    <a:moveTo>
                      <a:pt x="64" y="98518"/>
                    </a:moveTo>
                    <a:cubicBezTo>
                      <a:pt x="1626" y="99795"/>
                      <a:pt x="20495" y="69696"/>
                      <a:pt x="53708" y="40863"/>
                    </a:cubicBezTo>
                    <a:cubicBezTo>
                      <a:pt x="70177" y="26443"/>
                      <a:pt x="90932" y="13660"/>
                      <a:pt x="108668" y="7431"/>
                    </a:cubicBezTo>
                    <a:cubicBezTo>
                      <a:pt x="126413" y="1077"/>
                      <a:pt x="140157" y="1525"/>
                      <a:pt x="140053" y="392"/>
                    </a:cubicBezTo>
                    <a:cubicBezTo>
                      <a:pt x="140043" y="-46"/>
                      <a:pt x="136528" y="-104"/>
                      <a:pt x="130480" y="154"/>
                    </a:cubicBezTo>
                    <a:cubicBezTo>
                      <a:pt x="124489" y="706"/>
                      <a:pt x="116078" y="2268"/>
                      <a:pt x="106801" y="5554"/>
                    </a:cubicBezTo>
                    <a:cubicBezTo>
                      <a:pt x="97533" y="8869"/>
                      <a:pt x="87551" y="13917"/>
                      <a:pt x="77778" y="19927"/>
                    </a:cubicBezTo>
                    <a:cubicBezTo>
                      <a:pt x="68167" y="26157"/>
                      <a:pt x="58823" y="33272"/>
                      <a:pt x="50470" y="40492"/>
                    </a:cubicBezTo>
                    <a:cubicBezTo>
                      <a:pt x="33877" y="55075"/>
                      <a:pt x="21066" y="69553"/>
                      <a:pt x="12456" y="80259"/>
                    </a:cubicBezTo>
                    <a:cubicBezTo>
                      <a:pt x="3854" y="91013"/>
                      <a:pt x="-594" y="98013"/>
                      <a:pt x="64" y="985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160CDEB8-B283-58B4-E784-F920C93166FC}"/>
                  </a:ext>
                </a:extLst>
              </p:cNvPr>
              <p:cNvSpPr/>
              <p:nvPr/>
            </p:nvSpPr>
            <p:spPr>
              <a:xfrm>
                <a:off x="10872229" y="1532168"/>
                <a:ext cx="11595" cy="182326"/>
              </a:xfrm>
              <a:custGeom>
                <a:avLst/>
                <a:gdLst>
                  <a:gd name="connsiteX0" fmla="*/ 167 w 11595"/>
                  <a:gd name="connsiteY0" fmla="*/ 182319 h 182326"/>
                  <a:gd name="connsiteX1" fmla="*/ 5215 w 11595"/>
                  <a:gd name="connsiteY1" fmla="*/ 158221 h 182326"/>
                  <a:gd name="connsiteX2" fmla="*/ 7682 w 11595"/>
                  <a:gd name="connsiteY2" fmla="*/ 99651 h 182326"/>
                  <a:gd name="connsiteX3" fmla="*/ 3168 w 11595"/>
                  <a:gd name="connsiteY3" fmla="*/ 32757 h 182326"/>
                  <a:gd name="connsiteX4" fmla="*/ 4730 w 11595"/>
                  <a:gd name="connsiteY4" fmla="*/ 8859 h 182326"/>
                  <a:gd name="connsiteX5" fmla="*/ 8216 w 11595"/>
                  <a:gd name="connsiteY5" fmla="*/ 10 h 182326"/>
                  <a:gd name="connsiteX6" fmla="*/ 6654 w 11595"/>
                  <a:gd name="connsiteY6" fmla="*/ 9659 h 182326"/>
                  <a:gd name="connsiteX7" fmla="*/ 6235 w 11595"/>
                  <a:gd name="connsiteY7" fmla="*/ 33567 h 182326"/>
                  <a:gd name="connsiteX8" fmla="*/ 11264 w 11595"/>
                  <a:gd name="connsiteY8" fmla="*/ 100823 h 182326"/>
                  <a:gd name="connsiteX9" fmla="*/ 8273 w 11595"/>
                  <a:gd name="connsiteY9" fmla="*/ 159173 h 182326"/>
                  <a:gd name="connsiteX10" fmla="*/ 167 w 11595"/>
                  <a:gd name="connsiteY10" fmla="*/ 182319 h 182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5" h="182326">
                    <a:moveTo>
                      <a:pt x="167" y="182319"/>
                    </a:moveTo>
                    <a:cubicBezTo>
                      <a:pt x="-842" y="182033"/>
                      <a:pt x="2958" y="173280"/>
                      <a:pt x="5215" y="158221"/>
                    </a:cubicBezTo>
                    <a:cubicBezTo>
                      <a:pt x="7578" y="143209"/>
                      <a:pt x="8587" y="122311"/>
                      <a:pt x="7682" y="99651"/>
                    </a:cubicBezTo>
                    <a:cubicBezTo>
                      <a:pt x="6863" y="76963"/>
                      <a:pt x="3644" y="52141"/>
                      <a:pt x="3168" y="32757"/>
                    </a:cubicBezTo>
                    <a:cubicBezTo>
                      <a:pt x="2939" y="23061"/>
                      <a:pt x="3368" y="14698"/>
                      <a:pt x="4730" y="8859"/>
                    </a:cubicBezTo>
                    <a:cubicBezTo>
                      <a:pt x="6054" y="3030"/>
                      <a:pt x="7987" y="-209"/>
                      <a:pt x="8216" y="10"/>
                    </a:cubicBezTo>
                    <a:cubicBezTo>
                      <a:pt x="8759" y="334"/>
                      <a:pt x="7397" y="3801"/>
                      <a:pt x="6654" y="9659"/>
                    </a:cubicBezTo>
                    <a:cubicBezTo>
                      <a:pt x="5796" y="15508"/>
                      <a:pt x="5825" y="23861"/>
                      <a:pt x="6235" y="33567"/>
                    </a:cubicBezTo>
                    <a:cubicBezTo>
                      <a:pt x="7235" y="53017"/>
                      <a:pt x="10464" y="78068"/>
                      <a:pt x="11264" y="100823"/>
                    </a:cubicBezTo>
                    <a:cubicBezTo>
                      <a:pt x="12197" y="123550"/>
                      <a:pt x="11150" y="144295"/>
                      <a:pt x="8273" y="159173"/>
                    </a:cubicBezTo>
                    <a:cubicBezTo>
                      <a:pt x="5530" y="174118"/>
                      <a:pt x="815" y="182624"/>
                      <a:pt x="167" y="1823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50855525-67DA-1B53-E8A9-F9F6CB15C7DF}"/>
                  </a:ext>
                </a:extLst>
              </p:cNvPr>
              <p:cNvSpPr/>
              <p:nvPr/>
            </p:nvSpPr>
            <p:spPr>
              <a:xfrm>
                <a:off x="10866664" y="1530058"/>
                <a:ext cx="10396" cy="180453"/>
              </a:xfrm>
              <a:custGeom>
                <a:avLst/>
                <a:gdLst>
                  <a:gd name="connsiteX0" fmla="*/ 246 w 10396"/>
                  <a:gd name="connsiteY0" fmla="*/ 180447 h 180453"/>
                  <a:gd name="connsiteX1" fmla="*/ 4694 w 10396"/>
                  <a:gd name="connsiteY1" fmla="*/ 157825 h 180453"/>
                  <a:gd name="connsiteX2" fmla="*/ 4218 w 10396"/>
                  <a:gd name="connsiteY2" fmla="*/ 100466 h 180453"/>
                  <a:gd name="connsiteX3" fmla="*/ 3618 w 10396"/>
                  <a:gd name="connsiteY3" fmla="*/ 33724 h 180453"/>
                  <a:gd name="connsiteX4" fmla="*/ 7208 w 10396"/>
                  <a:gd name="connsiteY4" fmla="*/ 9759 h 180453"/>
                  <a:gd name="connsiteX5" fmla="*/ 10304 w 10396"/>
                  <a:gd name="connsiteY5" fmla="*/ 15 h 180453"/>
                  <a:gd name="connsiteX6" fmla="*/ 5294 w 10396"/>
                  <a:gd name="connsiteY6" fmla="*/ 9578 h 180453"/>
                  <a:gd name="connsiteX7" fmla="*/ 998 w 10396"/>
                  <a:gd name="connsiteY7" fmla="*/ 34753 h 180453"/>
                  <a:gd name="connsiteX8" fmla="*/ 1894 w 10396"/>
                  <a:gd name="connsiteY8" fmla="*/ 102828 h 180453"/>
                  <a:gd name="connsiteX9" fmla="*/ 2036 w 10396"/>
                  <a:gd name="connsiteY9" fmla="*/ 158702 h 180453"/>
                  <a:gd name="connsiteX10" fmla="*/ 246 w 10396"/>
                  <a:gd name="connsiteY10" fmla="*/ 180447 h 18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6" h="180453">
                    <a:moveTo>
                      <a:pt x="246" y="180447"/>
                    </a:moveTo>
                    <a:cubicBezTo>
                      <a:pt x="1036" y="180714"/>
                      <a:pt x="3808" y="172389"/>
                      <a:pt x="4694" y="157825"/>
                    </a:cubicBezTo>
                    <a:cubicBezTo>
                      <a:pt x="5760" y="143338"/>
                      <a:pt x="5170" y="123030"/>
                      <a:pt x="4218" y="100466"/>
                    </a:cubicBezTo>
                    <a:cubicBezTo>
                      <a:pt x="3436" y="77872"/>
                      <a:pt x="2312" y="53098"/>
                      <a:pt x="3618" y="33724"/>
                    </a:cubicBezTo>
                    <a:cubicBezTo>
                      <a:pt x="4189" y="24037"/>
                      <a:pt x="5532" y="15693"/>
                      <a:pt x="7208" y="9759"/>
                    </a:cubicBezTo>
                    <a:cubicBezTo>
                      <a:pt x="8894" y="3815"/>
                      <a:pt x="10847" y="253"/>
                      <a:pt x="10304" y="15"/>
                    </a:cubicBezTo>
                    <a:cubicBezTo>
                      <a:pt x="10113" y="-261"/>
                      <a:pt x="7408" y="3301"/>
                      <a:pt x="5294" y="9578"/>
                    </a:cubicBezTo>
                    <a:cubicBezTo>
                      <a:pt x="3065" y="15855"/>
                      <a:pt x="1712" y="24656"/>
                      <a:pt x="998" y="34753"/>
                    </a:cubicBezTo>
                    <a:cubicBezTo>
                      <a:pt x="-345" y="54927"/>
                      <a:pt x="1065" y="80301"/>
                      <a:pt x="1894" y="102828"/>
                    </a:cubicBezTo>
                    <a:cubicBezTo>
                      <a:pt x="2770" y="125345"/>
                      <a:pt x="2951" y="144966"/>
                      <a:pt x="2036" y="158702"/>
                    </a:cubicBezTo>
                    <a:cubicBezTo>
                      <a:pt x="1246" y="172503"/>
                      <a:pt x="-678" y="180161"/>
                      <a:pt x="246" y="1804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F4AF5FE0-1611-5F32-61F1-2DFEF30F79C9}"/>
                  </a:ext>
                </a:extLst>
              </p:cNvPr>
              <p:cNvSpPr/>
              <p:nvPr/>
            </p:nvSpPr>
            <p:spPr>
              <a:xfrm>
                <a:off x="11097314" y="1643514"/>
                <a:ext cx="231047" cy="43072"/>
              </a:xfrm>
              <a:custGeom>
                <a:avLst/>
                <a:gdLst>
                  <a:gd name="connsiteX0" fmla="*/ 231044 w 231047"/>
                  <a:gd name="connsiteY0" fmla="*/ 42873 h 43072"/>
                  <a:gd name="connsiteX1" fmla="*/ 201106 w 231047"/>
                  <a:gd name="connsiteY1" fmla="*/ 33987 h 43072"/>
                  <a:gd name="connsiteX2" fmla="*/ 128812 w 231047"/>
                  <a:gd name="connsiteY2" fmla="*/ 12794 h 43072"/>
                  <a:gd name="connsiteX3" fmla="*/ 42001 w 231047"/>
                  <a:gd name="connsiteY3" fmla="*/ 4554 h 43072"/>
                  <a:gd name="connsiteX4" fmla="*/ 24723 w 231047"/>
                  <a:gd name="connsiteY4" fmla="*/ 6250 h 43072"/>
                  <a:gd name="connsiteX5" fmla="*/ 11464 w 231047"/>
                  <a:gd name="connsiteY5" fmla="*/ 8945 h 43072"/>
                  <a:gd name="connsiteX6" fmla="*/ 5 w 231047"/>
                  <a:gd name="connsiteY6" fmla="*/ 12041 h 43072"/>
                  <a:gd name="connsiteX7" fmla="*/ 11216 w 231047"/>
                  <a:gd name="connsiteY7" fmla="*/ 6269 h 43072"/>
                  <a:gd name="connsiteX8" fmla="*/ 42944 w 231047"/>
                  <a:gd name="connsiteY8" fmla="*/ 563 h 43072"/>
                  <a:gd name="connsiteX9" fmla="*/ 131498 w 231047"/>
                  <a:gd name="connsiteY9" fmla="*/ 8669 h 43072"/>
                  <a:gd name="connsiteX10" fmla="*/ 202983 w 231047"/>
                  <a:gd name="connsiteY10" fmla="*/ 30300 h 43072"/>
                  <a:gd name="connsiteX11" fmla="*/ 231044 w 231047"/>
                  <a:gd name="connsiteY11" fmla="*/ 42873 h 4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047" h="43072">
                    <a:moveTo>
                      <a:pt x="231044" y="42873"/>
                    </a:moveTo>
                    <a:cubicBezTo>
                      <a:pt x="230748" y="43997"/>
                      <a:pt x="219385" y="40273"/>
                      <a:pt x="201106" y="33987"/>
                    </a:cubicBezTo>
                    <a:cubicBezTo>
                      <a:pt x="182838" y="27786"/>
                      <a:pt x="157501" y="19204"/>
                      <a:pt x="128812" y="12794"/>
                    </a:cubicBezTo>
                    <a:cubicBezTo>
                      <a:pt x="100189" y="6259"/>
                      <a:pt x="67290" y="3049"/>
                      <a:pt x="42001" y="4554"/>
                    </a:cubicBezTo>
                    <a:cubicBezTo>
                      <a:pt x="35686" y="4631"/>
                      <a:pt x="29856" y="5764"/>
                      <a:pt x="24723" y="6250"/>
                    </a:cubicBezTo>
                    <a:cubicBezTo>
                      <a:pt x="19522" y="7078"/>
                      <a:pt x="15121" y="8241"/>
                      <a:pt x="11464" y="8945"/>
                    </a:cubicBezTo>
                    <a:cubicBezTo>
                      <a:pt x="4273" y="11279"/>
                      <a:pt x="234" y="12613"/>
                      <a:pt x="5" y="12041"/>
                    </a:cubicBezTo>
                    <a:cubicBezTo>
                      <a:pt x="-166" y="11546"/>
                      <a:pt x="3768" y="9288"/>
                      <a:pt x="11216" y="6269"/>
                    </a:cubicBezTo>
                    <a:cubicBezTo>
                      <a:pt x="18760" y="3888"/>
                      <a:pt x="29876" y="1287"/>
                      <a:pt x="42944" y="563"/>
                    </a:cubicBezTo>
                    <a:cubicBezTo>
                      <a:pt x="69224" y="-1456"/>
                      <a:pt x="102742" y="2116"/>
                      <a:pt x="131498" y="8669"/>
                    </a:cubicBezTo>
                    <a:cubicBezTo>
                      <a:pt x="160330" y="15165"/>
                      <a:pt x="185286" y="23690"/>
                      <a:pt x="202983" y="30300"/>
                    </a:cubicBezTo>
                    <a:cubicBezTo>
                      <a:pt x="220699" y="37016"/>
                      <a:pt x="231282" y="41740"/>
                      <a:pt x="231044" y="428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4926DB3B-15AE-49D3-27AC-E3BDF10773F1}"/>
                  </a:ext>
                </a:extLst>
              </p:cNvPr>
              <p:cNvSpPr/>
              <p:nvPr/>
            </p:nvSpPr>
            <p:spPr>
              <a:xfrm>
                <a:off x="11099111" y="1654533"/>
                <a:ext cx="224459" cy="39433"/>
              </a:xfrm>
              <a:custGeom>
                <a:avLst/>
                <a:gdLst>
                  <a:gd name="connsiteX0" fmla="*/ 224455 w 224459"/>
                  <a:gd name="connsiteY0" fmla="*/ 39027 h 39433"/>
                  <a:gd name="connsiteX1" fmla="*/ 194776 w 224459"/>
                  <a:gd name="connsiteY1" fmla="*/ 30131 h 39433"/>
                  <a:gd name="connsiteX2" fmla="*/ 122500 w 224459"/>
                  <a:gd name="connsiteY2" fmla="*/ 12586 h 39433"/>
                  <a:gd name="connsiteX3" fmla="*/ 39023 w 224459"/>
                  <a:gd name="connsiteY3" fmla="*/ 118 h 39433"/>
                  <a:gd name="connsiteX4" fmla="*/ 22649 w 224459"/>
                  <a:gd name="connsiteY4" fmla="*/ 404 h 39433"/>
                  <a:gd name="connsiteX5" fmla="*/ 10143 w 224459"/>
                  <a:gd name="connsiteY5" fmla="*/ 2118 h 39433"/>
                  <a:gd name="connsiteX6" fmla="*/ 8 w 224459"/>
                  <a:gd name="connsiteY6" fmla="*/ 5928 h 39433"/>
                  <a:gd name="connsiteX7" fmla="*/ 11038 w 224459"/>
                  <a:gd name="connsiteY7" fmla="*/ 4499 h 39433"/>
                  <a:gd name="connsiteX8" fmla="*/ 40394 w 224459"/>
                  <a:gd name="connsiteY8" fmla="*/ 3518 h 39433"/>
                  <a:gd name="connsiteX9" fmla="*/ 124691 w 224459"/>
                  <a:gd name="connsiteY9" fmla="*/ 16310 h 39433"/>
                  <a:gd name="connsiteX10" fmla="*/ 224455 w 224459"/>
                  <a:gd name="connsiteY10" fmla="*/ 39027 h 3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459" h="39433">
                    <a:moveTo>
                      <a:pt x="224455" y="39027"/>
                    </a:moveTo>
                    <a:cubicBezTo>
                      <a:pt x="224713" y="37913"/>
                      <a:pt x="213206" y="34970"/>
                      <a:pt x="194776" y="30131"/>
                    </a:cubicBezTo>
                    <a:cubicBezTo>
                      <a:pt x="176316" y="25331"/>
                      <a:pt x="150818" y="18863"/>
                      <a:pt x="122500" y="12586"/>
                    </a:cubicBezTo>
                    <a:cubicBezTo>
                      <a:pt x="94239" y="6185"/>
                      <a:pt x="63016" y="718"/>
                      <a:pt x="39023" y="118"/>
                    </a:cubicBezTo>
                    <a:cubicBezTo>
                      <a:pt x="33031" y="-244"/>
                      <a:pt x="27564" y="337"/>
                      <a:pt x="22649" y="404"/>
                    </a:cubicBezTo>
                    <a:cubicBezTo>
                      <a:pt x="17820" y="947"/>
                      <a:pt x="13601" y="1623"/>
                      <a:pt x="10143" y="2118"/>
                    </a:cubicBezTo>
                    <a:cubicBezTo>
                      <a:pt x="3513" y="4061"/>
                      <a:pt x="-201" y="5404"/>
                      <a:pt x="8" y="5928"/>
                    </a:cubicBezTo>
                    <a:cubicBezTo>
                      <a:pt x="208" y="6500"/>
                      <a:pt x="4266" y="5814"/>
                      <a:pt x="11038" y="4499"/>
                    </a:cubicBezTo>
                    <a:cubicBezTo>
                      <a:pt x="18096" y="3766"/>
                      <a:pt x="28212" y="2852"/>
                      <a:pt x="40394" y="3518"/>
                    </a:cubicBezTo>
                    <a:cubicBezTo>
                      <a:pt x="64750" y="4376"/>
                      <a:pt x="96478" y="9852"/>
                      <a:pt x="124691" y="16310"/>
                    </a:cubicBezTo>
                    <a:cubicBezTo>
                      <a:pt x="180907" y="29445"/>
                      <a:pt x="223655" y="41856"/>
                      <a:pt x="224455" y="390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5E26FBEE-FF4C-ED51-8DF3-18B7C2291BA8}"/>
                  </a:ext>
                </a:extLst>
              </p:cNvPr>
              <p:cNvSpPr/>
              <p:nvPr/>
            </p:nvSpPr>
            <p:spPr>
              <a:xfrm>
                <a:off x="11077881" y="1662137"/>
                <a:ext cx="24569" cy="146897"/>
              </a:xfrm>
              <a:custGeom>
                <a:avLst/>
                <a:gdLst>
                  <a:gd name="connsiteX0" fmla="*/ 93 w 24569"/>
                  <a:gd name="connsiteY0" fmla="*/ 146885 h 146897"/>
                  <a:gd name="connsiteX1" fmla="*/ 8770 w 24569"/>
                  <a:gd name="connsiteY1" fmla="*/ 128788 h 146897"/>
                  <a:gd name="connsiteX2" fmla="*/ 20352 w 24569"/>
                  <a:gd name="connsiteY2" fmla="*/ 82201 h 146897"/>
                  <a:gd name="connsiteX3" fmla="*/ 18457 w 24569"/>
                  <a:gd name="connsiteY3" fmla="*/ 0 h 146897"/>
                  <a:gd name="connsiteX4" fmla="*/ 22962 w 24569"/>
                  <a:gd name="connsiteY4" fmla="*/ 27622 h 146897"/>
                  <a:gd name="connsiteX5" fmla="*/ 23152 w 24569"/>
                  <a:gd name="connsiteY5" fmla="*/ 83601 h 146897"/>
                  <a:gd name="connsiteX6" fmla="*/ 11046 w 24569"/>
                  <a:gd name="connsiteY6" fmla="*/ 130169 h 146897"/>
                  <a:gd name="connsiteX7" fmla="*/ 93 w 24569"/>
                  <a:gd name="connsiteY7" fmla="*/ 146885 h 1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69" h="146897">
                    <a:moveTo>
                      <a:pt x="93" y="146885"/>
                    </a:moveTo>
                    <a:cubicBezTo>
                      <a:pt x="-679" y="146437"/>
                      <a:pt x="3474" y="140027"/>
                      <a:pt x="8770" y="128788"/>
                    </a:cubicBezTo>
                    <a:cubicBezTo>
                      <a:pt x="13332" y="117319"/>
                      <a:pt x="18600" y="100794"/>
                      <a:pt x="20352" y="82201"/>
                    </a:cubicBezTo>
                    <a:cubicBezTo>
                      <a:pt x="24915" y="44872"/>
                      <a:pt x="16609" y="-38"/>
                      <a:pt x="18457" y="0"/>
                    </a:cubicBezTo>
                    <a:cubicBezTo>
                      <a:pt x="19114" y="0"/>
                      <a:pt x="21352" y="11420"/>
                      <a:pt x="22962" y="27622"/>
                    </a:cubicBezTo>
                    <a:cubicBezTo>
                      <a:pt x="24524" y="43777"/>
                      <a:pt x="25534" y="64856"/>
                      <a:pt x="23152" y="83601"/>
                    </a:cubicBezTo>
                    <a:cubicBezTo>
                      <a:pt x="21314" y="102356"/>
                      <a:pt x="15913" y="118882"/>
                      <a:pt x="11046" y="130169"/>
                    </a:cubicBezTo>
                    <a:cubicBezTo>
                      <a:pt x="5284" y="141246"/>
                      <a:pt x="607" y="147209"/>
                      <a:pt x="93" y="14688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C7D716E4-571B-9FAF-A569-904D1169F473}"/>
                  </a:ext>
                </a:extLst>
              </p:cNvPr>
              <p:cNvSpPr/>
              <p:nvPr/>
            </p:nvSpPr>
            <p:spPr>
              <a:xfrm>
                <a:off x="11074160" y="1662194"/>
                <a:ext cx="19978" cy="142625"/>
              </a:xfrm>
              <a:custGeom>
                <a:avLst/>
                <a:gdLst>
                  <a:gd name="connsiteX0" fmla="*/ 137 w 19978"/>
                  <a:gd name="connsiteY0" fmla="*/ 142618 h 142625"/>
                  <a:gd name="connsiteX1" fmla="*/ 8147 w 19978"/>
                  <a:gd name="connsiteY1" fmla="*/ 125502 h 142625"/>
                  <a:gd name="connsiteX2" fmla="*/ 17025 w 19978"/>
                  <a:gd name="connsiteY2" fmla="*/ 79982 h 142625"/>
                  <a:gd name="connsiteX3" fmla="*/ 19949 w 19978"/>
                  <a:gd name="connsiteY3" fmla="*/ 26337 h 142625"/>
                  <a:gd name="connsiteX4" fmla="*/ 18930 w 19978"/>
                  <a:gd name="connsiteY4" fmla="*/ 0 h 142625"/>
                  <a:gd name="connsiteX5" fmla="*/ 14825 w 19978"/>
                  <a:gd name="connsiteY5" fmla="*/ 81582 h 142625"/>
                  <a:gd name="connsiteX6" fmla="*/ 5890 w 19978"/>
                  <a:gd name="connsiteY6" fmla="*/ 125702 h 142625"/>
                  <a:gd name="connsiteX7" fmla="*/ 137 w 19978"/>
                  <a:gd name="connsiteY7" fmla="*/ 142618 h 14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8" h="142625">
                    <a:moveTo>
                      <a:pt x="137" y="142618"/>
                    </a:moveTo>
                    <a:cubicBezTo>
                      <a:pt x="566" y="142866"/>
                      <a:pt x="4337" y="136655"/>
                      <a:pt x="8147" y="125502"/>
                    </a:cubicBezTo>
                    <a:cubicBezTo>
                      <a:pt x="11624" y="114243"/>
                      <a:pt x="15348" y="98222"/>
                      <a:pt x="17025" y="79982"/>
                    </a:cubicBezTo>
                    <a:cubicBezTo>
                      <a:pt x="19187" y="61855"/>
                      <a:pt x="19930" y="41805"/>
                      <a:pt x="19949" y="26337"/>
                    </a:cubicBezTo>
                    <a:cubicBezTo>
                      <a:pt x="20111" y="10878"/>
                      <a:pt x="19596" y="-38"/>
                      <a:pt x="18930" y="0"/>
                    </a:cubicBezTo>
                    <a:cubicBezTo>
                      <a:pt x="17139" y="0"/>
                      <a:pt x="19330" y="45511"/>
                      <a:pt x="14825" y="81582"/>
                    </a:cubicBezTo>
                    <a:cubicBezTo>
                      <a:pt x="13043" y="99708"/>
                      <a:pt x="9090" y="114995"/>
                      <a:pt x="5890" y="125702"/>
                    </a:cubicBezTo>
                    <a:cubicBezTo>
                      <a:pt x="2223" y="136150"/>
                      <a:pt x="-673" y="142161"/>
                      <a:pt x="137" y="142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76E495DB-2304-FFB6-98D4-A5941E216C1D}"/>
                  </a:ext>
                </a:extLst>
              </p:cNvPr>
              <p:cNvSpPr/>
              <p:nvPr/>
            </p:nvSpPr>
            <p:spPr>
              <a:xfrm>
                <a:off x="10900246" y="1655873"/>
                <a:ext cx="187653" cy="64298"/>
              </a:xfrm>
              <a:custGeom>
                <a:avLst/>
                <a:gdLst>
                  <a:gd name="connsiteX0" fmla="*/ 125 w 187653"/>
                  <a:gd name="connsiteY0" fmla="*/ 64291 h 64298"/>
                  <a:gd name="connsiteX1" fmla="*/ 2801 w 187653"/>
                  <a:gd name="connsiteY1" fmla="*/ 57852 h 64298"/>
                  <a:gd name="connsiteX2" fmla="*/ 16888 w 187653"/>
                  <a:gd name="connsiteY2" fmla="*/ 44774 h 64298"/>
                  <a:gd name="connsiteX3" fmla="*/ 76582 w 187653"/>
                  <a:gd name="connsiteY3" fmla="*/ 20581 h 64298"/>
                  <a:gd name="connsiteX4" fmla="*/ 150010 w 187653"/>
                  <a:gd name="connsiteY4" fmla="*/ 2978 h 64298"/>
                  <a:gd name="connsiteX5" fmla="*/ 187653 w 187653"/>
                  <a:gd name="connsiteY5" fmla="*/ 807 h 64298"/>
                  <a:gd name="connsiteX6" fmla="*/ 149581 w 187653"/>
                  <a:gd name="connsiteY6" fmla="*/ 6607 h 64298"/>
                  <a:gd name="connsiteX7" fmla="*/ 76363 w 187653"/>
                  <a:gd name="connsiteY7" fmla="*/ 24905 h 64298"/>
                  <a:gd name="connsiteX8" fmla="*/ 18555 w 187653"/>
                  <a:gd name="connsiteY8" fmla="*/ 48032 h 64298"/>
                  <a:gd name="connsiteX9" fmla="*/ 4754 w 187653"/>
                  <a:gd name="connsiteY9" fmla="*/ 59243 h 64298"/>
                  <a:gd name="connsiteX10" fmla="*/ 125 w 187653"/>
                  <a:gd name="connsiteY10" fmla="*/ 64291 h 6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653" h="64298">
                    <a:moveTo>
                      <a:pt x="125" y="64291"/>
                    </a:moveTo>
                    <a:cubicBezTo>
                      <a:pt x="-390" y="64148"/>
                      <a:pt x="725" y="61843"/>
                      <a:pt x="2801" y="57852"/>
                    </a:cubicBezTo>
                    <a:cubicBezTo>
                      <a:pt x="5382" y="54099"/>
                      <a:pt x="10059" y="49318"/>
                      <a:pt x="16888" y="44774"/>
                    </a:cubicBezTo>
                    <a:cubicBezTo>
                      <a:pt x="30528" y="35440"/>
                      <a:pt x="52398" y="27724"/>
                      <a:pt x="76582" y="20581"/>
                    </a:cubicBezTo>
                    <a:cubicBezTo>
                      <a:pt x="100785" y="13332"/>
                      <a:pt x="128264" y="6588"/>
                      <a:pt x="150010" y="2978"/>
                    </a:cubicBezTo>
                    <a:cubicBezTo>
                      <a:pt x="171698" y="-1003"/>
                      <a:pt x="187805" y="-165"/>
                      <a:pt x="187653" y="807"/>
                    </a:cubicBezTo>
                    <a:cubicBezTo>
                      <a:pt x="187415" y="1854"/>
                      <a:pt x="171317" y="2055"/>
                      <a:pt x="149581" y="6607"/>
                    </a:cubicBezTo>
                    <a:cubicBezTo>
                      <a:pt x="127760" y="10713"/>
                      <a:pt x="100223" y="17666"/>
                      <a:pt x="76363" y="24905"/>
                    </a:cubicBezTo>
                    <a:cubicBezTo>
                      <a:pt x="52426" y="31963"/>
                      <a:pt x="31481" y="39716"/>
                      <a:pt x="18555" y="48032"/>
                    </a:cubicBezTo>
                    <a:cubicBezTo>
                      <a:pt x="11993" y="52061"/>
                      <a:pt x="7535" y="56166"/>
                      <a:pt x="4754" y="59243"/>
                    </a:cubicBezTo>
                    <a:cubicBezTo>
                      <a:pt x="2382" y="62491"/>
                      <a:pt x="591" y="64434"/>
                      <a:pt x="125" y="642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050ADA3B-627F-BF15-814A-08D59BDBD964}"/>
                  </a:ext>
                </a:extLst>
              </p:cNvPr>
              <p:cNvSpPr/>
              <p:nvPr/>
            </p:nvSpPr>
            <p:spPr>
              <a:xfrm>
                <a:off x="10894665" y="1649483"/>
                <a:ext cx="193940" cy="65866"/>
              </a:xfrm>
              <a:custGeom>
                <a:avLst/>
                <a:gdLst>
                  <a:gd name="connsiteX0" fmla="*/ 114 w 193940"/>
                  <a:gd name="connsiteY0" fmla="*/ 65851 h 65866"/>
                  <a:gd name="connsiteX1" fmla="*/ 4810 w 193940"/>
                  <a:gd name="connsiteY1" fmla="*/ 58888 h 65866"/>
                  <a:gd name="connsiteX2" fmla="*/ 10839 w 193940"/>
                  <a:gd name="connsiteY2" fmla="*/ 51745 h 65866"/>
                  <a:gd name="connsiteX3" fmla="*/ 20021 w 193940"/>
                  <a:gd name="connsiteY3" fmla="*/ 44029 h 65866"/>
                  <a:gd name="connsiteX4" fmla="*/ 81124 w 193940"/>
                  <a:gd name="connsiteY4" fmla="*/ 16712 h 65866"/>
                  <a:gd name="connsiteX5" fmla="*/ 156086 w 193940"/>
                  <a:gd name="connsiteY5" fmla="*/ 3481 h 65866"/>
                  <a:gd name="connsiteX6" fmla="*/ 193938 w 193940"/>
                  <a:gd name="connsiteY6" fmla="*/ 2662 h 65866"/>
                  <a:gd name="connsiteX7" fmla="*/ 154524 w 193940"/>
                  <a:gd name="connsiteY7" fmla="*/ 681 h 65866"/>
                  <a:gd name="connsiteX8" fmla="*/ 77810 w 193940"/>
                  <a:gd name="connsiteY8" fmla="*/ 14778 h 65866"/>
                  <a:gd name="connsiteX9" fmla="*/ 17211 w 193940"/>
                  <a:gd name="connsiteY9" fmla="*/ 42534 h 65866"/>
                  <a:gd name="connsiteX10" fmla="*/ 8363 w 193940"/>
                  <a:gd name="connsiteY10" fmla="*/ 50573 h 65866"/>
                  <a:gd name="connsiteX11" fmla="*/ 2714 w 193940"/>
                  <a:gd name="connsiteY11" fmla="*/ 58022 h 65866"/>
                  <a:gd name="connsiteX12" fmla="*/ 114 w 193940"/>
                  <a:gd name="connsiteY12" fmla="*/ 65851 h 6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940" h="65866">
                    <a:moveTo>
                      <a:pt x="114" y="65851"/>
                    </a:moveTo>
                    <a:cubicBezTo>
                      <a:pt x="705" y="66108"/>
                      <a:pt x="1886" y="63194"/>
                      <a:pt x="4810" y="58888"/>
                    </a:cubicBezTo>
                    <a:cubicBezTo>
                      <a:pt x="6458" y="56907"/>
                      <a:pt x="8487" y="54526"/>
                      <a:pt x="10839" y="51745"/>
                    </a:cubicBezTo>
                    <a:cubicBezTo>
                      <a:pt x="13545" y="49478"/>
                      <a:pt x="16612" y="46906"/>
                      <a:pt x="20021" y="44029"/>
                    </a:cubicBezTo>
                    <a:cubicBezTo>
                      <a:pt x="34223" y="33647"/>
                      <a:pt x="56112" y="23874"/>
                      <a:pt x="81124" y="16712"/>
                    </a:cubicBezTo>
                    <a:cubicBezTo>
                      <a:pt x="106137" y="9368"/>
                      <a:pt x="134245" y="5177"/>
                      <a:pt x="156086" y="3481"/>
                    </a:cubicBezTo>
                    <a:cubicBezTo>
                      <a:pt x="177841" y="1424"/>
                      <a:pt x="193767" y="3739"/>
                      <a:pt x="193938" y="2662"/>
                    </a:cubicBezTo>
                    <a:cubicBezTo>
                      <a:pt x="194148" y="1681"/>
                      <a:pt x="177146" y="-1338"/>
                      <a:pt x="154524" y="681"/>
                    </a:cubicBezTo>
                    <a:cubicBezTo>
                      <a:pt x="131797" y="2272"/>
                      <a:pt x="103013" y="7225"/>
                      <a:pt x="77810" y="14778"/>
                    </a:cubicBezTo>
                    <a:cubicBezTo>
                      <a:pt x="52664" y="22236"/>
                      <a:pt x="31032" y="31637"/>
                      <a:pt x="17211" y="42534"/>
                    </a:cubicBezTo>
                    <a:cubicBezTo>
                      <a:pt x="13859" y="45515"/>
                      <a:pt x="10782" y="47954"/>
                      <a:pt x="8363" y="50573"/>
                    </a:cubicBezTo>
                    <a:cubicBezTo>
                      <a:pt x="6096" y="53450"/>
                      <a:pt x="4191" y="55964"/>
                      <a:pt x="2714" y="58022"/>
                    </a:cubicBezTo>
                    <a:cubicBezTo>
                      <a:pt x="314" y="62708"/>
                      <a:pt x="-286" y="65727"/>
                      <a:pt x="114" y="6585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72AF5F94-A315-6E69-6678-E68F3B1B0843}"/>
                  </a:ext>
                </a:extLst>
              </p:cNvPr>
              <p:cNvSpPr/>
              <p:nvPr/>
            </p:nvSpPr>
            <p:spPr>
              <a:xfrm>
                <a:off x="10784994" y="1967532"/>
                <a:ext cx="85751" cy="81348"/>
              </a:xfrm>
              <a:custGeom>
                <a:avLst/>
                <a:gdLst>
                  <a:gd name="connsiteX0" fmla="*/ 85725 w 85751"/>
                  <a:gd name="connsiteY0" fmla="*/ 91 h 81348"/>
                  <a:gd name="connsiteX1" fmla="*/ 62389 w 85751"/>
                  <a:gd name="connsiteY1" fmla="*/ 12102 h 81348"/>
                  <a:gd name="connsiteX2" fmla="*/ 16897 w 85751"/>
                  <a:gd name="connsiteY2" fmla="*/ 56136 h 81348"/>
                  <a:gd name="connsiteX3" fmla="*/ 0 w 85751"/>
                  <a:gd name="connsiteY3" fmla="*/ 79701 h 81348"/>
                  <a:gd name="connsiteX4" fmla="*/ 3467 w 85751"/>
                  <a:gd name="connsiteY4" fmla="*/ 81349 h 81348"/>
                  <a:gd name="connsiteX5" fmla="*/ 19002 w 85751"/>
                  <a:gd name="connsiteY5" fmla="*/ 59641 h 81348"/>
                  <a:gd name="connsiteX6" fmla="*/ 64046 w 85751"/>
                  <a:gd name="connsiteY6" fmla="*/ 15169 h 81348"/>
                  <a:gd name="connsiteX7" fmla="*/ 85725 w 85751"/>
                  <a:gd name="connsiteY7" fmla="*/ 91 h 8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1" h="81348">
                    <a:moveTo>
                      <a:pt x="85725" y="91"/>
                    </a:moveTo>
                    <a:cubicBezTo>
                      <a:pt x="85258" y="-680"/>
                      <a:pt x="76295" y="3453"/>
                      <a:pt x="62389" y="12102"/>
                    </a:cubicBezTo>
                    <a:cubicBezTo>
                      <a:pt x="49368" y="21608"/>
                      <a:pt x="31956" y="36448"/>
                      <a:pt x="16897" y="56136"/>
                    </a:cubicBezTo>
                    <a:cubicBezTo>
                      <a:pt x="10925" y="63490"/>
                      <a:pt x="5344" y="71567"/>
                      <a:pt x="0" y="79701"/>
                    </a:cubicBezTo>
                    <a:cubicBezTo>
                      <a:pt x="1191" y="80130"/>
                      <a:pt x="2343" y="80663"/>
                      <a:pt x="3467" y="81349"/>
                    </a:cubicBezTo>
                    <a:cubicBezTo>
                      <a:pt x="8430" y="73891"/>
                      <a:pt x="13563" y="66480"/>
                      <a:pt x="19002" y="59641"/>
                    </a:cubicBezTo>
                    <a:cubicBezTo>
                      <a:pt x="33909" y="40030"/>
                      <a:pt x="51254" y="25151"/>
                      <a:pt x="64046" y="15169"/>
                    </a:cubicBezTo>
                    <a:cubicBezTo>
                      <a:pt x="77591" y="5987"/>
                      <a:pt x="86296" y="987"/>
                      <a:pt x="85725" y="9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5A3E692E-4320-7518-C37E-F00A85F12EE2}"/>
                  </a:ext>
                </a:extLst>
              </p:cNvPr>
              <p:cNvSpPr/>
              <p:nvPr/>
            </p:nvSpPr>
            <p:spPr>
              <a:xfrm>
                <a:off x="10798510" y="1974726"/>
                <a:ext cx="73919" cy="76649"/>
              </a:xfrm>
              <a:custGeom>
                <a:avLst/>
                <a:gdLst>
                  <a:gd name="connsiteX0" fmla="*/ 53340 w 73919"/>
                  <a:gd name="connsiteY0" fmla="*/ 14547 h 76649"/>
                  <a:gd name="connsiteX1" fmla="*/ 11897 w 73919"/>
                  <a:gd name="connsiteY1" fmla="*/ 59819 h 76649"/>
                  <a:gd name="connsiteX2" fmla="*/ 0 w 73919"/>
                  <a:gd name="connsiteY2" fmla="*/ 75374 h 76649"/>
                  <a:gd name="connsiteX3" fmla="*/ 2410 w 73919"/>
                  <a:gd name="connsiteY3" fmla="*/ 76650 h 76649"/>
                  <a:gd name="connsiteX4" fmla="*/ 15507 w 73919"/>
                  <a:gd name="connsiteY4" fmla="*/ 59571 h 76649"/>
                  <a:gd name="connsiteX5" fmla="*/ 56016 w 73919"/>
                  <a:gd name="connsiteY5" fmla="*/ 15861 h 76649"/>
                  <a:gd name="connsiteX6" fmla="*/ 73885 w 73919"/>
                  <a:gd name="connsiteY6" fmla="*/ 59 h 76649"/>
                  <a:gd name="connsiteX7" fmla="*/ 53340 w 73919"/>
                  <a:gd name="connsiteY7" fmla="*/ 14547 h 7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19" h="76649">
                    <a:moveTo>
                      <a:pt x="53340" y="14547"/>
                    </a:moveTo>
                    <a:cubicBezTo>
                      <a:pt x="41777" y="25072"/>
                      <a:pt x="26546" y="40502"/>
                      <a:pt x="11897" y="59819"/>
                    </a:cubicBezTo>
                    <a:cubicBezTo>
                      <a:pt x="7944" y="64867"/>
                      <a:pt x="3934" y="70087"/>
                      <a:pt x="0" y="75374"/>
                    </a:cubicBezTo>
                    <a:cubicBezTo>
                      <a:pt x="828" y="75735"/>
                      <a:pt x="1629" y="76145"/>
                      <a:pt x="2410" y="76650"/>
                    </a:cubicBezTo>
                    <a:cubicBezTo>
                      <a:pt x="6763" y="70792"/>
                      <a:pt x="11144" y="65020"/>
                      <a:pt x="15507" y="59571"/>
                    </a:cubicBezTo>
                    <a:cubicBezTo>
                      <a:pt x="30175" y="40455"/>
                      <a:pt x="45148" y="25986"/>
                      <a:pt x="56016" y="15861"/>
                    </a:cubicBezTo>
                    <a:cubicBezTo>
                      <a:pt x="67370" y="6403"/>
                      <a:pt x="74476" y="974"/>
                      <a:pt x="73885" y="59"/>
                    </a:cubicBezTo>
                    <a:cubicBezTo>
                      <a:pt x="73495" y="-617"/>
                      <a:pt x="65275" y="4508"/>
                      <a:pt x="53340" y="1454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9B69EFA7-9416-C4D6-64D5-A958B7C8E72C}"/>
                  </a:ext>
                </a:extLst>
              </p:cNvPr>
              <p:cNvSpPr/>
              <p:nvPr/>
            </p:nvSpPr>
            <p:spPr>
              <a:xfrm>
                <a:off x="10719436" y="2102881"/>
                <a:ext cx="191554" cy="76954"/>
              </a:xfrm>
              <a:custGeom>
                <a:avLst/>
                <a:gdLst>
                  <a:gd name="connsiteX0" fmla="*/ 191535 w 191554"/>
                  <a:gd name="connsiteY0" fmla="*/ 76845 h 76954"/>
                  <a:gd name="connsiteX1" fmla="*/ 107296 w 191554"/>
                  <a:gd name="connsiteY1" fmla="*/ 36916 h 76954"/>
                  <a:gd name="connsiteX2" fmla="*/ 35659 w 191554"/>
                  <a:gd name="connsiteY2" fmla="*/ 11979 h 76954"/>
                  <a:gd name="connsiteX3" fmla="*/ 7 w 191554"/>
                  <a:gd name="connsiteY3" fmla="*/ 149 h 76954"/>
                  <a:gd name="connsiteX4" fmla="*/ 37688 w 191554"/>
                  <a:gd name="connsiteY4" fmla="*/ 8989 h 76954"/>
                  <a:gd name="connsiteX5" fmla="*/ 110163 w 191554"/>
                  <a:gd name="connsiteY5" fmla="*/ 33773 h 76954"/>
                  <a:gd name="connsiteX6" fmla="*/ 191535 w 191554"/>
                  <a:gd name="connsiteY6" fmla="*/ 76845 h 7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554" h="76954">
                    <a:moveTo>
                      <a:pt x="191535" y="76845"/>
                    </a:moveTo>
                    <a:cubicBezTo>
                      <a:pt x="190659" y="78683"/>
                      <a:pt x="154426" y="57223"/>
                      <a:pt x="107296" y="36916"/>
                    </a:cubicBezTo>
                    <a:cubicBezTo>
                      <a:pt x="83751" y="26896"/>
                      <a:pt x="56652" y="18590"/>
                      <a:pt x="35659" y="11979"/>
                    </a:cubicBezTo>
                    <a:cubicBezTo>
                      <a:pt x="14637" y="5464"/>
                      <a:pt x="-364" y="1102"/>
                      <a:pt x="7" y="149"/>
                    </a:cubicBezTo>
                    <a:cubicBezTo>
                      <a:pt x="397" y="-794"/>
                      <a:pt x="16142" y="2797"/>
                      <a:pt x="37688" y="8989"/>
                    </a:cubicBezTo>
                    <a:cubicBezTo>
                      <a:pt x="59214" y="15294"/>
                      <a:pt x="86618" y="23657"/>
                      <a:pt x="110163" y="33773"/>
                    </a:cubicBezTo>
                    <a:cubicBezTo>
                      <a:pt x="157408" y="54099"/>
                      <a:pt x="192478" y="75044"/>
                      <a:pt x="191535" y="768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5686E8FF-5F89-49AA-7313-8DB27F5AD0EE}"/>
                  </a:ext>
                </a:extLst>
              </p:cNvPr>
              <p:cNvSpPr/>
              <p:nvPr/>
            </p:nvSpPr>
            <p:spPr>
              <a:xfrm>
                <a:off x="10717656" y="2107137"/>
                <a:ext cx="187920" cy="78114"/>
              </a:xfrm>
              <a:custGeom>
                <a:avLst/>
                <a:gdLst>
                  <a:gd name="connsiteX0" fmla="*/ 187906 w 187920"/>
                  <a:gd name="connsiteY0" fmla="*/ 77961 h 78114"/>
                  <a:gd name="connsiteX1" fmla="*/ 103581 w 187920"/>
                  <a:gd name="connsiteY1" fmla="*/ 41271 h 78114"/>
                  <a:gd name="connsiteX2" fmla="*/ 34373 w 187920"/>
                  <a:gd name="connsiteY2" fmla="*/ 12762 h 78114"/>
                  <a:gd name="connsiteX3" fmla="*/ 7 w 187920"/>
                  <a:gd name="connsiteY3" fmla="*/ 103 h 78114"/>
                  <a:gd name="connsiteX4" fmla="*/ 34430 w 187920"/>
                  <a:gd name="connsiteY4" fmla="*/ 15905 h 78114"/>
                  <a:gd name="connsiteX5" fmla="*/ 104877 w 187920"/>
                  <a:gd name="connsiteY5" fmla="*/ 44833 h 78114"/>
                  <a:gd name="connsiteX6" fmla="*/ 187906 w 187920"/>
                  <a:gd name="connsiteY6" fmla="*/ 77961 h 7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920" h="78114">
                    <a:moveTo>
                      <a:pt x="187906" y="77961"/>
                    </a:moveTo>
                    <a:cubicBezTo>
                      <a:pt x="188763" y="76132"/>
                      <a:pt x="150330" y="61425"/>
                      <a:pt x="103581" y="41271"/>
                    </a:cubicBezTo>
                    <a:cubicBezTo>
                      <a:pt x="79988" y="31545"/>
                      <a:pt x="54204" y="20916"/>
                      <a:pt x="34373" y="12762"/>
                    </a:cubicBezTo>
                    <a:cubicBezTo>
                      <a:pt x="14485" y="4647"/>
                      <a:pt x="426" y="-830"/>
                      <a:pt x="7" y="103"/>
                    </a:cubicBezTo>
                    <a:cubicBezTo>
                      <a:pt x="-355" y="1037"/>
                      <a:pt x="14008" y="7390"/>
                      <a:pt x="34430" y="15905"/>
                    </a:cubicBezTo>
                    <a:cubicBezTo>
                      <a:pt x="54899" y="24326"/>
                      <a:pt x="81255" y="35136"/>
                      <a:pt x="104877" y="44833"/>
                    </a:cubicBezTo>
                    <a:cubicBezTo>
                      <a:pt x="151549" y="64978"/>
                      <a:pt x="187030" y="79799"/>
                      <a:pt x="187906" y="779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3B09722F-FCE0-F852-1C04-C58661A9546F}"/>
                  </a:ext>
                </a:extLst>
              </p:cNvPr>
              <p:cNvSpPr/>
              <p:nvPr/>
            </p:nvSpPr>
            <p:spPr>
              <a:xfrm>
                <a:off x="10726659" y="2117505"/>
                <a:ext cx="100903" cy="156293"/>
              </a:xfrm>
              <a:custGeom>
                <a:avLst/>
                <a:gdLst>
                  <a:gd name="connsiteX0" fmla="*/ 100264 w 100903"/>
                  <a:gd name="connsiteY0" fmla="*/ 156290 h 156293"/>
                  <a:gd name="connsiteX1" fmla="*/ 92959 w 100903"/>
                  <a:gd name="connsiteY1" fmla="*/ 131858 h 156293"/>
                  <a:gd name="connsiteX2" fmla="*/ 59297 w 100903"/>
                  <a:gd name="connsiteY2" fmla="*/ 81699 h 156293"/>
                  <a:gd name="connsiteX3" fmla="*/ 12796 w 100903"/>
                  <a:gd name="connsiteY3" fmla="*/ 30988 h 156293"/>
                  <a:gd name="connsiteX4" fmla="*/ 642 w 100903"/>
                  <a:gd name="connsiteY4" fmla="*/ 9767 h 156293"/>
                  <a:gd name="connsiteX5" fmla="*/ 1052 w 100903"/>
                  <a:gd name="connsiteY5" fmla="*/ 3 h 156293"/>
                  <a:gd name="connsiteX6" fmla="*/ 2747 w 100903"/>
                  <a:gd name="connsiteY6" fmla="*/ 9586 h 156293"/>
                  <a:gd name="connsiteX7" fmla="*/ 15873 w 100903"/>
                  <a:gd name="connsiteY7" fmla="*/ 29702 h 156293"/>
                  <a:gd name="connsiteX8" fmla="*/ 62993 w 100903"/>
                  <a:gd name="connsiteY8" fmla="*/ 80299 h 156293"/>
                  <a:gd name="connsiteX9" fmla="*/ 96168 w 100903"/>
                  <a:gd name="connsiteY9" fmla="*/ 130991 h 156293"/>
                  <a:gd name="connsiteX10" fmla="*/ 100264 w 100903"/>
                  <a:gd name="connsiteY10" fmla="*/ 156290 h 15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903" h="156293">
                    <a:moveTo>
                      <a:pt x="100264" y="156290"/>
                    </a:moveTo>
                    <a:cubicBezTo>
                      <a:pt x="99169" y="156509"/>
                      <a:pt x="99521" y="146298"/>
                      <a:pt x="92959" y="131858"/>
                    </a:cubicBezTo>
                    <a:cubicBezTo>
                      <a:pt x="86739" y="117370"/>
                      <a:pt x="74528" y="99340"/>
                      <a:pt x="59297" y="81699"/>
                    </a:cubicBezTo>
                    <a:cubicBezTo>
                      <a:pt x="44143" y="63907"/>
                      <a:pt x="25293" y="46447"/>
                      <a:pt x="12796" y="30988"/>
                    </a:cubicBezTo>
                    <a:cubicBezTo>
                      <a:pt x="6643" y="23283"/>
                      <a:pt x="2062" y="15882"/>
                      <a:pt x="642" y="9767"/>
                    </a:cubicBezTo>
                    <a:cubicBezTo>
                      <a:pt x="-891" y="3585"/>
                      <a:pt x="766" y="-130"/>
                      <a:pt x="1052" y="3"/>
                    </a:cubicBezTo>
                    <a:cubicBezTo>
                      <a:pt x="1661" y="51"/>
                      <a:pt x="738" y="3928"/>
                      <a:pt x="2747" y="9586"/>
                    </a:cubicBezTo>
                    <a:cubicBezTo>
                      <a:pt x="4738" y="15196"/>
                      <a:pt x="9424" y="22197"/>
                      <a:pt x="15873" y="29702"/>
                    </a:cubicBezTo>
                    <a:cubicBezTo>
                      <a:pt x="28674" y="44762"/>
                      <a:pt x="47800" y="62411"/>
                      <a:pt x="62993" y="80299"/>
                    </a:cubicBezTo>
                    <a:cubicBezTo>
                      <a:pt x="78271" y="98054"/>
                      <a:pt x="90368" y="116151"/>
                      <a:pt x="96168" y="130991"/>
                    </a:cubicBezTo>
                    <a:cubicBezTo>
                      <a:pt x="102255" y="145860"/>
                      <a:pt x="101017" y="156414"/>
                      <a:pt x="100264" y="15629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B1CD22EB-B937-2D6B-55CC-EB8F44420D3A}"/>
                  </a:ext>
                </a:extLst>
              </p:cNvPr>
              <p:cNvSpPr/>
              <p:nvPr/>
            </p:nvSpPr>
            <p:spPr>
              <a:xfrm>
                <a:off x="10721773" y="2116746"/>
                <a:ext cx="98668" cy="155641"/>
              </a:xfrm>
              <a:custGeom>
                <a:avLst/>
                <a:gdLst>
                  <a:gd name="connsiteX0" fmla="*/ 98350 w 98668"/>
                  <a:gd name="connsiteY0" fmla="*/ 155639 h 155641"/>
                  <a:gd name="connsiteX1" fmla="*/ 91225 w 98668"/>
                  <a:gd name="connsiteY1" fmla="*/ 133808 h 155641"/>
                  <a:gd name="connsiteX2" fmla="*/ 56107 w 98668"/>
                  <a:gd name="connsiteY2" fmla="*/ 87164 h 155641"/>
                  <a:gd name="connsiteX3" fmla="*/ 12806 w 98668"/>
                  <a:gd name="connsiteY3" fmla="*/ 33995 h 155641"/>
                  <a:gd name="connsiteX4" fmla="*/ 2138 w 98668"/>
                  <a:gd name="connsiteY4" fmla="*/ 10783 h 155641"/>
                  <a:gd name="connsiteX5" fmla="*/ 1795 w 98668"/>
                  <a:gd name="connsiteY5" fmla="*/ 1 h 155641"/>
                  <a:gd name="connsiteX6" fmla="*/ 271 w 98668"/>
                  <a:gd name="connsiteY6" fmla="*/ 11516 h 155641"/>
                  <a:gd name="connsiteX7" fmla="*/ 11320 w 98668"/>
                  <a:gd name="connsiteY7" fmla="*/ 36434 h 155641"/>
                  <a:gd name="connsiteX8" fmla="*/ 55735 w 98668"/>
                  <a:gd name="connsiteY8" fmla="*/ 90507 h 155641"/>
                  <a:gd name="connsiteX9" fmla="*/ 89396 w 98668"/>
                  <a:gd name="connsiteY9" fmla="*/ 136008 h 155641"/>
                  <a:gd name="connsiteX10" fmla="*/ 98350 w 98668"/>
                  <a:gd name="connsiteY10" fmla="*/ 155639 h 15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668" h="155641">
                    <a:moveTo>
                      <a:pt x="98350" y="155639"/>
                    </a:moveTo>
                    <a:cubicBezTo>
                      <a:pt x="99302" y="155611"/>
                      <a:pt x="98445" y="146743"/>
                      <a:pt x="91225" y="133808"/>
                    </a:cubicBezTo>
                    <a:cubicBezTo>
                      <a:pt x="84243" y="120863"/>
                      <a:pt x="71242" y="104614"/>
                      <a:pt x="56107" y="87164"/>
                    </a:cubicBezTo>
                    <a:cubicBezTo>
                      <a:pt x="41105" y="69590"/>
                      <a:pt x="23960" y="50731"/>
                      <a:pt x="12806" y="33995"/>
                    </a:cubicBezTo>
                    <a:cubicBezTo>
                      <a:pt x="7319" y="25537"/>
                      <a:pt x="3233" y="17622"/>
                      <a:pt x="2138" y="10783"/>
                    </a:cubicBezTo>
                    <a:cubicBezTo>
                      <a:pt x="881" y="3915"/>
                      <a:pt x="2510" y="115"/>
                      <a:pt x="1795" y="1"/>
                    </a:cubicBezTo>
                    <a:cubicBezTo>
                      <a:pt x="1576" y="-56"/>
                      <a:pt x="-786" y="3839"/>
                      <a:pt x="271" y="11516"/>
                    </a:cubicBezTo>
                    <a:cubicBezTo>
                      <a:pt x="1262" y="19041"/>
                      <a:pt x="5529" y="27671"/>
                      <a:pt x="11320" y="36434"/>
                    </a:cubicBezTo>
                    <a:cubicBezTo>
                      <a:pt x="22988" y="53960"/>
                      <a:pt x="40819" y="72943"/>
                      <a:pt x="55735" y="90507"/>
                    </a:cubicBezTo>
                    <a:cubicBezTo>
                      <a:pt x="70756" y="107957"/>
                      <a:pt x="82796" y="123902"/>
                      <a:pt x="89396" y="136008"/>
                    </a:cubicBezTo>
                    <a:cubicBezTo>
                      <a:pt x="96226" y="148095"/>
                      <a:pt x="97369" y="155811"/>
                      <a:pt x="98350" y="1556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E33B382A-AEB2-09EB-1437-AC6CE8DBB25C}"/>
                  </a:ext>
                </a:extLst>
              </p:cNvPr>
              <p:cNvSpPr/>
              <p:nvPr/>
            </p:nvSpPr>
            <p:spPr>
              <a:xfrm>
                <a:off x="10253497" y="2947204"/>
                <a:ext cx="78966" cy="284817"/>
              </a:xfrm>
              <a:custGeom>
                <a:avLst/>
                <a:gdLst>
                  <a:gd name="connsiteX0" fmla="*/ 78850 w 78966"/>
                  <a:gd name="connsiteY0" fmla="*/ 56 h 284817"/>
                  <a:gd name="connsiteX1" fmla="*/ 58438 w 78966"/>
                  <a:gd name="connsiteY1" fmla="*/ 34431 h 284817"/>
                  <a:gd name="connsiteX2" fmla="*/ 25767 w 78966"/>
                  <a:gd name="connsiteY2" fmla="*/ 123719 h 284817"/>
                  <a:gd name="connsiteX3" fmla="*/ 7441 w 78966"/>
                  <a:gd name="connsiteY3" fmla="*/ 231351 h 284817"/>
                  <a:gd name="connsiteX4" fmla="*/ 793 w 78966"/>
                  <a:gd name="connsiteY4" fmla="*/ 284815 h 284817"/>
                  <a:gd name="connsiteX5" fmla="*/ 2640 w 78966"/>
                  <a:gd name="connsiteY5" fmla="*/ 229322 h 284817"/>
                  <a:gd name="connsiteX6" fmla="*/ 20700 w 78966"/>
                  <a:gd name="connsiteY6" fmla="*/ 120156 h 284817"/>
                  <a:gd name="connsiteX7" fmla="*/ 54237 w 78966"/>
                  <a:gd name="connsiteY7" fmla="*/ 31412 h 284817"/>
                  <a:gd name="connsiteX8" fmla="*/ 78850 w 78966"/>
                  <a:gd name="connsiteY8" fmla="*/ 56 h 28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66" h="284817">
                    <a:moveTo>
                      <a:pt x="78850" y="56"/>
                    </a:moveTo>
                    <a:cubicBezTo>
                      <a:pt x="80212" y="1056"/>
                      <a:pt x="69430" y="12362"/>
                      <a:pt x="58438" y="34431"/>
                    </a:cubicBezTo>
                    <a:cubicBezTo>
                      <a:pt x="47160" y="56301"/>
                      <a:pt x="34940" y="88000"/>
                      <a:pt x="25767" y="123719"/>
                    </a:cubicBezTo>
                    <a:cubicBezTo>
                      <a:pt x="16433" y="159409"/>
                      <a:pt x="10889" y="199938"/>
                      <a:pt x="7441" y="231351"/>
                    </a:cubicBezTo>
                    <a:cubicBezTo>
                      <a:pt x="3926" y="262765"/>
                      <a:pt x="2259" y="285101"/>
                      <a:pt x="793" y="284815"/>
                    </a:cubicBezTo>
                    <a:cubicBezTo>
                      <a:pt x="-598" y="284558"/>
                      <a:pt x="-265" y="261422"/>
                      <a:pt x="2640" y="229322"/>
                    </a:cubicBezTo>
                    <a:cubicBezTo>
                      <a:pt x="5517" y="197204"/>
                      <a:pt x="11270" y="156028"/>
                      <a:pt x="20700" y="120156"/>
                    </a:cubicBezTo>
                    <a:cubicBezTo>
                      <a:pt x="29930" y="84276"/>
                      <a:pt x="42284" y="52853"/>
                      <a:pt x="54237" y="31412"/>
                    </a:cubicBezTo>
                    <a:cubicBezTo>
                      <a:pt x="65953" y="9724"/>
                      <a:pt x="77964" y="-868"/>
                      <a:pt x="78850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C1D6350-4B0E-CD60-85F0-363C8A381EAD}"/>
                  </a:ext>
                </a:extLst>
              </p:cNvPr>
              <p:cNvSpPr/>
              <p:nvPr/>
            </p:nvSpPr>
            <p:spPr>
              <a:xfrm>
                <a:off x="10260458" y="2956340"/>
                <a:ext cx="78191" cy="276871"/>
              </a:xfrm>
              <a:custGeom>
                <a:avLst/>
                <a:gdLst>
                  <a:gd name="connsiteX0" fmla="*/ 78052 w 78191"/>
                  <a:gd name="connsiteY0" fmla="*/ 45 h 276871"/>
                  <a:gd name="connsiteX1" fmla="*/ 71622 w 78191"/>
                  <a:gd name="connsiteY1" fmla="*/ 7445 h 276871"/>
                  <a:gd name="connsiteX2" fmla="*/ 59564 w 78191"/>
                  <a:gd name="connsiteY2" fmla="*/ 32201 h 276871"/>
                  <a:gd name="connsiteX3" fmla="*/ 32198 w 78191"/>
                  <a:gd name="connsiteY3" fmla="*/ 120736 h 276871"/>
                  <a:gd name="connsiteX4" fmla="*/ 8452 w 78191"/>
                  <a:gd name="connsiteY4" fmla="*/ 225092 h 276871"/>
                  <a:gd name="connsiteX5" fmla="*/ 308 w 78191"/>
                  <a:gd name="connsiteY5" fmla="*/ 276870 h 276871"/>
                  <a:gd name="connsiteX6" fmla="*/ 12872 w 78191"/>
                  <a:gd name="connsiteY6" fmla="*/ 224082 h 276871"/>
                  <a:gd name="connsiteX7" fmla="*/ 36989 w 78191"/>
                  <a:gd name="connsiteY7" fmla="*/ 118212 h 276871"/>
                  <a:gd name="connsiteX8" fmla="*/ 64126 w 78191"/>
                  <a:gd name="connsiteY8" fmla="*/ 32210 h 276871"/>
                  <a:gd name="connsiteX9" fmla="*/ 74537 w 78191"/>
                  <a:gd name="connsiteY9" fmla="*/ 8541 h 276871"/>
                  <a:gd name="connsiteX10" fmla="*/ 78052 w 78191"/>
                  <a:gd name="connsiteY10" fmla="*/ 45 h 27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91" h="276871">
                    <a:moveTo>
                      <a:pt x="78052" y="45"/>
                    </a:moveTo>
                    <a:cubicBezTo>
                      <a:pt x="77490" y="-375"/>
                      <a:pt x="75147" y="2169"/>
                      <a:pt x="71622" y="7445"/>
                    </a:cubicBezTo>
                    <a:cubicBezTo>
                      <a:pt x="68374" y="13027"/>
                      <a:pt x="63964" y="21276"/>
                      <a:pt x="59564" y="32201"/>
                    </a:cubicBezTo>
                    <a:cubicBezTo>
                      <a:pt x="50515" y="53899"/>
                      <a:pt x="41228" y="85465"/>
                      <a:pt x="32198" y="120736"/>
                    </a:cubicBezTo>
                    <a:cubicBezTo>
                      <a:pt x="23045" y="156035"/>
                      <a:pt x="14434" y="194955"/>
                      <a:pt x="8452" y="225092"/>
                    </a:cubicBezTo>
                    <a:cubicBezTo>
                      <a:pt x="2442" y="255229"/>
                      <a:pt x="-1101" y="276593"/>
                      <a:pt x="308" y="276870"/>
                    </a:cubicBezTo>
                    <a:cubicBezTo>
                      <a:pt x="1804" y="277117"/>
                      <a:pt x="6452" y="255019"/>
                      <a:pt x="12872" y="224082"/>
                    </a:cubicBezTo>
                    <a:cubicBezTo>
                      <a:pt x="19320" y="193135"/>
                      <a:pt x="27807" y="153302"/>
                      <a:pt x="36989" y="118212"/>
                    </a:cubicBezTo>
                    <a:cubicBezTo>
                      <a:pt x="46000" y="83007"/>
                      <a:pt x="55763" y="52832"/>
                      <a:pt x="64126" y="32210"/>
                    </a:cubicBezTo>
                    <a:cubicBezTo>
                      <a:pt x="68174" y="21771"/>
                      <a:pt x="72108" y="14084"/>
                      <a:pt x="74537" y="8541"/>
                    </a:cubicBezTo>
                    <a:cubicBezTo>
                      <a:pt x="77289" y="3435"/>
                      <a:pt x="78652" y="473"/>
                      <a:pt x="78052" y="4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4649CFBD-6A57-329A-C391-52EC6EA09D4F}"/>
                  </a:ext>
                </a:extLst>
              </p:cNvPr>
              <p:cNvSpPr/>
              <p:nvPr/>
            </p:nvSpPr>
            <p:spPr>
              <a:xfrm>
                <a:off x="10263166" y="3093423"/>
                <a:ext cx="279059" cy="143980"/>
              </a:xfrm>
              <a:custGeom>
                <a:avLst/>
                <a:gdLst>
                  <a:gd name="connsiteX0" fmla="*/ 279036 w 279059"/>
                  <a:gd name="connsiteY0" fmla="*/ 236 h 143980"/>
                  <a:gd name="connsiteX1" fmla="*/ 241479 w 279059"/>
                  <a:gd name="connsiteY1" fmla="*/ 18048 h 143980"/>
                  <a:gd name="connsiteX2" fmla="*/ 147563 w 279059"/>
                  <a:gd name="connsiteY2" fmla="*/ 53072 h 143980"/>
                  <a:gd name="connsiteX3" fmla="*/ 44426 w 279059"/>
                  <a:gd name="connsiteY3" fmla="*/ 107507 h 143980"/>
                  <a:gd name="connsiteX4" fmla="*/ 39 w 279059"/>
                  <a:gd name="connsiteY4" fmla="*/ 143902 h 143980"/>
                  <a:gd name="connsiteX5" fmla="*/ 42683 w 279059"/>
                  <a:gd name="connsiteY5" fmla="*/ 102287 h 143980"/>
                  <a:gd name="connsiteX6" fmla="*/ 147363 w 279059"/>
                  <a:gd name="connsiteY6" fmla="*/ 46499 h 143980"/>
                  <a:gd name="connsiteX7" fmla="*/ 240193 w 279059"/>
                  <a:gd name="connsiteY7" fmla="*/ 12686 h 143980"/>
                  <a:gd name="connsiteX8" fmla="*/ 279036 w 279059"/>
                  <a:gd name="connsiteY8" fmla="*/ 236 h 14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059" h="143980">
                    <a:moveTo>
                      <a:pt x="279036" y="236"/>
                    </a:moveTo>
                    <a:cubicBezTo>
                      <a:pt x="279712" y="1427"/>
                      <a:pt x="265368" y="8657"/>
                      <a:pt x="241479" y="18048"/>
                    </a:cubicBezTo>
                    <a:cubicBezTo>
                      <a:pt x="217571" y="27545"/>
                      <a:pt x="183948" y="38660"/>
                      <a:pt x="147563" y="53072"/>
                    </a:cubicBezTo>
                    <a:cubicBezTo>
                      <a:pt x="111167" y="67407"/>
                      <a:pt x="72001" y="87847"/>
                      <a:pt x="44426" y="107507"/>
                    </a:cubicBezTo>
                    <a:cubicBezTo>
                      <a:pt x="16613" y="127090"/>
                      <a:pt x="1287" y="145331"/>
                      <a:pt x="39" y="143902"/>
                    </a:cubicBezTo>
                    <a:cubicBezTo>
                      <a:pt x="-875" y="143111"/>
                      <a:pt x="14165" y="122890"/>
                      <a:pt x="42683" y="102287"/>
                    </a:cubicBezTo>
                    <a:cubicBezTo>
                      <a:pt x="70810" y="81447"/>
                      <a:pt x="110949" y="60815"/>
                      <a:pt x="147363" y="46499"/>
                    </a:cubicBezTo>
                    <a:cubicBezTo>
                      <a:pt x="183805" y="32098"/>
                      <a:pt x="216667" y="21182"/>
                      <a:pt x="240193" y="12686"/>
                    </a:cubicBezTo>
                    <a:cubicBezTo>
                      <a:pt x="263644" y="4275"/>
                      <a:pt x="278141" y="-1230"/>
                      <a:pt x="279036" y="2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A7DE6A2B-1D21-EE34-B01B-5A93846DB89D}"/>
                  </a:ext>
                </a:extLst>
              </p:cNvPr>
              <p:cNvSpPr/>
              <p:nvPr/>
            </p:nvSpPr>
            <p:spPr>
              <a:xfrm>
                <a:off x="10267838" y="3104857"/>
                <a:ext cx="276273" cy="137783"/>
              </a:xfrm>
              <a:custGeom>
                <a:avLst/>
                <a:gdLst>
                  <a:gd name="connsiteX0" fmla="*/ 276241 w 276273"/>
                  <a:gd name="connsiteY0" fmla="*/ 165 h 137783"/>
                  <a:gd name="connsiteX1" fmla="*/ 238265 w 276273"/>
                  <a:gd name="connsiteY1" fmla="*/ 17863 h 137783"/>
                  <a:gd name="connsiteX2" fmla="*/ 146015 w 276273"/>
                  <a:gd name="connsiteY2" fmla="*/ 57058 h 137783"/>
                  <a:gd name="connsiteX3" fmla="*/ 43107 w 276273"/>
                  <a:gd name="connsiteY3" fmla="*/ 104464 h 137783"/>
                  <a:gd name="connsiteX4" fmla="*/ 35 w 276273"/>
                  <a:gd name="connsiteY4" fmla="*/ 137697 h 137783"/>
                  <a:gd name="connsiteX5" fmla="*/ 47041 w 276273"/>
                  <a:gd name="connsiteY5" fmla="*/ 107293 h 137783"/>
                  <a:gd name="connsiteX6" fmla="*/ 151225 w 276273"/>
                  <a:gd name="connsiteY6" fmla="*/ 59506 h 137783"/>
                  <a:gd name="connsiteX7" fmla="*/ 241989 w 276273"/>
                  <a:gd name="connsiteY7" fmla="*/ 21063 h 137783"/>
                  <a:gd name="connsiteX8" fmla="*/ 276241 w 276273"/>
                  <a:gd name="connsiteY8" fmla="*/ 165 h 13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73" h="137783">
                    <a:moveTo>
                      <a:pt x="276241" y="165"/>
                    </a:moveTo>
                    <a:cubicBezTo>
                      <a:pt x="275422" y="-1273"/>
                      <a:pt x="261601" y="6842"/>
                      <a:pt x="238265" y="17863"/>
                    </a:cubicBezTo>
                    <a:cubicBezTo>
                      <a:pt x="215024" y="29026"/>
                      <a:pt x="182200" y="42685"/>
                      <a:pt x="146015" y="57058"/>
                    </a:cubicBezTo>
                    <a:cubicBezTo>
                      <a:pt x="109811" y="71365"/>
                      <a:pt x="70853" y="87929"/>
                      <a:pt x="43107" y="104464"/>
                    </a:cubicBezTo>
                    <a:cubicBezTo>
                      <a:pt x="15256" y="120904"/>
                      <a:pt x="-851" y="136792"/>
                      <a:pt x="35" y="137697"/>
                    </a:cubicBezTo>
                    <a:cubicBezTo>
                      <a:pt x="1311" y="139088"/>
                      <a:pt x="18389" y="123552"/>
                      <a:pt x="47041" y="107293"/>
                    </a:cubicBezTo>
                    <a:cubicBezTo>
                      <a:pt x="75492" y="90834"/>
                      <a:pt x="114992" y="73813"/>
                      <a:pt x="151225" y="59506"/>
                    </a:cubicBezTo>
                    <a:cubicBezTo>
                      <a:pt x="187449" y="45190"/>
                      <a:pt x="219605" y="32226"/>
                      <a:pt x="241989" y="21063"/>
                    </a:cubicBezTo>
                    <a:cubicBezTo>
                      <a:pt x="264353" y="10024"/>
                      <a:pt x="277003" y="1404"/>
                      <a:pt x="276241" y="16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0F0E84B6-94D9-7221-7264-611765B25BBA}"/>
                  </a:ext>
                </a:extLst>
              </p:cNvPr>
              <p:cNvSpPr/>
              <p:nvPr/>
            </p:nvSpPr>
            <p:spPr>
              <a:xfrm>
                <a:off x="10181938" y="3224533"/>
                <a:ext cx="81984" cy="7906"/>
              </a:xfrm>
              <a:custGeom>
                <a:avLst/>
                <a:gdLst>
                  <a:gd name="connsiteX0" fmla="*/ 70981 w 81984"/>
                  <a:gd name="connsiteY0" fmla="*/ 5229 h 7906"/>
                  <a:gd name="connsiteX1" fmla="*/ 42348 w 81984"/>
                  <a:gd name="connsiteY1" fmla="*/ 2200 h 7906"/>
                  <a:gd name="connsiteX2" fmla="*/ 0 w 81984"/>
                  <a:gd name="connsiteY2" fmla="*/ 0 h 7906"/>
                  <a:gd name="connsiteX3" fmla="*/ 5658 w 81984"/>
                  <a:gd name="connsiteY3" fmla="*/ 4401 h 7906"/>
                  <a:gd name="connsiteX4" fmla="*/ 41024 w 81984"/>
                  <a:gd name="connsiteY4" fmla="*/ 5820 h 7906"/>
                  <a:gd name="connsiteX5" fmla="*/ 70199 w 81984"/>
                  <a:gd name="connsiteY5" fmla="*/ 7610 h 7906"/>
                  <a:gd name="connsiteX6" fmla="*/ 81982 w 81984"/>
                  <a:gd name="connsiteY6" fmla="*/ 7506 h 7906"/>
                  <a:gd name="connsiteX7" fmla="*/ 70981 w 81984"/>
                  <a:gd name="connsiteY7" fmla="*/ 5229 h 7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84" h="7906">
                    <a:moveTo>
                      <a:pt x="70981" y="5229"/>
                    </a:moveTo>
                    <a:cubicBezTo>
                      <a:pt x="63951" y="4229"/>
                      <a:pt x="54073" y="2734"/>
                      <a:pt x="42348" y="2200"/>
                    </a:cubicBezTo>
                    <a:cubicBezTo>
                      <a:pt x="29756" y="1105"/>
                      <a:pt x="15069" y="610"/>
                      <a:pt x="0" y="0"/>
                    </a:cubicBezTo>
                    <a:cubicBezTo>
                      <a:pt x="2400" y="1153"/>
                      <a:pt x="4296" y="2657"/>
                      <a:pt x="5658" y="4401"/>
                    </a:cubicBezTo>
                    <a:cubicBezTo>
                      <a:pt x="18183" y="4829"/>
                      <a:pt x="30356" y="5191"/>
                      <a:pt x="41024" y="5820"/>
                    </a:cubicBezTo>
                    <a:cubicBezTo>
                      <a:pt x="52883" y="6077"/>
                      <a:pt x="62951" y="7163"/>
                      <a:pt x="70199" y="7610"/>
                    </a:cubicBezTo>
                    <a:cubicBezTo>
                      <a:pt x="77486" y="8029"/>
                      <a:pt x="81858" y="8011"/>
                      <a:pt x="81982" y="7506"/>
                    </a:cubicBezTo>
                    <a:cubicBezTo>
                      <a:pt x="82106" y="7010"/>
                      <a:pt x="78010" y="6248"/>
                      <a:pt x="70981" y="522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67B6773B-1F47-F6FA-6899-1E5AACC42F52}"/>
                  </a:ext>
                </a:extLst>
              </p:cNvPr>
              <p:cNvSpPr/>
              <p:nvPr/>
            </p:nvSpPr>
            <p:spPr>
              <a:xfrm>
                <a:off x="10175156" y="3211378"/>
                <a:ext cx="90014" cy="16217"/>
              </a:xfrm>
              <a:custGeom>
                <a:avLst/>
                <a:gdLst>
                  <a:gd name="connsiteX0" fmla="*/ 79029 w 90014"/>
                  <a:gd name="connsiteY0" fmla="*/ 12268 h 16217"/>
                  <a:gd name="connsiteX1" fmla="*/ 50187 w 90014"/>
                  <a:gd name="connsiteY1" fmla="*/ 6134 h 16217"/>
                  <a:gd name="connsiteX2" fmla="*/ 0 w 90014"/>
                  <a:gd name="connsiteY2" fmla="*/ 0 h 16217"/>
                  <a:gd name="connsiteX3" fmla="*/ 400 w 90014"/>
                  <a:gd name="connsiteY3" fmla="*/ 3058 h 16217"/>
                  <a:gd name="connsiteX4" fmla="*/ 51092 w 90014"/>
                  <a:gd name="connsiteY4" fmla="*/ 9420 h 16217"/>
                  <a:gd name="connsiteX5" fmla="*/ 90011 w 90014"/>
                  <a:gd name="connsiteY5" fmla="*/ 15955 h 16217"/>
                  <a:gd name="connsiteX6" fmla="*/ 79029 w 90014"/>
                  <a:gd name="connsiteY6" fmla="*/ 12268 h 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14" h="16217">
                    <a:moveTo>
                      <a:pt x="79029" y="12268"/>
                    </a:moveTo>
                    <a:cubicBezTo>
                      <a:pt x="71990" y="10420"/>
                      <a:pt x="61998" y="7753"/>
                      <a:pt x="50187" y="6134"/>
                    </a:cubicBezTo>
                    <a:cubicBezTo>
                      <a:pt x="35338" y="3448"/>
                      <a:pt x="17745" y="1581"/>
                      <a:pt x="0" y="0"/>
                    </a:cubicBezTo>
                    <a:cubicBezTo>
                      <a:pt x="228" y="991"/>
                      <a:pt x="343" y="2029"/>
                      <a:pt x="400" y="3058"/>
                    </a:cubicBezTo>
                    <a:cubicBezTo>
                      <a:pt x="18479" y="4820"/>
                      <a:pt x="36252" y="6782"/>
                      <a:pt x="51092" y="9420"/>
                    </a:cubicBezTo>
                    <a:cubicBezTo>
                      <a:pt x="73885" y="12945"/>
                      <a:pt x="89687" y="17345"/>
                      <a:pt x="90011" y="15955"/>
                    </a:cubicBezTo>
                    <a:cubicBezTo>
                      <a:pt x="90145" y="15450"/>
                      <a:pt x="86077" y="14126"/>
                      <a:pt x="79029" y="1226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4E5AB135-996B-DBD3-B57C-D328086C181C}"/>
                  </a:ext>
                </a:extLst>
              </p:cNvPr>
              <p:cNvSpPr/>
              <p:nvPr/>
            </p:nvSpPr>
            <p:spPr>
              <a:xfrm>
                <a:off x="10259529" y="3239496"/>
                <a:ext cx="17972" cy="256597"/>
              </a:xfrm>
              <a:custGeom>
                <a:avLst/>
                <a:gdLst>
                  <a:gd name="connsiteX0" fmla="*/ 16850 w 17972"/>
                  <a:gd name="connsiteY0" fmla="*/ 256594 h 256597"/>
                  <a:gd name="connsiteX1" fmla="*/ 12678 w 17972"/>
                  <a:gd name="connsiteY1" fmla="*/ 222723 h 256597"/>
                  <a:gd name="connsiteX2" fmla="*/ 9334 w 17972"/>
                  <a:gd name="connsiteY2" fmla="*/ 186052 h 256597"/>
                  <a:gd name="connsiteX3" fmla="*/ 7077 w 17972"/>
                  <a:gd name="connsiteY3" fmla="*/ 141285 h 256597"/>
                  <a:gd name="connsiteX4" fmla="*/ 4039 w 17972"/>
                  <a:gd name="connsiteY4" fmla="*/ 92564 h 256597"/>
                  <a:gd name="connsiteX5" fmla="*/ 1153 w 17972"/>
                  <a:gd name="connsiteY5" fmla="*/ 46968 h 256597"/>
                  <a:gd name="connsiteX6" fmla="*/ 619 w 17972"/>
                  <a:gd name="connsiteY6" fmla="*/ 0 h 256597"/>
                  <a:gd name="connsiteX7" fmla="*/ 5572 w 17972"/>
                  <a:gd name="connsiteY7" fmla="*/ 48035 h 256597"/>
                  <a:gd name="connsiteX8" fmla="*/ 9030 w 17972"/>
                  <a:gd name="connsiteY8" fmla="*/ 94031 h 256597"/>
                  <a:gd name="connsiteX9" fmla="*/ 12287 w 17972"/>
                  <a:gd name="connsiteY9" fmla="*/ 142799 h 256597"/>
                  <a:gd name="connsiteX10" fmla="*/ 14459 w 17972"/>
                  <a:gd name="connsiteY10" fmla="*/ 187081 h 256597"/>
                  <a:gd name="connsiteX11" fmla="*/ 17231 w 17972"/>
                  <a:gd name="connsiteY11" fmla="*/ 222923 h 256597"/>
                  <a:gd name="connsiteX12" fmla="*/ 16850 w 17972"/>
                  <a:gd name="connsiteY12" fmla="*/ 256594 h 25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72" h="256597">
                    <a:moveTo>
                      <a:pt x="16850" y="256594"/>
                    </a:moveTo>
                    <a:cubicBezTo>
                      <a:pt x="15611" y="256842"/>
                      <a:pt x="14602" y="243659"/>
                      <a:pt x="12678" y="222723"/>
                    </a:cubicBezTo>
                    <a:cubicBezTo>
                      <a:pt x="11878" y="212208"/>
                      <a:pt x="10097" y="199892"/>
                      <a:pt x="9334" y="186052"/>
                    </a:cubicBezTo>
                    <a:cubicBezTo>
                      <a:pt x="8944" y="172212"/>
                      <a:pt x="8239" y="157068"/>
                      <a:pt x="7077" y="141285"/>
                    </a:cubicBezTo>
                    <a:cubicBezTo>
                      <a:pt x="5458" y="125483"/>
                      <a:pt x="5115" y="108747"/>
                      <a:pt x="4039" y="92564"/>
                    </a:cubicBezTo>
                    <a:cubicBezTo>
                      <a:pt x="3181" y="76381"/>
                      <a:pt x="1181" y="60665"/>
                      <a:pt x="1153" y="46968"/>
                    </a:cubicBezTo>
                    <a:cubicBezTo>
                      <a:pt x="267" y="19545"/>
                      <a:pt x="-638" y="-66"/>
                      <a:pt x="619" y="0"/>
                    </a:cubicBezTo>
                    <a:cubicBezTo>
                      <a:pt x="1915" y="105"/>
                      <a:pt x="4077" y="20270"/>
                      <a:pt x="5572" y="48035"/>
                    </a:cubicBezTo>
                    <a:cubicBezTo>
                      <a:pt x="5867" y="61922"/>
                      <a:pt x="8153" y="77753"/>
                      <a:pt x="9030" y="94031"/>
                    </a:cubicBezTo>
                    <a:cubicBezTo>
                      <a:pt x="10097" y="110328"/>
                      <a:pt x="10697" y="127102"/>
                      <a:pt x="12287" y="142799"/>
                    </a:cubicBezTo>
                    <a:cubicBezTo>
                      <a:pt x="13421" y="158534"/>
                      <a:pt x="14107" y="173451"/>
                      <a:pt x="14459" y="187081"/>
                    </a:cubicBezTo>
                    <a:cubicBezTo>
                      <a:pt x="15354" y="200587"/>
                      <a:pt x="16745" y="212646"/>
                      <a:pt x="17231" y="222923"/>
                    </a:cubicBezTo>
                    <a:cubicBezTo>
                      <a:pt x="18412" y="243393"/>
                      <a:pt x="18107" y="256346"/>
                      <a:pt x="16850" y="2565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4544A174-42C3-FEED-BF93-9391771D1332}"/>
                  </a:ext>
                </a:extLst>
              </p:cNvPr>
              <p:cNvSpPr/>
              <p:nvPr/>
            </p:nvSpPr>
            <p:spPr>
              <a:xfrm>
                <a:off x="10248981" y="3239048"/>
                <a:ext cx="18582" cy="255636"/>
              </a:xfrm>
              <a:custGeom>
                <a:avLst/>
                <a:gdLst>
                  <a:gd name="connsiteX0" fmla="*/ 18206 w 18582"/>
                  <a:gd name="connsiteY0" fmla="*/ 255632 h 255636"/>
                  <a:gd name="connsiteX1" fmla="*/ 14034 w 18582"/>
                  <a:gd name="connsiteY1" fmla="*/ 221800 h 255636"/>
                  <a:gd name="connsiteX2" fmla="*/ 8414 w 18582"/>
                  <a:gd name="connsiteY2" fmla="*/ 185262 h 255636"/>
                  <a:gd name="connsiteX3" fmla="*/ 4852 w 18582"/>
                  <a:gd name="connsiteY3" fmla="*/ 140151 h 255636"/>
                  <a:gd name="connsiteX4" fmla="*/ 3728 w 18582"/>
                  <a:gd name="connsiteY4" fmla="*/ 91164 h 255636"/>
                  <a:gd name="connsiteX5" fmla="*/ 4471 w 18582"/>
                  <a:gd name="connsiteY5" fmla="*/ 46035 h 255636"/>
                  <a:gd name="connsiteX6" fmla="*/ 5452 w 18582"/>
                  <a:gd name="connsiteY6" fmla="*/ 0 h 255636"/>
                  <a:gd name="connsiteX7" fmla="*/ 766 w 18582"/>
                  <a:gd name="connsiteY7" fmla="*/ 47530 h 255636"/>
                  <a:gd name="connsiteX8" fmla="*/ 109 w 18582"/>
                  <a:gd name="connsiteY8" fmla="*/ 93936 h 255636"/>
                  <a:gd name="connsiteX9" fmla="*/ 1633 w 18582"/>
                  <a:gd name="connsiteY9" fmla="*/ 143561 h 255636"/>
                  <a:gd name="connsiteX10" fmla="*/ 5043 w 18582"/>
                  <a:gd name="connsiteY10" fmla="*/ 188395 h 255636"/>
                  <a:gd name="connsiteX11" fmla="*/ 10691 w 18582"/>
                  <a:gd name="connsiteY11" fmla="*/ 223952 h 255636"/>
                  <a:gd name="connsiteX12" fmla="*/ 18206 w 18582"/>
                  <a:gd name="connsiteY12" fmla="*/ 255632 h 25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82" h="255636">
                    <a:moveTo>
                      <a:pt x="18206" y="255632"/>
                    </a:moveTo>
                    <a:cubicBezTo>
                      <a:pt x="19444" y="255385"/>
                      <a:pt x="17520" y="242536"/>
                      <a:pt x="14034" y="221800"/>
                    </a:cubicBezTo>
                    <a:cubicBezTo>
                      <a:pt x="12548" y="211398"/>
                      <a:pt x="9548" y="199120"/>
                      <a:pt x="8414" y="185262"/>
                    </a:cubicBezTo>
                    <a:cubicBezTo>
                      <a:pt x="7338" y="171412"/>
                      <a:pt x="6109" y="156163"/>
                      <a:pt x="4852" y="140151"/>
                    </a:cubicBezTo>
                    <a:cubicBezTo>
                      <a:pt x="3204" y="124111"/>
                      <a:pt x="3880" y="107290"/>
                      <a:pt x="3728" y="91164"/>
                    </a:cubicBezTo>
                    <a:cubicBezTo>
                      <a:pt x="3842" y="75000"/>
                      <a:pt x="3385" y="59522"/>
                      <a:pt x="4471" y="46035"/>
                    </a:cubicBezTo>
                    <a:cubicBezTo>
                      <a:pt x="5976" y="19088"/>
                      <a:pt x="6671" y="153"/>
                      <a:pt x="5452" y="0"/>
                    </a:cubicBezTo>
                    <a:cubicBezTo>
                      <a:pt x="4166" y="-95"/>
                      <a:pt x="2528" y="19669"/>
                      <a:pt x="766" y="47530"/>
                    </a:cubicBezTo>
                    <a:cubicBezTo>
                      <a:pt x="-539" y="61475"/>
                      <a:pt x="251" y="77429"/>
                      <a:pt x="109" y="93936"/>
                    </a:cubicBezTo>
                    <a:cubicBezTo>
                      <a:pt x="204" y="110433"/>
                      <a:pt x="13" y="127473"/>
                      <a:pt x="1633" y="143561"/>
                    </a:cubicBezTo>
                    <a:cubicBezTo>
                      <a:pt x="2871" y="159649"/>
                      <a:pt x="4014" y="174746"/>
                      <a:pt x="5043" y="188395"/>
                    </a:cubicBezTo>
                    <a:cubicBezTo>
                      <a:pt x="6462" y="201930"/>
                      <a:pt x="9091" y="213951"/>
                      <a:pt x="10691" y="223952"/>
                    </a:cubicBezTo>
                    <a:cubicBezTo>
                      <a:pt x="14301" y="243974"/>
                      <a:pt x="16958" y="255889"/>
                      <a:pt x="18206" y="2556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13D36AF5-0E77-4597-98CA-DBC2BA4D81F1}"/>
                  </a:ext>
                </a:extLst>
              </p:cNvPr>
              <p:cNvSpPr/>
              <p:nvPr/>
            </p:nvSpPr>
            <p:spPr>
              <a:xfrm>
                <a:off x="10025098" y="2844737"/>
                <a:ext cx="105397" cy="261479"/>
              </a:xfrm>
              <a:custGeom>
                <a:avLst/>
                <a:gdLst>
                  <a:gd name="connsiteX0" fmla="*/ 105234 w 105397"/>
                  <a:gd name="connsiteY0" fmla="*/ 15 h 261479"/>
                  <a:gd name="connsiteX1" fmla="*/ 54170 w 105397"/>
                  <a:gd name="connsiteY1" fmla="*/ 116381 h 261479"/>
                  <a:gd name="connsiteX2" fmla="*/ 17890 w 105397"/>
                  <a:gd name="connsiteY2" fmla="*/ 213298 h 261479"/>
                  <a:gd name="connsiteX3" fmla="*/ 173 w 105397"/>
                  <a:gd name="connsiteY3" fmla="*/ 261466 h 261479"/>
                  <a:gd name="connsiteX4" fmla="*/ 13889 w 105397"/>
                  <a:gd name="connsiteY4" fmla="*/ 210365 h 261479"/>
                  <a:gd name="connsiteX5" fmla="*/ 49808 w 105397"/>
                  <a:gd name="connsiteY5" fmla="*/ 112429 h 261479"/>
                  <a:gd name="connsiteX6" fmla="*/ 105234 w 105397"/>
                  <a:gd name="connsiteY6" fmla="*/ 15 h 2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397" h="261479">
                    <a:moveTo>
                      <a:pt x="105234" y="15"/>
                    </a:moveTo>
                    <a:cubicBezTo>
                      <a:pt x="107796" y="1043"/>
                      <a:pt x="79907" y="51631"/>
                      <a:pt x="54170" y="116381"/>
                    </a:cubicBezTo>
                    <a:cubicBezTo>
                      <a:pt x="41111" y="148681"/>
                      <a:pt x="27510" y="184761"/>
                      <a:pt x="17890" y="213298"/>
                    </a:cubicBezTo>
                    <a:cubicBezTo>
                      <a:pt x="8088" y="241673"/>
                      <a:pt x="1421" y="262076"/>
                      <a:pt x="173" y="261466"/>
                    </a:cubicBezTo>
                    <a:cubicBezTo>
                      <a:pt x="-1075" y="260876"/>
                      <a:pt x="4526" y="239464"/>
                      <a:pt x="13889" y="210365"/>
                    </a:cubicBezTo>
                    <a:cubicBezTo>
                      <a:pt x="23033" y="181132"/>
                      <a:pt x="36873" y="144766"/>
                      <a:pt x="49808" y="112429"/>
                    </a:cubicBezTo>
                    <a:cubicBezTo>
                      <a:pt x="75487" y="47725"/>
                      <a:pt x="102614" y="-966"/>
                      <a:pt x="105234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0B8024E4-8EBD-09F7-F812-2881B3335AAA}"/>
                  </a:ext>
                </a:extLst>
              </p:cNvPr>
              <p:cNvSpPr/>
              <p:nvPr/>
            </p:nvSpPr>
            <p:spPr>
              <a:xfrm>
                <a:off x="10030777" y="2851558"/>
                <a:ext cx="107516" cy="257363"/>
              </a:xfrm>
              <a:custGeom>
                <a:avLst/>
                <a:gdLst>
                  <a:gd name="connsiteX0" fmla="*/ 107279 w 107516"/>
                  <a:gd name="connsiteY0" fmla="*/ 14 h 257363"/>
                  <a:gd name="connsiteX1" fmla="*/ 60369 w 107516"/>
                  <a:gd name="connsiteY1" fmla="*/ 117143 h 257363"/>
                  <a:gd name="connsiteX2" fmla="*/ 18954 w 107516"/>
                  <a:gd name="connsiteY2" fmla="*/ 210897 h 257363"/>
                  <a:gd name="connsiteX3" fmla="*/ 123 w 107516"/>
                  <a:gd name="connsiteY3" fmla="*/ 257351 h 257363"/>
                  <a:gd name="connsiteX4" fmla="*/ 23250 w 107516"/>
                  <a:gd name="connsiteY4" fmla="*/ 210926 h 257363"/>
                  <a:gd name="connsiteX5" fmla="*/ 65160 w 107516"/>
                  <a:gd name="connsiteY5" fmla="*/ 115323 h 257363"/>
                  <a:gd name="connsiteX6" fmla="*/ 107279 w 107516"/>
                  <a:gd name="connsiteY6" fmla="*/ 14 h 25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16" h="257363">
                    <a:moveTo>
                      <a:pt x="107279" y="14"/>
                    </a:moveTo>
                    <a:cubicBezTo>
                      <a:pt x="104688" y="-977"/>
                      <a:pt x="86105" y="52230"/>
                      <a:pt x="60369" y="117143"/>
                    </a:cubicBezTo>
                    <a:cubicBezTo>
                      <a:pt x="47072" y="149451"/>
                      <a:pt x="30727" y="183941"/>
                      <a:pt x="18954" y="210897"/>
                    </a:cubicBezTo>
                    <a:cubicBezTo>
                      <a:pt x="6991" y="237738"/>
                      <a:pt x="-1106" y="256741"/>
                      <a:pt x="123" y="257351"/>
                    </a:cubicBezTo>
                    <a:cubicBezTo>
                      <a:pt x="1390" y="257941"/>
                      <a:pt x="10706" y="238520"/>
                      <a:pt x="23250" y="210926"/>
                    </a:cubicBezTo>
                    <a:cubicBezTo>
                      <a:pt x="35604" y="183236"/>
                      <a:pt x="52091" y="147718"/>
                      <a:pt x="65160" y="115323"/>
                    </a:cubicBezTo>
                    <a:cubicBezTo>
                      <a:pt x="90944" y="50344"/>
                      <a:pt x="109870" y="1042"/>
                      <a:pt x="107279" y="1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271BF70A-CC07-825B-1B5B-37EF26B76835}"/>
                  </a:ext>
                </a:extLst>
              </p:cNvPr>
              <p:cNvSpPr/>
              <p:nvPr/>
            </p:nvSpPr>
            <p:spPr>
              <a:xfrm>
                <a:off x="9815149" y="2943883"/>
                <a:ext cx="199067" cy="159606"/>
              </a:xfrm>
              <a:custGeom>
                <a:avLst/>
                <a:gdLst>
                  <a:gd name="connsiteX0" fmla="*/ 29 w 199067"/>
                  <a:gd name="connsiteY0" fmla="*/ 100 h 159606"/>
                  <a:gd name="connsiteX1" fmla="*/ 27861 w 199067"/>
                  <a:gd name="connsiteY1" fmla="*/ 19408 h 159606"/>
                  <a:gd name="connsiteX2" fmla="*/ 57074 w 199067"/>
                  <a:gd name="connsiteY2" fmla="*/ 41334 h 159606"/>
                  <a:gd name="connsiteX3" fmla="*/ 91783 w 199067"/>
                  <a:gd name="connsiteY3" fmla="*/ 69214 h 159606"/>
                  <a:gd name="connsiteX4" fmla="*/ 129550 w 199067"/>
                  <a:gd name="connsiteY4" fmla="*/ 99465 h 159606"/>
                  <a:gd name="connsiteX5" fmla="*/ 164678 w 199067"/>
                  <a:gd name="connsiteY5" fmla="*/ 128021 h 159606"/>
                  <a:gd name="connsiteX6" fmla="*/ 199025 w 199067"/>
                  <a:gd name="connsiteY6" fmla="*/ 159568 h 159606"/>
                  <a:gd name="connsiteX7" fmla="*/ 160925 w 199067"/>
                  <a:gd name="connsiteY7" fmla="*/ 130507 h 159606"/>
                  <a:gd name="connsiteX8" fmla="*/ 125111 w 199067"/>
                  <a:gd name="connsiteY8" fmla="*/ 102132 h 159606"/>
                  <a:gd name="connsiteX9" fmla="*/ 87202 w 199067"/>
                  <a:gd name="connsiteY9" fmla="*/ 72014 h 159606"/>
                  <a:gd name="connsiteX10" fmla="*/ 52997 w 199067"/>
                  <a:gd name="connsiteY10" fmla="*/ 44411 h 159606"/>
                  <a:gd name="connsiteX11" fmla="*/ 24708 w 199067"/>
                  <a:gd name="connsiteY11" fmla="*/ 22608 h 159606"/>
                  <a:gd name="connsiteX12" fmla="*/ 29 w 199067"/>
                  <a:gd name="connsiteY12" fmla="*/ 100 h 15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67" h="159606">
                    <a:moveTo>
                      <a:pt x="29" y="100"/>
                    </a:moveTo>
                    <a:cubicBezTo>
                      <a:pt x="657" y="-995"/>
                      <a:pt x="11078" y="6968"/>
                      <a:pt x="27861" y="19408"/>
                    </a:cubicBezTo>
                    <a:cubicBezTo>
                      <a:pt x="36119" y="25856"/>
                      <a:pt x="46568" y="32505"/>
                      <a:pt x="57074" y="41334"/>
                    </a:cubicBezTo>
                    <a:cubicBezTo>
                      <a:pt x="67590" y="50173"/>
                      <a:pt x="79305" y="59622"/>
                      <a:pt x="91783" y="69214"/>
                    </a:cubicBezTo>
                    <a:cubicBezTo>
                      <a:pt x="104613" y="78339"/>
                      <a:pt x="116767" y="89674"/>
                      <a:pt x="129550" y="99465"/>
                    </a:cubicBezTo>
                    <a:cubicBezTo>
                      <a:pt x="142123" y="109505"/>
                      <a:pt x="154819" y="118687"/>
                      <a:pt x="164678" y="128021"/>
                    </a:cubicBezTo>
                    <a:cubicBezTo>
                      <a:pt x="185090" y="146014"/>
                      <a:pt x="199968" y="158749"/>
                      <a:pt x="199025" y="159568"/>
                    </a:cubicBezTo>
                    <a:cubicBezTo>
                      <a:pt x="198082" y="160378"/>
                      <a:pt x="181994" y="148243"/>
                      <a:pt x="160925" y="130507"/>
                    </a:cubicBezTo>
                    <a:cubicBezTo>
                      <a:pt x="150771" y="121258"/>
                      <a:pt x="137722" y="112210"/>
                      <a:pt x="125111" y="102132"/>
                    </a:cubicBezTo>
                    <a:cubicBezTo>
                      <a:pt x="112262" y="92236"/>
                      <a:pt x="99946" y="81130"/>
                      <a:pt x="87202" y="72014"/>
                    </a:cubicBezTo>
                    <a:cubicBezTo>
                      <a:pt x="74791" y="62499"/>
                      <a:pt x="63284" y="53136"/>
                      <a:pt x="52997" y="44411"/>
                    </a:cubicBezTo>
                    <a:cubicBezTo>
                      <a:pt x="42577" y="35867"/>
                      <a:pt x="32595" y="29085"/>
                      <a:pt x="24708" y="22608"/>
                    </a:cubicBezTo>
                    <a:cubicBezTo>
                      <a:pt x="8763" y="9940"/>
                      <a:pt x="-590" y="1205"/>
                      <a:pt x="29" y="1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EAF10428-C79F-5EE6-8FAB-361B5289F701}"/>
                  </a:ext>
                </a:extLst>
              </p:cNvPr>
              <p:cNvSpPr/>
              <p:nvPr/>
            </p:nvSpPr>
            <p:spPr>
              <a:xfrm>
                <a:off x="9822315" y="2938015"/>
                <a:ext cx="196139" cy="161710"/>
              </a:xfrm>
              <a:custGeom>
                <a:avLst/>
                <a:gdLst>
                  <a:gd name="connsiteX0" fmla="*/ 25 w 196139"/>
                  <a:gd name="connsiteY0" fmla="*/ 130 h 161710"/>
                  <a:gd name="connsiteX1" fmla="*/ 27810 w 196139"/>
                  <a:gd name="connsiteY1" fmla="*/ 19418 h 161710"/>
                  <a:gd name="connsiteX2" fmla="*/ 42259 w 196139"/>
                  <a:gd name="connsiteY2" fmla="*/ 28495 h 161710"/>
                  <a:gd name="connsiteX3" fmla="*/ 58414 w 196139"/>
                  <a:gd name="connsiteY3" fmla="*/ 39582 h 161710"/>
                  <a:gd name="connsiteX4" fmla="*/ 94247 w 196139"/>
                  <a:gd name="connsiteY4" fmla="*/ 66719 h 161710"/>
                  <a:gd name="connsiteX5" fmla="*/ 103819 w 196139"/>
                  <a:gd name="connsiteY5" fmla="*/ 74110 h 161710"/>
                  <a:gd name="connsiteX6" fmla="*/ 112906 w 196139"/>
                  <a:gd name="connsiteY6" fmla="*/ 82273 h 161710"/>
                  <a:gd name="connsiteX7" fmla="*/ 130994 w 196139"/>
                  <a:gd name="connsiteY7" fmla="*/ 98647 h 161710"/>
                  <a:gd name="connsiteX8" fmla="*/ 163398 w 196139"/>
                  <a:gd name="connsiteY8" fmla="*/ 129632 h 161710"/>
                  <a:gd name="connsiteX9" fmla="*/ 196088 w 196139"/>
                  <a:gd name="connsiteY9" fmla="*/ 161674 h 161710"/>
                  <a:gd name="connsiteX10" fmla="*/ 164817 w 196139"/>
                  <a:gd name="connsiteY10" fmla="*/ 125926 h 161710"/>
                  <a:gd name="connsiteX11" fmla="*/ 131366 w 196139"/>
                  <a:gd name="connsiteY11" fmla="*/ 94141 h 161710"/>
                  <a:gd name="connsiteX12" fmla="*/ 93856 w 196139"/>
                  <a:gd name="connsiteY12" fmla="*/ 62052 h 161710"/>
                  <a:gd name="connsiteX13" fmla="*/ 58366 w 196139"/>
                  <a:gd name="connsiteY13" fmla="*/ 34982 h 161710"/>
                  <a:gd name="connsiteX14" fmla="*/ 28410 w 196139"/>
                  <a:gd name="connsiteY14" fmla="*/ 15503 h 161710"/>
                  <a:gd name="connsiteX15" fmla="*/ 25 w 196139"/>
                  <a:gd name="connsiteY15" fmla="*/ 130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139" h="161710">
                    <a:moveTo>
                      <a:pt x="25" y="130"/>
                    </a:moveTo>
                    <a:cubicBezTo>
                      <a:pt x="-594" y="1206"/>
                      <a:pt x="10151" y="8264"/>
                      <a:pt x="27810" y="19418"/>
                    </a:cubicBezTo>
                    <a:cubicBezTo>
                      <a:pt x="32230" y="22218"/>
                      <a:pt x="37059" y="25237"/>
                      <a:pt x="42259" y="28495"/>
                    </a:cubicBezTo>
                    <a:cubicBezTo>
                      <a:pt x="47517" y="31686"/>
                      <a:pt x="53032" y="35296"/>
                      <a:pt x="58414" y="39582"/>
                    </a:cubicBezTo>
                    <a:cubicBezTo>
                      <a:pt x="69434" y="47917"/>
                      <a:pt x="81569" y="57070"/>
                      <a:pt x="94247" y="66719"/>
                    </a:cubicBezTo>
                    <a:cubicBezTo>
                      <a:pt x="97437" y="69157"/>
                      <a:pt x="100609" y="71634"/>
                      <a:pt x="103819" y="74110"/>
                    </a:cubicBezTo>
                    <a:lnTo>
                      <a:pt x="112906" y="82273"/>
                    </a:lnTo>
                    <a:cubicBezTo>
                      <a:pt x="118993" y="87750"/>
                      <a:pt x="125051" y="93237"/>
                      <a:pt x="130994" y="98647"/>
                    </a:cubicBezTo>
                    <a:cubicBezTo>
                      <a:pt x="142938" y="109362"/>
                      <a:pt x="154445" y="119611"/>
                      <a:pt x="163398" y="129632"/>
                    </a:cubicBezTo>
                    <a:cubicBezTo>
                      <a:pt x="181905" y="149053"/>
                      <a:pt x="195154" y="162512"/>
                      <a:pt x="196088" y="161674"/>
                    </a:cubicBezTo>
                    <a:cubicBezTo>
                      <a:pt x="197069" y="160835"/>
                      <a:pt x="183867" y="146186"/>
                      <a:pt x="164817" y="125926"/>
                    </a:cubicBezTo>
                    <a:cubicBezTo>
                      <a:pt x="155635" y="115430"/>
                      <a:pt x="143520" y="105143"/>
                      <a:pt x="131366" y="94141"/>
                    </a:cubicBezTo>
                    <a:cubicBezTo>
                      <a:pt x="119021" y="83321"/>
                      <a:pt x="106934" y="71386"/>
                      <a:pt x="93856" y="62052"/>
                    </a:cubicBezTo>
                    <a:cubicBezTo>
                      <a:pt x="81121" y="52346"/>
                      <a:pt x="69149" y="43202"/>
                      <a:pt x="58366" y="34982"/>
                    </a:cubicBezTo>
                    <a:cubicBezTo>
                      <a:pt x="47536" y="26800"/>
                      <a:pt x="36839" y="20980"/>
                      <a:pt x="28410" y="15503"/>
                    </a:cubicBezTo>
                    <a:cubicBezTo>
                      <a:pt x="11236" y="4940"/>
                      <a:pt x="673" y="-966"/>
                      <a:pt x="25" y="13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A13C9A20-50D3-C813-A6AC-ABFE6D368FCD}"/>
                  </a:ext>
                </a:extLst>
              </p:cNvPr>
              <p:cNvSpPr/>
              <p:nvPr/>
            </p:nvSpPr>
            <p:spPr>
              <a:xfrm>
                <a:off x="9817547" y="3104967"/>
                <a:ext cx="190245" cy="175394"/>
              </a:xfrm>
              <a:custGeom>
                <a:avLst/>
                <a:gdLst>
                  <a:gd name="connsiteX0" fmla="*/ 50 w 190245"/>
                  <a:gd name="connsiteY0" fmla="*/ 175287 h 175394"/>
                  <a:gd name="connsiteX1" fmla="*/ 92376 w 190245"/>
                  <a:gd name="connsiteY1" fmla="*/ 103383 h 175394"/>
                  <a:gd name="connsiteX2" fmla="*/ 158603 w 190245"/>
                  <a:gd name="connsiteY2" fmla="*/ 34917 h 175394"/>
                  <a:gd name="connsiteX3" fmla="*/ 190198 w 190245"/>
                  <a:gd name="connsiteY3" fmla="*/ 37 h 175394"/>
                  <a:gd name="connsiteX4" fmla="*/ 161023 w 190245"/>
                  <a:gd name="connsiteY4" fmla="*/ 38737 h 175394"/>
                  <a:gd name="connsiteX5" fmla="*/ 94376 w 190245"/>
                  <a:gd name="connsiteY5" fmla="*/ 108345 h 175394"/>
                  <a:gd name="connsiteX6" fmla="*/ 29673 w 190245"/>
                  <a:gd name="connsiteY6" fmla="*/ 158752 h 175394"/>
                  <a:gd name="connsiteX7" fmla="*/ 50 w 190245"/>
                  <a:gd name="connsiteY7" fmla="*/ 175287 h 17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245" h="175394">
                    <a:moveTo>
                      <a:pt x="50" y="175287"/>
                    </a:moveTo>
                    <a:cubicBezTo>
                      <a:pt x="-1741" y="173058"/>
                      <a:pt x="44675" y="146560"/>
                      <a:pt x="92376" y="103383"/>
                    </a:cubicBezTo>
                    <a:cubicBezTo>
                      <a:pt x="116027" y="81656"/>
                      <a:pt x="140592" y="55825"/>
                      <a:pt x="158603" y="34917"/>
                    </a:cubicBezTo>
                    <a:cubicBezTo>
                      <a:pt x="176748" y="14086"/>
                      <a:pt x="189322" y="-840"/>
                      <a:pt x="190198" y="37"/>
                    </a:cubicBezTo>
                    <a:cubicBezTo>
                      <a:pt x="191103" y="942"/>
                      <a:pt x="179101" y="17115"/>
                      <a:pt x="161023" y="38737"/>
                    </a:cubicBezTo>
                    <a:cubicBezTo>
                      <a:pt x="143011" y="60425"/>
                      <a:pt x="118132" y="86676"/>
                      <a:pt x="94376" y="108345"/>
                    </a:cubicBezTo>
                    <a:cubicBezTo>
                      <a:pt x="70059" y="129501"/>
                      <a:pt x="47618" y="147646"/>
                      <a:pt x="29673" y="158752"/>
                    </a:cubicBezTo>
                    <a:cubicBezTo>
                      <a:pt x="12118" y="170229"/>
                      <a:pt x="822" y="176287"/>
                      <a:pt x="50" y="175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AFBB79F4-52DA-CDF2-EE42-753F4A72A6E8}"/>
                  </a:ext>
                </a:extLst>
              </p:cNvPr>
              <p:cNvSpPr/>
              <p:nvPr/>
            </p:nvSpPr>
            <p:spPr>
              <a:xfrm>
                <a:off x="9814754" y="3100911"/>
                <a:ext cx="188996" cy="170234"/>
              </a:xfrm>
              <a:custGeom>
                <a:avLst/>
                <a:gdLst>
                  <a:gd name="connsiteX0" fmla="*/ 52 w 188996"/>
                  <a:gd name="connsiteY0" fmla="*/ 170161 h 170234"/>
                  <a:gd name="connsiteX1" fmla="*/ 88416 w 188996"/>
                  <a:gd name="connsiteY1" fmla="*/ 96476 h 170234"/>
                  <a:gd name="connsiteX2" fmla="*/ 157177 w 188996"/>
                  <a:gd name="connsiteY2" fmla="*/ 32896 h 170234"/>
                  <a:gd name="connsiteX3" fmla="*/ 188952 w 188996"/>
                  <a:gd name="connsiteY3" fmla="*/ 45 h 170234"/>
                  <a:gd name="connsiteX4" fmla="*/ 153462 w 188996"/>
                  <a:gd name="connsiteY4" fmla="*/ 31410 h 170234"/>
                  <a:gd name="connsiteX5" fmla="*/ 83672 w 188996"/>
                  <a:gd name="connsiteY5" fmla="*/ 96009 h 170234"/>
                  <a:gd name="connsiteX6" fmla="*/ 52 w 188996"/>
                  <a:gd name="connsiteY6" fmla="*/ 170161 h 1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996" h="170234">
                    <a:moveTo>
                      <a:pt x="52" y="170161"/>
                    </a:moveTo>
                    <a:cubicBezTo>
                      <a:pt x="1443" y="171990"/>
                      <a:pt x="41048" y="139319"/>
                      <a:pt x="88416" y="96476"/>
                    </a:cubicBezTo>
                    <a:cubicBezTo>
                      <a:pt x="111800" y="74787"/>
                      <a:pt x="138041" y="51746"/>
                      <a:pt x="157177" y="32896"/>
                    </a:cubicBezTo>
                    <a:cubicBezTo>
                      <a:pt x="176484" y="14237"/>
                      <a:pt x="189866" y="911"/>
                      <a:pt x="188952" y="45"/>
                    </a:cubicBezTo>
                    <a:cubicBezTo>
                      <a:pt x="188066" y="-870"/>
                      <a:pt x="173502" y="12389"/>
                      <a:pt x="153462" y="31410"/>
                    </a:cubicBezTo>
                    <a:cubicBezTo>
                      <a:pt x="133535" y="50479"/>
                      <a:pt x="107218" y="74473"/>
                      <a:pt x="83672" y="96009"/>
                    </a:cubicBezTo>
                    <a:cubicBezTo>
                      <a:pt x="36352" y="138824"/>
                      <a:pt x="-1605" y="167827"/>
                      <a:pt x="52" y="1701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185281EC-CFEF-C7E2-BB7A-5CB5B5987736}"/>
                  </a:ext>
                </a:extLst>
              </p:cNvPr>
              <p:cNvSpPr/>
              <p:nvPr/>
            </p:nvSpPr>
            <p:spPr>
              <a:xfrm>
                <a:off x="10005907" y="3102191"/>
                <a:ext cx="195280" cy="211308"/>
              </a:xfrm>
              <a:custGeom>
                <a:avLst/>
                <a:gdLst>
                  <a:gd name="connsiteX0" fmla="*/ 194910 w 195280"/>
                  <a:gd name="connsiteY0" fmla="*/ 211296 h 211308"/>
                  <a:gd name="connsiteX1" fmla="*/ 178832 w 195280"/>
                  <a:gd name="connsiteY1" fmla="*/ 175634 h 211308"/>
                  <a:gd name="connsiteX2" fmla="*/ 119919 w 195280"/>
                  <a:gd name="connsiteY2" fmla="*/ 103949 h 211308"/>
                  <a:gd name="connsiteX3" fmla="*/ 38747 w 195280"/>
                  <a:gd name="connsiteY3" fmla="*/ 35531 h 211308"/>
                  <a:gd name="connsiteX4" fmla="*/ 47 w 195280"/>
                  <a:gd name="connsiteY4" fmla="*/ 41 h 211308"/>
                  <a:gd name="connsiteX5" fmla="*/ 42891 w 195280"/>
                  <a:gd name="connsiteY5" fmla="*/ 32654 h 211308"/>
                  <a:gd name="connsiteX6" fmla="*/ 125330 w 195280"/>
                  <a:gd name="connsiteY6" fmla="*/ 101339 h 211308"/>
                  <a:gd name="connsiteX7" fmla="*/ 183546 w 195280"/>
                  <a:gd name="connsiteY7" fmla="*/ 173786 h 211308"/>
                  <a:gd name="connsiteX8" fmla="*/ 194910 w 195280"/>
                  <a:gd name="connsiteY8" fmla="*/ 211296 h 21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280" h="211308">
                    <a:moveTo>
                      <a:pt x="194910" y="211296"/>
                    </a:moveTo>
                    <a:cubicBezTo>
                      <a:pt x="193233" y="211819"/>
                      <a:pt x="191167" y="196522"/>
                      <a:pt x="178832" y="175634"/>
                    </a:cubicBezTo>
                    <a:cubicBezTo>
                      <a:pt x="166983" y="154565"/>
                      <a:pt x="145799" y="128819"/>
                      <a:pt x="119919" y="103949"/>
                    </a:cubicBezTo>
                    <a:cubicBezTo>
                      <a:pt x="94031" y="78965"/>
                      <a:pt x="62541" y="54914"/>
                      <a:pt x="38747" y="35531"/>
                    </a:cubicBezTo>
                    <a:cubicBezTo>
                      <a:pt x="14830" y="16290"/>
                      <a:pt x="-981" y="908"/>
                      <a:pt x="47" y="41"/>
                    </a:cubicBezTo>
                    <a:cubicBezTo>
                      <a:pt x="1228" y="-874"/>
                      <a:pt x="18192" y="13728"/>
                      <a:pt x="42891" y="32654"/>
                    </a:cubicBezTo>
                    <a:cubicBezTo>
                      <a:pt x="67484" y="51742"/>
                      <a:pt x="99374" y="76107"/>
                      <a:pt x="125330" y="101339"/>
                    </a:cubicBezTo>
                    <a:cubicBezTo>
                      <a:pt x="151314" y="126294"/>
                      <a:pt x="172307" y="152146"/>
                      <a:pt x="183546" y="173786"/>
                    </a:cubicBezTo>
                    <a:cubicBezTo>
                      <a:pt x="195262" y="195265"/>
                      <a:pt x="196024" y="211238"/>
                      <a:pt x="194910" y="2112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B223642F-91D6-EFB7-CCB5-8CCC88380640}"/>
                  </a:ext>
                </a:extLst>
              </p:cNvPr>
              <p:cNvSpPr/>
              <p:nvPr/>
            </p:nvSpPr>
            <p:spPr>
              <a:xfrm>
                <a:off x="10001080" y="3106362"/>
                <a:ext cx="189249" cy="206572"/>
              </a:xfrm>
              <a:custGeom>
                <a:avLst/>
                <a:gdLst>
                  <a:gd name="connsiteX0" fmla="*/ 189012 w 189249"/>
                  <a:gd name="connsiteY0" fmla="*/ 206562 h 206572"/>
                  <a:gd name="connsiteX1" fmla="*/ 187021 w 189249"/>
                  <a:gd name="connsiteY1" fmla="*/ 197323 h 206572"/>
                  <a:gd name="connsiteX2" fmla="*/ 181954 w 189249"/>
                  <a:gd name="connsiteY2" fmla="*/ 187207 h 206572"/>
                  <a:gd name="connsiteX3" fmla="*/ 173819 w 189249"/>
                  <a:gd name="connsiteY3" fmla="*/ 174396 h 206572"/>
                  <a:gd name="connsiteX4" fmla="*/ 113145 w 189249"/>
                  <a:gd name="connsiteY4" fmla="*/ 108178 h 206572"/>
                  <a:gd name="connsiteX5" fmla="*/ 37069 w 189249"/>
                  <a:gd name="connsiteY5" fmla="*/ 36322 h 206572"/>
                  <a:gd name="connsiteX6" fmla="*/ 54 w 189249"/>
                  <a:gd name="connsiteY6" fmla="*/ 41 h 206572"/>
                  <a:gd name="connsiteX7" fmla="*/ 35554 w 189249"/>
                  <a:gd name="connsiteY7" fmla="*/ 40494 h 206572"/>
                  <a:gd name="connsiteX8" fmla="*/ 113050 w 189249"/>
                  <a:gd name="connsiteY8" fmla="*/ 113427 h 206572"/>
                  <a:gd name="connsiteX9" fmla="*/ 171419 w 189249"/>
                  <a:gd name="connsiteY9" fmla="*/ 178130 h 206572"/>
                  <a:gd name="connsiteX10" fmla="*/ 184554 w 189249"/>
                  <a:gd name="connsiteY10" fmla="*/ 198990 h 206572"/>
                  <a:gd name="connsiteX11" fmla="*/ 189012 w 189249"/>
                  <a:gd name="connsiteY11" fmla="*/ 206562 h 2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249" h="206572">
                    <a:moveTo>
                      <a:pt x="189012" y="206562"/>
                    </a:moveTo>
                    <a:cubicBezTo>
                      <a:pt x="189659" y="206372"/>
                      <a:pt x="188983" y="203105"/>
                      <a:pt x="187021" y="197323"/>
                    </a:cubicBezTo>
                    <a:cubicBezTo>
                      <a:pt x="185620" y="194542"/>
                      <a:pt x="183916" y="191151"/>
                      <a:pt x="181954" y="187207"/>
                    </a:cubicBezTo>
                    <a:cubicBezTo>
                      <a:pt x="179896" y="183293"/>
                      <a:pt x="176810" y="179130"/>
                      <a:pt x="173819" y="174396"/>
                    </a:cubicBezTo>
                    <a:cubicBezTo>
                      <a:pt x="160970" y="155708"/>
                      <a:pt x="138691" y="132734"/>
                      <a:pt x="113145" y="108178"/>
                    </a:cubicBezTo>
                    <a:cubicBezTo>
                      <a:pt x="87199" y="83652"/>
                      <a:pt x="58890" y="56915"/>
                      <a:pt x="37069" y="36322"/>
                    </a:cubicBezTo>
                    <a:cubicBezTo>
                      <a:pt x="15276" y="15415"/>
                      <a:pt x="1207" y="-930"/>
                      <a:pt x="54" y="41"/>
                    </a:cubicBezTo>
                    <a:cubicBezTo>
                      <a:pt x="-993" y="879"/>
                      <a:pt x="13161" y="18777"/>
                      <a:pt x="35554" y="40494"/>
                    </a:cubicBezTo>
                    <a:cubicBezTo>
                      <a:pt x="57776" y="62392"/>
                      <a:pt x="87665" y="88843"/>
                      <a:pt x="113050" y="113427"/>
                    </a:cubicBezTo>
                    <a:cubicBezTo>
                      <a:pt x="138520" y="137935"/>
                      <a:pt x="159294" y="160633"/>
                      <a:pt x="171419" y="178130"/>
                    </a:cubicBezTo>
                    <a:cubicBezTo>
                      <a:pt x="177724" y="186769"/>
                      <a:pt x="181515" y="194065"/>
                      <a:pt x="184554" y="198990"/>
                    </a:cubicBezTo>
                    <a:cubicBezTo>
                      <a:pt x="186726" y="204038"/>
                      <a:pt x="188316" y="206762"/>
                      <a:pt x="189012" y="20656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BE0DB120-19D9-0CB9-990A-303010F82311}"/>
                  </a:ext>
                </a:extLst>
              </p:cNvPr>
              <p:cNvSpPr/>
              <p:nvPr/>
            </p:nvSpPr>
            <p:spPr>
              <a:xfrm>
                <a:off x="9907808" y="3253536"/>
                <a:ext cx="95413" cy="80767"/>
              </a:xfrm>
              <a:custGeom>
                <a:avLst/>
                <a:gdLst>
                  <a:gd name="connsiteX0" fmla="*/ 89183 w 95413"/>
                  <a:gd name="connsiteY0" fmla="*/ 71771 h 80767"/>
                  <a:gd name="connsiteX1" fmla="*/ 81505 w 95413"/>
                  <a:gd name="connsiteY1" fmla="*/ 62198 h 80767"/>
                  <a:gd name="connsiteX2" fmla="*/ 70218 w 95413"/>
                  <a:gd name="connsiteY2" fmla="*/ 51473 h 80767"/>
                  <a:gd name="connsiteX3" fmla="*/ 8887 w 95413"/>
                  <a:gd name="connsiteY3" fmla="*/ 4363 h 80767"/>
                  <a:gd name="connsiteX4" fmla="*/ 3067 w 95413"/>
                  <a:gd name="connsiteY4" fmla="*/ 0 h 80767"/>
                  <a:gd name="connsiteX5" fmla="*/ 0 w 95413"/>
                  <a:gd name="connsiteY5" fmla="*/ 2943 h 80767"/>
                  <a:gd name="connsiteX6" fmla="*/ 5239 w 95413"/>
                  <a:gd name="connsiteY6" fmla="*/ 6830 h 80767"/>
                  <a:gd name="connsiteX7" fmla="*/ 22108 w 95413"/>
                  <a:gd name="connsiteY7" fmla="*/ 18412 h 80767"/>
                  <a:gd name="connsiteX8" fmla="*/ 37862 w 95413"/>
                  <a:gd name="connsiteY8" fmla="*/ 29937 h 80767"/>
                  <a:gd name="connsiteX9" fmla="*/ 53245 w 95413"/>
                  <a:gd name="connsiteY9" fmla="*/ 41872 h 80767"/>
                  <a:gd name="connsiteX10" fmla="*/ 67037 w 95413"/>
                  <a:gd name="connsiteY10" fmla="*/ 53397 h 80767"/>
                  <a:gd name="connsiteX11" fmla="*/ 78734 w 95413"/>
                  <a:gd name="connsiteY11" fmla="*/ 63808 h 80767"/>
                  <a:gd name="connsiteX12" fmla="*/ 87039 w 95413"/>
                  <a:gd name="connsiteY12" fmla="*/ 72885 h 80767"/>
                  <a:gd name="connsiteX13" fmla="*/ 95355 w 95413"/>
                  <a:gd name="connsiteY13" fmla="*/ 80753 h 80767"/>
                  <a:gd name="connsiteX14" fmla="*/ 89183 w 95413"/>
                  <a:gd name="connsiteY14" fmla="*/ 71771 h 8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413" h="80767">
                    <a:moveTo>
                      <a:pt x="89183" y="71771"/>
                    </a:moveTo>
                    <a:cubicBezTo>
                      <a:pt x="87068" y="69104"/>
                      <a:pt x="84458" y="65894"/>
                      <a:pt x="81505" y="62198"/>
                    </a:cubicBezTo>
                    <a:cubicBezTo>
                      <a:pt x="78134" y="58941"/>
                      <a:pt x="74305" y="55378"/>
                      <a:pt x="70218" y="51473"/>
                    </a:cubicBezTo>
                    <a:cubicBezTo>
                      <a:pt x="53426" y="36195"/>
                      <a:pt x="30985" y="18907"/>
                      <a:pt x="8887" y="4363"/>
                    </a:cubicBezTo>
                    <a:cubicBezTo>
                      <a:pt x="6877" y="2886"/>
                      <a:pt x="5039" y="1467"/>
                      <a:pt x="3067" y="0"/>
                    </a:cubicBezTo>
                    <a:cubicBezTo>
                      <a:pt x="2115" y="1086"/>
                      <a:pt x="1143" y="2086"/>
                      <a:pt x="0" y="2943"/>
                    </a:cubicBezTo>
                    <a:cubicBezTo>
                      <a:pt x="1762" y="4248"/>
                      <a:pt x="3410" y="5525"/>
                      <a:pt x="5239" y="6830"/>
                    </a:cubicBezTo>
                    <a:cubicBezTo>
                      <a:pt x="10601" y="10716"/>
                      <a:pt x="16135" y="14592"/>
                      <a:pt x="22108" y="18412"/>
                    </a:cubicBezTo>
                    <a:cubicBezTo>
                      <a:pt x="26670" y="21584"/>
                      <a:pt x="32623" y="26251"/>
                      <a:pt x="37862" y="29937"/>
                    </a:cubicBezTo>
                    <a:cubicBezTo>
                      <a:pt x="43434" y="33719"/>
                      <a:pt x="48206" y="38052"/>
                      <a:pt x="53245" y="41872"/>
                    </a:cubicBezTo>
                    <a:cubicBezTo>
                      <a:pt x="58274" y="45691"/>
                      <a:pt x="63046" y="49463"/>
                      <a:pt x="67037" y="53397"/>
                    </a:cubicBezTo>
                    <a:cubicBezTo>
                      <a:pt x="71209" y="57093"/>
                      <a:pt x="75152" y="60617"/>
                      <a:pt x="78734" y="63808"/>
                    </a:cubicBezTo>
                    <a:cubicBezTo>
                      <a:pt x="81848" y="67218"/>
                      <a:pt x="84611" y="70276"/>
                      <a:pt x="87039" y="72885"/>
                    </a:cubicBezTo>
                    <a:cubicBezTo>
                      <a:pt x="91793" y="78000"/>
                      <a:pt x="94907" y="81001"/>
                      <a:pt x="95355" y="80753"/>
                    </a:cubicBezTo>
                    <a:cubicBezTo>
                      <a:pt x="95822" y="80486"/>
                      <a:pt x="93450" y="77191"/>
                      <a:pt x="89183" y="7177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3B66D6FD-6C77-D29D-34A2-CACB37269236}"/>
                  </a:ext>
                </a:extLst>
              </p:cNvPr>
              <p:cNvSpPr/>
              <p:nvPr/>
            </p:nvSpPr>
            <p:spPr>
              <a:xfrm>
                <a:off x="9921382" y="3246497"/>
                <a:ext cx="86018" cy="85519"/>
              </a:xfrm>
              <a:custGeom>
                <a:avLst/>
                <a:gdLst>
                  <a:gd name="connsiteX0" fmla="*/ 80572 w 86018"/>
                  <a:gd name="connsiteY0" fmla="*/ 75400 h 85519"/>
                  <a:gd name="connsiteX1" fmla="*/ 73619 w 86018"/>
                  <a:gd name="connsiteY1" fmla="*/ 64456 h 85519"/>
                  <a:gd name="connsiteX2" fmla="*/ 63046 w 86018"/>
                  <a:gd name="connsiteY2" fmla="*/ 52168 h 85519"/>
                  <a:gd name="connsiteX3" fmla="*/ 50073 w 86018"/>
                  <a:gd name="connsiteY3" fmla="*/ 38757 h 85519"/>
                  <a:gd name="connsiteX4" fmla="*/ 35185 w 86018"/>
                  <a:gd name="connsiteY4" fmla="*/ 25175 h 85519"/>
                  <a:gd name="connsiteX5" fmla="*/ 18812 w 86018"/>
                  <a:gd name="connsiteY5" fmla="*/ 11830 h 85519"/>
                  <a:gd name="connsiteX6" fmla="*/ 2543 w 86018"/>
                  <a:gd name="connsiteY6" fmla="*/ 248 h 85519"/>
                  <a:gd name="connsiteX7" fmla="*/ 2210 w 86018"/>
                  <a:gd name="connsiteY7" fmla="*/ 0 h 85519"/>
                  <a:gd name="connsiteX8" fmla="*/ 0 w 86018"/>
                  <a:gd name="connsiteY8" fmla="*/ 1914 h 85519"/>
                  <a:gd name="connsiteX9" fmla="*/ 3029 w 86018"/>
                  <a:gd name="connsiteY9" fmla="*/ 4096 h 85519"/>
                  <a:gd name="connsiteX10" fmla="*/ 61779 w 86018"/>
                  <a:gd name="connsiteY10" fmla="*/ 55178 h 85519"/>
                  <a:gd name="connsiteX11" fmla="*/ 72028 w 86018"/>
                  <a:gd name="connsiteY11" fmla="*/ 66847 h 85519"/>
                  <a:gd name="connsiteX12" fmla="*/ 79029 w 86018"/>
                  <a:gd name="connsiteY12" fmla="*/ 76962 h 85519"/>
                  <a:gd name="connsiteX13" fmla="*/ 85963 w 86018"/>
                  <a:gd name="connsiteY13" fmla="*/ 85506 h 85519"/>
                  <a:gd name="connsiteX14" fmla="*/ 80572 w 86018"/>
                  <a:gd name="connsiteY14" fmla="*/ 75400 h 8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018" h="85519">
                    <a:moveTo>
                      <a:pt x="80572" y="75400"/>
                    </a:moveTo>
                    <a:cubicBezTo>
                      <a:pt x="78695" y="72314"/>
                      <a:pt x="76390" y="68551"/>
                      <a:pt x="73619" y="64456"/>
                    </a:cubicBezTo>
                    <a:cubicBezTo>
                      <a:pt x="70437" y="60741"/>
                      <a:pt x="66885" y="56617"/>
                      <a:pt x="63046" y="52168"/>
                    </a:cubicBezTo>
                    <a:cubicBezTo>
                      <a:pt x="59312" y="47568"/>
                      <a:pt x="54855" y="43139"/>
                      <a:pt x="50073" y="38757"/>
                    </a:cubicBezTo>
                    <a:cubicBezTo>
                      <a:pt x="45253" y="34414"/>
                      <a:pt x="40567" y="29394"/>
                      <a:pt x="35185" y="25175"/>
                    </a:cubicBezTo>
                    <a:cubicBezTo>
                      <a:pt x="29746" y="20745"/>
                      <a:pt x="24975" y="16593"/>
                      <a:pt x="18812" y="11830"/>
                    </a:cubicBezTo>
                    <a:cubicBezTo>
                      <a:pt x="13240" y="8029"/>
                      <a:pt x="7887" y="4124"/>
                      <a:pt x="2543" y="248"/>
                    </a:cubicBezTo>
                    <a:cubicBezTo>
                      <a:pt x="2419" y="152"/>
                      <a:pt x="2314" y="76"/>
                      <a:pt x="2210" y="0"/>
                    </a:cubicBezTo>
                    <a:cubicBezTo>
                      <a:pt x="1524" y="686"/>
                      <a:pt x="781" y="1343"/>
                      <a:pt x="0" y="1914"/>
                    </a:cubicBezTo>
                    <a:cubicBezTo>
                      <a:pt x="1010" y="2648"/>
                      <a:pt x="2000" y="3353"/>
                      <a:pt x="3029" y="4096"/>
                    </a:cubicBezTo>
                    <a:cubicBezTo>
                      <a:pt x="25137" y="18755"/>
                      <a:pt x="46663" y="38500"/>
                      <a:pt x="61779" y="55178"/>
                    </a:cubicBezTo>
                    <a:cubicBezTo>
                      <a:pt x="65513" y="59436"/>
                      <a:pt x="68951" y="63322"/>
                      <a:pt x="72028" y="66847"/>
                    </a:cubicBezTo>
                    <a:cubicBezTo>
                      <a:pt x="74695" y="70713"/>
                      <a:pt x="77067" y="74114"/>
                      <a:pt x="79029" y="76962"/>
                    </a:cubicBezTo>
                    <a:cubicBezTo>
                      <a:pt x="83001" y="82572"/>
                      <a:pt x="85515" y="85753"/>
                      <a:pt x="85963" y="85506"/>
                    </a:cubicBezTo>
                    <a:cubicBezTo>
                      <a:pt x="86382" y="85258"/>
                      <a:pt x="84391" y="81544"/>
                      <a:pt x="80572" y="754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506B1038-8CAB-8670-F197-CDD7E6C37CF1}"/>
                  </a:ext>
                </a:extLst>
              </p:cNvPr>
              <p:cNvSpPr/>
              <p:nvPr/>
            </p:nvSpPr>
            <p:spPr>
              <a:xfrm>
                <a:off x="9852319" y="3330437"/>
                <a:ext cx="151482" cy="115559"/>
              </a:xfrm>
              <a:custGeom>
                <a:avLst/>
                <a:gdLst>
                  <a:gd name="connsiteX0" fmla="*/ 73 w 151482"/>
                  <a:gd name="connsiteY0" fmla="*/ 115533 h 115559"/>
                  <a:gd name="connsiteX1" fmla="*/ 14665 w 151482"/>
                  <a:gd name="connsiteY1" fmla="*/ 93788 h 115559"/>
                  <a:gd name="connsiteX2" fmla="*/ 57337 w 151482"/>
                  <a:gd name="connsiteY2" fmla="*/ 48172 h 115559"/>
                  <a:gd name="connsiteX3" fmla="*/ 85979 w 151482"/>
                  <a:gd name="connsiteY3" fmla="*/ 24636 h 115559"/>
                  <a:gd name="connsiteX4" fmla="*/ 116154 w 151482"/>
                  <a:gd name="connsiteY4" fmla="*/ 7491 h 115559"/>
                  <a:gd name="connsiteX5" fmla="*/ 141234 w 151482"/>
                  <a:gd name="connsiteY5" fmla="*/ 509 h 115559"/>
                  <a:gd name="connsiteX6" fmla="*/ 151482 w 151482"/>
                  <a:gd name="connsiteY6" fmla="*/ 300 h 115559"/>
                  <a:gd name="connsiteX7" fmla="*/ 116573 w 151482"/>
                  <a:gd name="connsiteY7" fmla="*/ 10996 h 115559"/>
                  <a:gd name="connsiteX8" fmla="*/ 87027 w 151482"/>
                  <a:gd name="connsiteY8" fmla="*/ 28503 h 115559"/>
                  <a:gd name="connsiteX9" fmla="*/ 58957 w 151482"/>
                  <a:gd name="connsiteY9" fmla="*/ 51992 h 115559"/>
                  <a:gd name="connsiteX10" fmla="*/ 73 w 151482"/>
                  <a:gd name="connsiteY10" fmla="*/ 115533 h 1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482" h="115559">
                    <a:moveTo>
                      <a:pt x="73" y="115533"/>
                    </a:moveTo>
                    <a:cubicBezTo>
                      <a:pt x="-699" y="115114"/>
                      <a:pt x="4683" y="106475"/>
                      <a:pt x="14665" y="93788"/>
                    </a:cubicBezTo>
                    <a:cubicBezTo>
                      <a:pt x="24752" y="81110"/>
                      <a:pt x="39487" y="64412"/>
                      <a:pt x="57337" y="48172"/>
                    </a:cubicBezTo>
                    <a:cubicBezTo>
                      <a:pt x="66196" y="39933"/>
                      <a:pt x="76044" y="31904"/>
                      <a:pt x="85979" y="24636"/>
                    </a:cubicBezTo>
                    <a:cubicBezTo>
                      <a:pt x="96047" y="17492"/>
                      <a:pt x="106534" y="11749"/>
                      <a:pt x="116154" y="7491"/>
                    </a:cubicBezTo>
                    <a:cubicBezTo>
                      <a:pt x="125889" y="3595"/>
                      <a:pt x="134795" y="1367"/>
                      <a:pt x="141234" y="509"/>
                    </a:cubicBezTo>
                    <a:cubicBezTo>
                      <a:pt x="147663" y="-43"/>
                      <a:pt x="151511" y="-196"/>
                      <a:pt x="151482" y="300"/>
                    </a:cubicBezTo>
                    <a:cubicBezTo>
                      <a:pt x="151482" y="1633"/>
                      <a:pt x="135538" y="2128"/>
                      <a:pt x="116573" y="10996"/>
                    </a:cubicBezTo>
                    <a:cubicBezTo>
                      <a:pt x="107105" y="15349"/>
                      <a:pt x="96952" y="21455"/>
                      <a:pt x="87027" y="28503"/>
                    </a:cubicBezTo>
                    <a:cubicBezTo>
                      <a:pt x="77292" y="35818"/>
                      <a:pt x="67710" y="43924"/>
                      <a:pt x="58957" y="51992"/>
                    </a:cubicBezTo>
                    <a:cubicBezTo>
                      <a:pt x="23962" y="84367"/>
                      <a:pt x="2007" y="116619"/>
                      <a:pt x="73" y="1155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E1C639A1-63BB-16B8-A7A5-8B3744E63A87}"/>
                  </a:ext>
                </a:extLst>
              </p:cNvPr>
              <p:cNvSpPr/>
              <p:nvPr/>
            </p:nvSpPr>
            <p:spPr>
              <a:xfrm>
                <a:off x="9847562" y="3325288"/>
                <a:ext cx="156505" cy="115186"/>
              </a:xfrm>
              <a:custGeom>
                <a:avLst/>
                <a:gdLst>
                  <a:gd name="connsiteX0" fmla="*/ 105 w 156505"/>
                  <a:gd name="connsiteY0" fmla="*/ 115157 h 115186"/>
                  <a:gd name="connsiteX1" fmla="*/ 56913 w 156505"/>
                  <a:gd name="connsiteY1" fmla="*/ 44901 h 115186"/>
                  <a:gd name="connsiteX2" fmla="*/ 120073 w 156505"/>
                  <a:gd name="connsiteY2" fmla="*/ 6982 h 115186"/>
                  <a:gd name="connsiteX3" fmla="*/ 156506 w 156505"/>
                  <a:gd name="connsiteY3" fmla="*/ 1000 h 115186"/>
                  <a:gd name="connsiteX4" fmla="*/ 145543 w 156505"/>
                  <a:gd name="connsiteY4" fmla="*/ 0 h 115186"/>
                  <a:gd name="connsiteX5" fmla="*/ 117977 w 156505"/>
                  <a:gd name="connsiteY5" fmla="*/ 4763 h 115186"/>
                  <a:gd name="connsiteX6" fmla="*/ 84306 w 156505"/>
                  <a:gd name="connsiteY6" fmla="*/ 20621 h 115186"/>
                  <a:gd name="connsiteX7" fmla="*/ 53198 w 156505"/>
                  <a:gd name="connsiteY7" fmla="*/ 44587 h 115186"/>
                  <a:gd name="connsiteX8" fmla="*/ 12040 w 156505"/>
                  <a:gd name="connsiteY8" fmla="*/ 92707 h 115186"/>
                  <a:gd name="connsiteX9" fmla="*/ 105 w 156505"/>
                  <a:gd name="connsiteY9" fmla="*/ 115157 h 1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505" h="115186">
                    <a:moveTo>
                      <a:pt x="105" y="115157"/>
                    </a:moveTo>
                    <a:cubicBezTo>
                      <a:pt x="1886" y="116386"/>
                      <a:pt x="19327" y="78867"/>
                      <a:pt x="56913" y="44901"/>
                    </a:cubicBezTo>
                    <a:cubicBezTo>
                      <a:pt x="75372" y="27841"/>
                      <a:pt x="99451" y="13325"/>
                      <a:pt x="120073" y="6982"/>
                    </a:cubicBezTo>
                    <a:cubicBezTo>
                      <a:pt x="140809" y="562"/>
                      <a:pt x="156515" y="2324"/>
                      <a:pt x="156506" y="1000"/>
                    </a:cubicBezTo>
                    <a:cubicBezTo>
                      <a:pt x="156534" y="524"/>
                      <a:pt x="152477" y="162"/>
                      <a:pt x="145543" y="0"/>
                    </a:cubicBezTo>
                    <a:cubicBezTo>
                      <a:pt x="138599" y="162"/>
                      <a:pt x="128874" y="1448"/>
                      <a:pt x="117977" y="4763"/>
                    </a:cubicBezTo>
                    <a:cubicBezTo>
                      <a:pt x="107204" y="8249"/>
                      <a:pt x="95536" y="13668"/>
                      <a:pt x="84306" y="20621"/>
                    </a:cubicBezTo>
                    <a:cubicBezTo>
                      <a:pt x="73248" y="27756"/>
                      <a:pt x="62532" y="35985"/>
                      <a:pt x="53198" y="44587"/>
                    </a:cubicBezTo>
                    <a:cubicBezTo>
                      <a:pt x="34491" y="61855"/>
                      <a:pt x="20841" y="79495"/>
                      <a:pt x="12040" y="92707"/>
                    </a:cubicBezTo>
                    <a:cubicBezTo>
                      <a:pt x="3249" y="105937"/>
                      <a:pt x="-714" y="114738"/>
                      <a:pt x="105" y="1151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B08A1A4-4570-8483-8A70-168AF2C4F0E2}"/>
                  </a:ext>
                </a:extLst>
              </p:cNvPr>
              <p:cNvSpPr/>
              <p:nvPr/>
            </p:nvSpPr>
            <p:spPr>
              <a:xfrm>
                <a:off x="10001561" y="3326597"/>
                <a:ext cx="18724" cy="213271"/>
              </a:xfrm>
              <a:custGeom>
                <a:avLst/>
                <a:gdLst>
                  <a:gd name="connsiteX0" fmla="*/ 183 w 18724"/>
                  <a:gd name="connsiteY0" fmla="*/ 213261 h 213271"/>
                  <a:gd name="connsiteX1" fmla="*/ 9908 w 18724"/>
                  <a:gd name="connsiteY1" fmla="*/ 185915 h 213271"/>
                  <a:gd name="connsiteX2" fmla="*/ 12785 w 18724"/>
                  <a:gd name="connsiteY2" fmla="*/ 116696 h 213271"/>
                  <a:gd name="connsiteX3" fmla="*/ 2688 w 18724"/>
                  <a:gd name="connsiteY3" fmla="*/ 38696 h 213271"/>
                  <a:gd name="connsiteX4" fmla="*/ 7251 w 18724"/>
                  <a:gd name="connsiteY4" fmla="*/ 6 h 213271"/>
                  <a:gd name="connsiteX5" fmla="*/ 6365 w 18724"/>
                  <a:gd name="connsiteY5" fmla="*/ 39592 h 213271"/>
                  <a:gd name="connsiteX6" fmla="*/ 17157 w 18724"/>
                  <a:gd name="connsiteY6" fmla="*/ 117763 h 213271"/>
                  <a:gd name="connsiteX7" fmla="*/ 13385 w 18724"/>
                  <a:gd name="connsiteY7" fmla="*/ 187410 h 213271"/>
                  <a:gd name="connsiteX8" fmla="*/ 183 w 18724"/>
                  <a:gd name="connsiteY8" fmla="*/ 213261 h 21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24" h="213271">
                    <a:moveTo>
                      <a:pt x="183" y="213261"/>
                    </a:moveTo>
                    <a:cubicBezTo>
                      <a:pt x="-1160" y="212671"/>
                      <a:pt x="5174" y="203336"/>
                      <a:pt x="9908" y="185915"/>
                    </a:cubicBezTo>
                    <a:cubicBezTo>
                      <a:pt x="14671" y="168513"/>
                      <a:pt x="15861" y="143252"/>
                      <a:pt x="12785" y="116696"/>
                    </a:cubicBezTo>
                    <a:cubicBezTo>
                      <a:pt x="9784" y="90046"/>
                      <a:pt x="3603" y="61499"/>
                      <a:pt x="2688" y="38696"/>
                    </a:cubicBezTo>
                    <a:cubicBezTo>
                      <a:pt x="1621" y="15894"/>
                      <a:pt x="6546" y="-356"/>
                      <a:pt x="7251" y="6"/>
                    </a:cubicBezTo>
                    <a:cubicBezTo>
                      <a:pt x="8527" y="454"/>
                      <a:pt x="4584" y="16932"/>
                      <a:pt x="6365" y="39592"/>
                    </a:cubicBezTo>
                    <a:cubicBezTo>
                      <a:pt x="7879" y="62271"/>
                      <a:pt x="14137" y="90922"/>
                      <a:pt x="17157" y="117763"/>
                    </a:cubicBezTo>
                    <a:cubicBezTo>
                      <a:pt x="20138" y="144538"/>
                      <a:pt x="18861" y="169989"/>
                      <a:pt x="13385" y="187410"/>
                    </a:cubicBezTo>
                    <a:cubicBezTo>
                      <a:pt x="8013" y="204870"/>
                      <a:pt x="755" y="213614"/>
                      <a:pt x="183" y="21326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1FE85B5-66FC-E3E0-29EF-19008A37F9C5}"/>
                  </a:ext>
                </a:extLst>
              </p:cNvPr>
              <p:cNvSpPr/>
              <p:nvPr/>
            </p:nvSpPr>
            <p:spPr>
              <a:xfrm>
                <a:off x="9994966" y="3324996"/>
                <a:ext cx="11481" cy="209301"/>
              </a:xfrm>
              <a:custGeom>
                <a:avLst/>
                <a:gdLst>
                  <a:gd name="connsiteX0" fmla="*/ 1035 w 11481"/>
                  <a:gd name="connsiteY0" fmla="*/ 209289 h 209301"/>
                  <a:gd name="connsiteX1" fmla="*/ 9617 w 11481"/>
                  <a:gd name="connsiteY1" fmla="*/ 183867 h 209301"/>
                  <a:gd name="connsiteX2" fmla="*/ 8693 w 11481"/>
                  <a:gd name="connsiteY2" fmla="*/ 117487 h 209301"/>
                  <a:gd name="connsiteX3" fmla="*/ 3321 w 11481"/>
                  <a:gd name="connsiteY3" fmla="*/ 39049 h 209301"/>
                  <a:gd name="connsiteX4" fmla="*/ 9369 w 11481"/>
                  <a:gd name="connsiteY4" fmla="*/ 6 h 209301"/>
                  <a:gd name="connsiteX5" fmla="*/ 4911 w 11481"/>
                  <a:gd name="connsiteY5" fmla="*/ 10893 h 209301"/>
                  <a:gd name="connsiteX6" fmla="*/ 235 w 11481"/>
                  <a:gd name="connsiteY6" fmla="*/ 40316 h 209301"/>
                  <a:gd name="connsiteX7" fmla="*/ 6150 w 11481"/>
                  <a:gd name="connsiteY7" fmla="*/ 120421 h 209301"/>
                  <a:gd name="connsiteX8" fmla="*/ 6464 w 11481"/>
                  <a:gd name="connsiteY8" fmla="*/ 184600 h 209301"/>
                  <a:gd name="connsiteX9" fmla="*/ 1035 w 11481"/>
                  <a:gd name="connsiteY9" fmla="*/ 209289 h 2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1" h="209301">
                    <a:moveTo>
                      <a:pt x="1035" y="209289"/>
                    </a:moveTo>
                    <a:cubicBezTo>
                      <a:pt x="1797" y="209689"/>
                      <a:pt x="6826" y="200479"/>
                      <a:pt x="9617" y="183867"/>
                    </a:cubicBezTo>
                    <a:cubicBezTo>
                      <a:pt x="12531" y="167322"/>
                      <a:pt x="11884" y="143729"/>
                      <a:pt x="8693" y="117487"/>
                    </a:cubicBezTo>
                    <a:cubicBezTo>
                      <a:pt x="5711" y="91284"/>
                      <a:pt x="2035" y="62052"/>
                      <a:pt x="3321" y="39049"/>
                    </a:cubicBezTo>
                    <a:cubicBezTo>
                      <a:pt x="4368" y="15989"/>
                      <a:pt x="10664" y="368"/>
                      <a:pt x="9369" y="6"/>
                    </a:cubicBezTo>
                    <a:cubicBezTo>
                      <a:pt x="8874" y="-175"/>
                      <a:pt x="7264" y="3835"/>
                      <a:pt x="4911" y="10893"/>
                    </a:cubicBezTo>
                    <a:cubicBezTo>
                      <a:pt x="2835" y="18008"/>
                      <a:pt x="958" y="28304"/>
                      <a:pt x="235" y="40316"/>
                    </a:cubicBezTo>
                    <a:cubicBezTo>
                      <a:pt x="-1051" y="64414"/>
                      <a:pt x="3235" y="94351"/>
                      <a:pt x="6150" y="120421"/>
                    </a:cubicBezTo>
                    <a:cubicBezTo>
                      <a:pt x="9131" y="146577"/>
                      <a:pt x="9150" y="169113"/>
                      <a:pt x="6464" y="184600"/>
                    </a:cubicBezTo>
                    <a:cubicBezTo>
                      <a:pt x="3825" y="200126"/>
                      <a:pt x="-99" y="208765"/>
                      <a:pt x="1035" y="209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1718160B-6F83-CFB1-5118-A4D16FE0074B}"/>
                  </a:ext>
                </a:extLst>
              </p:cNvPr>
              <p:cNvSpPr/>
              <p:nvPr/>
            </p:nvSpPr>
            <p:spPr>
              <a:xfrm>
                <a:off x="10003516" y="3275986"/>
                <a:ext cx="140046" cy="41494"/>
              </a:xfrm>
              <a:custGeom>
                <a:avLst/>
                <a:gdLst>
                  <a:gd name="connsiteX0" fmla="*/ 138103 w 140046"/>
                  <a:gd name="connsiteY0" fmla="*/ 0 h 41494"/>
                  <a:gd name="connsiteX1" fmla="*/ 102337 w 140046"/>
                  <a:gd name="connsiteY1" fmla="*/ 6125 h 41494"/>
                  <a:gd name="connsiteX2" fmla="*/ 34319 w 140046"/>
                  <a:gd name="connsiteY2" fmla="*/ 30137 h 41494"/>
                  <a:gd name="connsiteX3" fmla="*/ 0 w 140046"/>
                  <a:gd name="connsiteY3" fmla="*/ 41320 h 41494"/>
                  <a:gd name="connsiteX4" fmla="*/ 34433 w 140046"/>
                  <a:gd name="connsiteY4" fmla="*/ 33519 h 41494"/>
                  <a:gd name="connsiteX5" fmla="*/ 101918 w 140046"/>
                  <a:gd name="connsiteY5" fmla="*/ 10201 h 41494"/>
                  <a:gd name="connsiteX6" fmla="*/ 140046 w 140046"/>
                  <a:gd name="connsiteY6" fmla="*/ 3734 h 41494"/>
                  <a:gd name="connsiteX7" fmla="*/ 138103 w 140046"/>
                  <a:gd name="connsiteY7" fmla="*/ 0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046" h="41494">
                    <a:moveTo>
                      <a:pt x="138103" y="0"/>
                    </a:moveTo>
                    <a:cubicBezTo>
                      <a:pt x="126959" y="848"/>
                      <a:pt x="114795" y="2810"/>
                      <a:pt x="102337" y="6125"/>
                    </a:cubicBezTo>
                    <a:cubicBezTo>
                      <a:pt x="78543" y="12525"/>
                      <a:pt x="53893" y="23184"/>
                      <a:pt x="34319" y="30137"/>
                    </a:cubicBezTo>
                    <a:cubicBezTo>
                      <a:pt x="14773" y="37214"/>
                      <a:pt x="-38" y="40234"/>
                      <a:pt x="0" y="41320"/>
                    </a:cubicBezTo>
                    <a:cubicBezTo>
                      <a:pt x="10" y="42158"/>
                      <a:pt x="14878" y="40053"/>
                      <a:pt x="34433" y="33519"/>
                    </a:cubicBezTo>
                    <a:cubicBezTo>
                      <a:pt x="54026" y="27146"/>
                      <a:pt x="78429" y="16583"/>
                      <a:pt x="101918" y="10201"/>
                    </a:cubicBezTo>
                    <a:cubicBezTo>
                      <a:pt x="115291" y="6572"/>
                      <a:pt x="128273" y="4610"/>
                      <a:pt x="140046" y="3734"/>
                    </a:cubicBezTo>
                    <a:cubicBezTo>
                      <a:pt x="139275" y="2543"/>
                      <a:pt x="138579" y="1305"/>
                      <a:pt x="138103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CBB3D358-EB67-D13D-E605-2C0CB63EA482}"/>
                  </a:ext>
                </a:extLst>
              </p:cNvPr>
              <p:cNvSpPr/>
              <p:nvPr/>
            </p:nvSpPr>
            <p:spPr>
              <a:xfrm>
                <a:off x="10003811" y="3286817"/>
                <a:ext cx="152152" cy="35140"/>
              </a:xfrm>
              <a:custGeom>
                <a:avLst/>
                <a:gdLst>
                  <a:gd name="connsiteX0" fmla="*/ 150448 w 152152"/>
                  <a:gd name="connsiteY0" fmla="*/ 0 h 35140"/>
                  <a:gd name="connsiteX1" fmla="*/ 102451 w 152152"/>
                  <a:gd name="connsiteY1" fmla="*/ 8982 h 35140"/>
                  <a:gd name="connsiteX2" fmla="*/ 34548 w 152152"/>
                  <a:gd name="connsiteY2" fmla="*/ 28204 h 35140"/>
                  <a:gd name="connsiteX3" fmla="*/ 0 w 152152"/>
                  <a:gd name="connsiteY3" fmla="*/ 34766 h 35140"/>
                  <a:gd name="connsiteX4" fmla="*/ 36386 w 152152"/>
                  <a:gd name="connsiteY4" fmla="*/ 30585 h 35140"/>
                  <a:gd name="connsiteX5" fmla="*/ 105414 w 152152"/>
                  <a:gd name="connsiteY5" fmla="*/ 10849 h 35140"/>
                  <a:gd name="connsiteX6" fmla="*/ 152153 w 152152"/>
                  <a:gd name="connsiteY6" fmla="*/ 2629 h 35140"/>
                  <a:gd name="connsiteX7" fmla="*/ 150448 w 152152"/>
                  <a:gd name="connsiteY7" fmla="*/ 0 h 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2" h="35140">
                    <a:moveTo>
                      <a:pt x="150448" y="0"/>
                    </a:moveTo>
                    <a:cubicBezTo>
                      <a:pt x="136732" y="1038"/>
                      <a:pt x="120158" y="4029"/>
                      <a:pt x="102451" y="8982"/>
                    </a:cubicBezTo>
                    <a:cubicBezTo>
                      <a:pt x="79544" y="15259"/>
                      <a:pt x="54550" y="23641"/>
                      <a:pt x="34548" y="28204"/>
                    </a:cubicBezTo>
                    <a:cubicBezTo>
                      <a:pt x="14583" y="32928"/>
                      <a:pt x="-66" y="33671"/>
                      <a:pt x="0" y="34766"/>
                    </a:cubicBezTo>
                    <a:cubicBezTo>
                      <a:pt x="-19" y="35585"/>
                      <a:pt x="15593" y="35414"/>
                      <a:pt x="36386" y="30585"/>
                    </a:cubicBezTo>
                    <a:cubicBezTo>
                      <a:pt x="57169" y="25860"/>
                      <a:pt x="82658" y="16993"/>
                      <a:pt x="105414" y="10849"/>
                    </a:cubicBezTo>
                    <a:cubicBezTo>
                      <a:pt x="123073" y="6144"/>
                      <a:pt x="139094" y="3534"/>
                      <a:pt x="152153" y="2629"/>
                    </a:cubicBezTo>
                    <a:cubicBezTo>
                      <a:pt x="151495" y="1819"/>
                      <a:pt x="150962" y="933"/>
                      <a:pt x="15044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66D7C255-0091-465F-315C-56170B1EF1BB}"/>
                  </a:ext>
                </a:extLst>
              </p:cNvPr>
              <p:cNvSpPr/>
              <p:nvPr/>
            </p:nvSpPr>
            <p:spPr>
              <a:xfrm>
                <a:off x="10297042" y="2677647"/>
                <a:ext cx="312646" cy="44118"/>
              </a:xfrm>
              <a:custGeom>
                <a:avLst/>
                <a:gdLst>
                  <a:gd name="connsiteX0" fmla="*/ 312645 w 312646"/>
                  <a:gd name="connsiteY0" fmla="*/ 1456 h 44118"/>
                  <a:gd name="connsiteX1" fmla="*/ 270792 w 312646"/>
                  <a:gd name="connsiteY1" fmla="*/ 7047 h 44118"/>
                  <a:gd name="connsiteX2" fmla="*/ 171265 w 312646"/>
                  <a:gd name="connsiteY2" fmla="*/ 23458 h 44118"/>
                  <a:gd name="connsiteX3" fmla="*/ 57394 w 312646"/>
                  <a:gd name="connsiteY3" fmla="*/ 42985 h 44118"/>
                  <a:gd name="connsiteX4" fmla="*/ 34229 w 312646"/>
                  <a:gd name="connsiteY4" fmla="*/ 44118 h 44118"/>
                  <a:gd name="connsiteX5" fmla="*/ 15932 w 312646"/>
                  <a:gd name="connsiteY5" fmla="*/ 43185 h 44118"/>
                  <a:gd name="connsiteX6" fmla="*/ 6 w 312646"/>
                  <a:gd name="connsiteY6" fmla="*/ 39622 h 44118"/>
                  <a:gd name="connsiteX7" fmla="*/ 16893 w 312646"/>
                  <a:gd name="connsiteY7" fmla="*/ 39727 h 44118"/>
                  <a:gd name="connsiteX8" fmla="*/ 35334 w 312646"/>
                  <a:gd name="connsiteY8" fmla="*/ 39470 h 44118"/>
                  <a:gd name="connsiteX9" fmla="*/ 58480 w 312646"/>
                  <a:gd name="connsiteY9" fmla="*/ 37517 h 44118"/>
                  <a:gd name="connsiteX10" fmla="*/ 172323 w 312646"/>
                  <a:gd name="connsiteY10" fmla="*/ 16953 h 44118"/>
                  <a:gd name="connsiteX11" fmla="*/ 270897 w 312646"/>
                  <a:gd name="connsiteY11" fmla="*/ 1484 h 44118"/>
                  <a:gd name="connsiteX12" fmla="*/ 312645 w 312646"/>
                  <a:gd name="connsiteY12" fmla="*/ 1456 h 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46" h="44118">
                    <a:moveTo>
                      <a:pt x="312645" y="1456"/>
                    </a:moveTo>
                    <a:cubicBezTo>
                      <a:pt x="312845" y="3065"/>
                      <a:pt x="296662" y="3780"/>
                      <a:pt x="270792" y="7047"/>
                    </a:cubicBezTo>
                    <a:cubicBezTo>
                      <a:pt x="244913" y="10200"/>
                      <a:pt x="209537" y="16029"/>
                      <a:pt x="171265" y="23458"/>
                    </a:cubicBezTo>
                    <a:cubicBezTo>
                      <a:pt x="133003" y="30897"/>
                      <a:pt x="90903" y="40337"/>
                      <a:pt x="57394" y="42985"/>
                    </a:cubicBezTo>
                    <a:cubicBezTo>
                      <a:pt x="49031" y="43928"/>
                      <a:pt x="41249" y="43708"/>
                      <a:pt x="34229" y="44118"/>
                    </a:cubicBezTo>
                    <a:cubicBezTo>
                      <a:pt x="27199" y="43766"/>
                      <a:pt x="21046" y="43451"/>
                      <a:pt x="15932" y="43185"/>
                    </a:cubicBezTo>
                    <a:cubicBezTo>
                      <a:pt x="5797" y="41575"/>
                      <a:pt x="-213" y="40375"/>
                      <a:pt x="6" y="39622"/>
                    </a:cubicBezTo>
                    <a:cubicBezTo>
                      <a:pt x="234" y="38870"/>
                      <a:pt x="6645" y="38984"/>
                      <a:pt x="16893" y="39727"/>
                    </a:cubicBezTo>
                    <a:cubicBezTo>
                      <a:pt x="22113" y="39651"/>
                      <a:pt x="28352" y="39556"/>
                      <a:pt x="35334" y="39470"/>
                    </a:cubicBezTo>
                    <a:cubicBezTo>
                      <a:pt x="42373" y="38736"/>
                      <a:pt x="50079" y="38775"/>
                      <a:pt x="58480" y="37517"/>
                    </a:cubicBezTo>
                    <a:cubicBezTo>
                      <a:pt x="91950" y="34050"/>
                      <a:pt x="134146" y="24344"/>
                      <a:pt x="172323" y="16953"/>
                    </a:cubicBezTo>
                    <a:cubicBezTo>
                      <a:pt x="210432" y="9476"/>
                      <a:pt x="245313" y="3808"/>
                      <a:pt x="270897" y="1484"/>
                    </a:cubicBezTo>
                    <a:cubicBezTo>
                      <a:pt x="296471" y="-935"/>
                      <a:pt x="312511" y="8"/>
                      <a:pt x="312645" y="14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1" name="任意多边形: 形状 490">
                <a:extLst>
                  <a:ext uri="{FF2B5EF4-FFF2-40B4-BE49-F238E27FC236}">
                    <a16:creationId xmlns:a16="http://schemas.microsoft.com/office/drawing/2014/main" id="{ABE784D6-CD37-7C63-75BF-3C1DD7AE791F}"/>
                  </a:ext>
                </a:extLst>
              </p:cNvPr>
              <p:cNvSpPr/>
              <p:nvPr/>
            </p:nvSpPr>
            <p:spPr>
              <a:xfrm>
                <a:off x="10295079" y="2689988"/>
                <a:ext cx="312133" cy="44026"/>
              </a:xfrm>
              <a:custGeom>
                <a:avLst/>
                <a:gdLst>
                  <a:gd name="connsiteX0" fmla="*/ 312131 w 312133"/>
                  <a:gd name="connsiteY0" fmla="*/ 525 h 44026"/>
                  <a:gd name="connsiteX1" fmla="*/ 271459 w 312133"/>
                  <a:gd name="connsiteY1" fmla="*/ 6011 h 44026"/>
                  <a:gd name="connsiteX2" fmla="*/ 173361 w 312133"/>
                  <a:gd name="connsiteY2" fmla="*/ 26852 h 44026"/>
                  <a:gd name="connsiteX3" fmla="*/ 57918 w 312133"/>
                  <a:gd name="connsiteY3" fmla="*/ 39568 h 44026"/>
                  <a:gd name="connsiteX4" fmla="*/ 34677 w 312133"/>
                  <a:gd name="connsiteY4" fmla="*/ 38587 h 44026"/>
                  <a:gd name="connsiteX5" fmla="*/ 16427 w 312133"/>
                  <a:gd name="connsiteY5" fmla="*/ 36339 h 44026"/>
                  <a:gd name="connsiteX6" fmla="*/ 6 w 312133"/>
                  <a:gd name="connsiteY6" fmla="*/ 33986 h 44026"/>
                  <a:gd name="connsiteX7" fmla="*/ 16475 w 312133"/>
                  <a:gd name="connsiteY7" fmla="*/ 39730 h 44026"/>
                  <a:gd name="connsiteX8" fmla="*/ 35639 w 312133"/>
                  <a:gd name="connsiteY8" fmla="*/ 42759 h 44026"/>
                  <a:gd name="connsiteX9" fmla="*/ 59956 w 312133"/>
                  <a:gd name="connsiteY9" fmla="*/ 43997 h 44026"/>
                  <a:gd name="connsiteX10" fmla="*/ 178057 w 312133"/>
                  <a:gd name="connsiteY10" fmla="*/ 30319 h 44026"/>
                  <a:gd name="connsiteX11" fmla="*/ 274231 w 312133"/>
                  <a:gd name="connsiteY11" fmla="*/ 10021 h 44026"/>
                  <a:gd name="connsiteX12" fmla="*/ 312131 w 312133"/>
                  <a:gd name="connsiteY12" fmla="*/ 525 h 44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33" h="44026">
                    <a:moveTo>
                      <a:pt x="312131" y="525"/>
                    </a:moveTo>
                    <a:cubicBezTo>
                      <a:pt x="311921" y="-1018"/>
                      <a:pt x="296453" y="849"/>
                      <a:pt x="271459" y="6011"/>
                    </a:cubicBezTo>
                    <a:cubicBezTo>
                      <a:pt x="246427" y="11031"/>
                      <a:pt x="212080" y="19470"/>
                      <a:pt x="173361" y="26852"/>
                    </a:cubicBezTo>
                    <a:cubicBezTo>
                      <a:pt x="134661" y="34367"/>
                      <a:pt x="91694" y="39939"/>
                      <a:pt x="57918" y="39568"/>
                    </a:cubicBezTo>
                    <a:cubicBezTo>
                      <a:pt x="49479" y="39577"/>
                      <a:pt x="41621" y="38920"/>
                      <a:pt x="34677" y="38587"/>
                    </a:cubicBezTo>
                    <a:cubicBezTo>
                      <a:pt x="27714" y="37730"/>
                      <a:pt x="21542" y="36968"/>
                      <a:pt x="16427" y="36339"/>
                    </a:cubicBezTo>
                    <a:cubicBezTo>
                      <a:pt x="6302" y="34224"/>
                      <a:pt x="216" y="33234"/>
                      <a:pt x="6" y="33986"/>
                    </a:cubicBezTo>
                    <a:cubicBezTo>
                      <a:pt x="-222" y="34739"/>
                      <a:pt x="5797" y="36806"/>
                      <a:pt x="16475" y="39730"/>
                    </a:cubicBezTo>
                    <a:cubicBezTo>
                      <a:pt x="21818" y="40663"/>
                      <a:pt x="28257" y="41778"/>
                      <a:pt x="35639" y="42759"/>
                    </a:cubicBezTo>
                    <a:cubicBezTo>
                      <a:pt x="42935" y="43149"/>
                      <a:pt x="51203" y="44216"/>
                      <a:pt x="59956" y="43997"/>
                    </a:cubicBezTo>
                    <a:cubicBezTo>
                      <a:pt x="95247" y="44521"/>
                      <a:pt x="139366" y="37815"/>
                      <a:pt x="178057" y="30319"/>
                    </a:cubicBezTo>
                    <a:cubicBezTo>
                      <a:pt x="216814" y="22756"/>
                      <a:pt x="250352" y="15079"/>
                      <a:pt x="274231" y="10021"/>
                    </a:cubicBezTo>
                    <a:cubicBezTo>
                      <a:pt x="298101" y="4830"/>
                      <a:pt x="312340" y="2097"/>
                      <a:pt x="312131" y="5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718CB98B-2C5E-6E74-FB4C-574B4E6A288F}"/>
                  </a:ext>
                </a:extLst>
              </p:cNvPr>
              <p:cNvSpPr/>
              <p:nvPr/>
            </p:nvSpPr>
            <p:spPr>
              <a:xfrm>
                <a:off x="10304306" y="2719994"/>
                <a:ext cx="92325" cy="238814"/>
              </a:xfrm>
              <a:custGeom>
                <a:avLst/>
                <a:gdLst>
                  <a:gd name="connsiteX0" fmla="*/ 91820 w 92325"/>
                  <a:gd name="connsiteY0" fmla="*/ 238810 h 238814"/>
                  <a:gd name="connsiteX1" fmla="*/ 84077 w 92325"/>
                  <a:gd name="connsiteY1" fmla="*/ 205558 h 238814"/>
                  <a:gd name="connsiteX2" fmla="*/ 59283 w 92325"/>
                  <a:gd name="connsiteY2" fmla="*/ 127577 h 238814"/>
                  <a:gd name="connsiteX3" fmla="*/ 19364 w 92325"/>
                  <a:gd name="connsiteY3" fmla="*/ 42385 h 238814"/>
                  <a:gd name="connsiteX4" fmla="*/ 85 w 92325"/>
                  <a:gd name="connsiteY4" fmla="*/ 8 h 238814"/>
                  <a:gd name="connsiteX5" fmla="*/ 23802 w 92325"/>
                  <a:gd name="connsiteY5" fmla="*/ 41575 h 238814"/>
                  <a:gd name="connsiteX6" fmla="*/ 64645 w 92325"/>
                  <a:gd name="connsiteY6" fmla="*/ 127415 h 238814"/>
                  <a:gd name="connsiteX7" fmla="*/ 88572 w 92325"/>
                  <a:gd name="connsiteY7" fmla="*/ 205167 h 238814"/>
                  <a:gd name="connsiteX8" fmla="*/ 91820 w 92325"/>
                  <a:gd name="connsiteY8" fmla="*/ 238810 h 23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325" h="238814">
                    <a:moveTo>
                      <a:pt x="91820" y="238810"/>
                    </a:moveTo>
                    <a:cubicBezTo>
                      <a:pt x="90487" y="239095"/>
                      <a:pt x="88496" y="226208"/>
                      <a:pt x="84077" y="205558"/>
                    </a:cubicBezTo>
                    <a:cubicBezTo>
                      <a:pt x="79104" y="185117"/>
                      <a:pt x="71323" y="157009"/>
                      <a:pt x="59283" y="127577"/>
                    </a:cubicBezTo>
                    <a:cubicBezTo>
                      <a:pt x="47586" y="98040"/>
                      <a:pt x="31365" y="66798"/>
                      <a:pt x="19364" y="42385"/>
                    </a:cubicBezTo>
                    <a:cubicBezTo>
                      <a:pt x="7143" y="18049"/>
                      <a:pt x="-925" y="389"/>
                      <a:pt x="85" y="8"/>
                    </a:cubicBezTo>
                    <a:cubicBezTo>
                      <a:pt x="1476" y="-439"/>
                      <a:pt x="10810" y="17134"/>
                      <a:pt x="23802" y="41575"/>
                    </a:cubicBezTo>
                    <a:cubicBezTo>
                      <a:pt x="36547" y="66112"/>
                      <a:pt x="52892" y="97782"/>
                      <a:pt x="64645" y="127415"/>
                    </a:cubicBezTo>
                    <a:cubicBezTo>
                      <a:pt x="76647" y="156895"/>
                      <a:pt x="84296" y="184832"/>
                      <a:pt x="88572" y="205167"/>
                    </a:cubicBezTo>
                    <a:cubicBezTo>
                      <a:pt x="92259" y="225770"/>
                      <a:pt x="92973" y="238553"/>
                      <a:pt x="91820" y="2388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151EF0ED-5AAE-078E-56C9-75B05E2246AC}"/>
                  </a:ext>
                </a:extLst>
              </p:cNvPr>
              <p:cNvSpPr/>
              <p:nvPr/>
            </p:nvSpPr>
            <p:spPr>
              <a:xfrm>
                <a:off x="10298898" y="2721917"/>
                <a:ext cx="88061" cy="235748"/>
              </a:xfrm>
              <a:custGeom>
                <a:avLst/>
                <a:gdLst>
                  <a:gd name="connsiteX0" fmla="*/ 87818 w 88061"/>
                  <a:gd name="connsiteY0" fmla="*/ 235744 h 235748"/>
                  <a:gd name="connsiteX1" fmla="*/ 80236 w 88061"/>
                  <a:gd name="connsiteY1" fmla="*/ 203559 h 235748"/>
                  <a:gd name="connsiteX2" fmla="*/ 52233 w 88061"/>
                  <a:gd name="connsiteY2" fmla="*/ 128197 h 235748"/>
                  <a:gd name="connsiteX3" fmla="*/ 17648 w 88061"/>
                  <a:gd name="connsiteY3" fmla="*/ 42100 h 235748"/>
                  <a:gd name="connsiteX4" fmla="*/ 122 w 88061"/>
                  <a:gd name="connsiteY4" fmla="*/ 9 h 235748"/>
                  <a:gd name="connsiteX5" fmla="*/ 14838 w 88061"/>
                  <a:gd name="connsiteY5" fmla="*/ 44891 h 235748"/>
                  <a:gd name="connsiteX6" fmla="*/ 50185 w 88061"/>
                  <a:gd name="connsiteY6" fmla="*/ 132426 h 235748"/>
                  <a:gd name="connsiteX7" fmla="*/ 77265 w 88061"/>
                  <a:gd name="connsiteY7" fmla="*/ 206130 h 235748"/>
                  <a:gd name="connsiteX8" fmla="*/ 87818 w 88061"/>
                  <a:gd name="connsiteY8" fmla="*/ 235744 h 2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061" h="235748">
                    <a:moveTo>
                      <a:pt x="87818" y="235744"/>
                    </a:moveTo>
                    <a:cubicBezTo>
                      <a:pt x="88914" y="235486"/>
                      <a:pt x="86304" y="223142"/>
                      <a:pt x="80236" y="203559"/>
                    </a:cubicBezTo>
                    <a:cubicBezTo>
                      <a:pt x="73921" y="184051"/>
                      <a:pt x="64158" y="157420"/>
                      <a:pt x="52233" y="128197"/>
                    </a:cubicBezTo>
                    <a:cubicBezTo>
                      <a:pt x="40431" y="98831"/>
                      <a:pt x="27554" y="66761"/>
                      <a:pt x="17648" y="42100"/>
                    </a:cubicBezTo>
                    <a:cubicBezTo>
                      <a:pt x="7751" y="17259"/>
                      <a:pt x="1465" y="-467"/>
                      <a:pt x="122" y="9"/>
                    </a:cubicBezTo>
                    <a:cubicBezTo>
                      <a:pt x="-926" y="343"/>
                      <a:pt x="4865" y="19269"/>
                      <a:pt x="14838" y="44891"/>
                    </a:cubicBezTo>
                    <a:cubicBezTo>
                      <a:pt x="24686" y="70656"/>
                      <a:pt x="38584" y="103156"/>
                      <a:pt x="50185" y="132426"/>
                    </a:cubicBezTo>
                    <a:cubicBezTo>
                      <a:pt x="62101" y="161611"/>
                      <a:pt x="70997" y="187557"/>
                      <a:pt x="77265" y="206130"/>
                    </a:cubicBezTo>
                    <a:cubicBezTo>
                      <a:pt x="83151" y="224752"/>
                      <a:pt x="86475" y="236020"/>
                      <a:pt x="87818" y="23574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F006F0CA-FF5B-42A5-C03B-FFA43652B26E}"/>
                  </a:ext>
                </a:extLst>
              </p:cNvPr>
              <p:cNvSpPr/>
              <p:nvPr/>
            </p:nvSpPr>
            <p:spPr>
              <a:xfrm>
                <a:off x="10317594" y="2613837"/>
                <a:ext cx="6190" cy="113471"/>
              </a:xfrm>
              <a:custGeom>
                <a:avLst/>
                <a:gdLst>
                  <a:gd name="connsiteX0" fmla="*/ 4381 w 6190"/>
                  <a:gd name="connsiteY0" fmla="*/ 74143 h 113471"/>
                  <a:gd name="connsiteX1" fmla="*/ 6191 w 6190"/>
                  <a:gd name="connsiteY1" fmla="*/ 0 h 113471"/>
                  <a:gd name="connsiteX2" fmla="*/ 1904 w 6190"/>
                  <a:gd name="connsiteY2" fmla="*/ 1029 h 113471"/>
                  <a:gd name="connsiteX3" fmla="*/ 723 w 6190"/>
                  <a:gd name="connsiteY3" fmla="*/ 73152 h 113471"/>
                  <a:gd name="connsiteX4" fmla="*/ 5133 w 6190"/>
                  <a:gd name="connsiteY4" fmla="*/ 113471 h 113471"/>
                  <a:gd name="connsiteX5" fmla="*/ 4381 w 6190"/>
                  <a:gd name="connsiteY5" fmla="*/ 74143 h 1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" h="113471">
                    <a:moveTo>
                      <a:pt x="4381" y="74143"/>
                    </a:moveTo>
                    <a:cubicBezTo>
                      <a:pt x="3266" y="52549"/>
                      <a:pt x="4400" y="25251"/>
                      <a:pt x="6191" y="0"/>
                    </a:cubicBezTo>
                    <a:cubicBezTo>
                      <a:pt x="4790" y="476"/>
                      <a:pt x="3314" y="810"/>
                      <a:pt x="1904" y="1029"/>
                    </a:cubicBezTo>
                    <a:cubicBezTo>
                      <a:pt x="209" y="25498"/>
                      <a:pt x="-744" y="51959"/>
                      <a:pt x="723" y="73152"/>
                    </a:cubicBezTo>
                    <a:cubicBezTo>
                      <a:pt x="2114" y="96764"/>
                      <a:pt x="4095" y="113452"/>
                      <a:pt x="5133" y="113471"/>
                    </a:cubicBezTo>
                    <a:cubicBezTo>
                      <a:pt x="6210" y="113452"/>
                      <a:pt x="5276" y="97222"/>
                      <a:pt x="4381" y="7414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6EEDC90B-3CBB-267F-8AEA-21FC3C7B6D38}"/>
                  </a:ext>
                </a:extLst>
              </p:cNvPr>
              <p:cNvSpPr/>
              <p:nvPr/>
            </p:nvSpPr>
            <p:spPr>
              <a:xfrm>
                <a:off x="10326945" y="2612246"/>
                <a:ext cx="10412" cy="115109"/>
              </a:xfrm>
              <a:custGeom>
                <a:avLst/>
                <a:gdLst>
                  <a:gd name="connsiteX0" fmla="*/ 4183 w 10412"/>
                  <a:gd name="connsiteY0" fmla="*/ 75838 h 115109"/>
                  <a:gd name="connsiteX1" fmla="*/ 10412 w 10412"/>
                  <a:gd name="connsiteY1" fmla="*/ 0 h 115109"/>
                  <a:gd name="connsiteX2" fmla="*/ 7431 w 10412"/>
                  <a:gd name="connsiteY2" fmla="*/ 695 h 115109"/>
                  <a:gd name="connsiteX3" fmla="*/ 1078 w 10412"/>
                  <a:gd name="connsiteY3" fmla="*/ 77038 h 115109"/>
                  <a:gd name="connsiteX4" fmla="*/ 563 w 10412"/>
                  <a:gd name="connsiteY4" fmla="*/ 115110 h 115109"/>
                  <a:gd name="connsiteX5" fmla="*/ 4183 w 10412"/>
                  <a:gd name="connsiteY5" fmla="*/ 75838 h 1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2" h="115109">
                    <a:moveTo>
                      <a:pt x="4183" y="75838"/>
                    </a:moveTo>
                    <a:cubicBezTo>
                      <a:pt x="5154" y="53864"/>
                      <a:pt x="8345" y="25794"/>
                      <a:pt x="10412" y="0"/>
                    </a:cubicBezTo>
                    <a:cubicBezTo>
                      <a:pt x="9479" y="324"/>
                      <a:pt x="8440" y="524"/>
                      <a:pt x="7431" y="695"/>
                    </a:cubicBezTo>
                    <a:cubicBezTo>
                      <a:pt x="5402" y="26908"/>
                      <a:pt x="1687" y="55131"/>
                      <a:pt x="1078" y="77038"/>
                    </a:cubicBezTo>
                    <a:cubicBezTo>
                      <a:pt x="40" y="99384"/>
                      <a:pt x="-465" y="115119"/>
                      <a:pt x="563" y="115110"/>
                    </a:cubicBezTo>
                    <a:cubicBezTo>
                      <a:pt x="1640" y="115072"/>
                      <a:pt x="2906" y="98736"/>
                      <a:pt x="4183" y="7583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6C16EED5-5BC5-2FE9-9F79-98C92511C9C1}"/>
                  </a:ext>
                </a:extLst>
              </p:cNvPr>
              <p:cNvSpPr/>
              <p:nvPr/>
            </p:nvSpPr>
            <p:spPr>
              <a:xfrm>
                <a:off x="10066548" y="2710751"/>
                <a:ext cx="149756" cy="6428"/>
              </a:xfrm>
              <a:custGeom>
                <a:avLst/>
                <a:gdLst>
                  <a:gd name="connsiteX0" fmla="*/ 147537 w 149756"/>
                  <a:gd name="connsiteY0" fmla="*/ 1175 h 6428"/>
                  <a:gd name="connsiteX1" fmla="*/ 110027 w 149756"/>
                  <a:gd name="connsiteY1" fmla="*/ 527 h 6428"/>
                  <a:gd name="connsiteX2" fmla="*/ 32189 w 149756"/>
                  <a:gd name="connsiteY2" fmla="*/ 1118 h 6428"/>
                  <a:gd name="connsiteX3" fmla="*/ 4 w 149756"/>
                  <a:gd name="connsiteY3" fmla="*/ 5566 h 6428"/>
                  <a:gd name="connsiteX4" fmla="*/ 31884 w 149756"/>
                  <a:gd name="connsiteY4" fmla="*/ 5385 h 6428"/>
                  <a:gd name="connsiteX5" fmla="*/ 108218 w 149756"/>
                  <a:gd name="connsiteY5" fmla="*/ 5318 h 6428"/>
                  <a:gd name="connsiteX6" fmla="*/ 149756 w 149756"/>
                  <a:gd name="connsiteY6" fmla="*/ 5832 h 6428"/>
                  <a:gd name="connsiteX7" fmla="*/ 147537 w 149756"/>
                  <a:gd name="connsiteY7" fmla="*/ 1175 h 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56" h="6428">
                    <a:moveTo>
                      <a:pt x="147537" y="1175"/>
                    </a:moveTo>
                    <a:cubicBezTo>
                      <a:pt x="134973" y="937"/>
                      <a:pt x="122286" y="698"/>
                      <a:pt x="110027" y="527"/>
                    </a:cubicBezTo>
                    <a:cubicBezTo>
                      <a:pt x="79738" y="-559"/>
                      <a:pt x="52277" y="232"/>
                      <a:pt x="32189" y="1118"/>
                    </a:cubicBezTo>
                    <a:cubicBezTo>
                      <a:pt x="12272" y="2965"/>
                      <a:pt x="-263" y="4470"/>
                      <a:pt x="4" y="5566"/>
                    </a:cubicBezTo>
                    <a:cubicBezTo>
                      <a:pt x="300" y="6794"/>
                      <a:pt x="12587" y="6690"/>
                      <a:pt x="31884" y="5385"/>
                    </a:cubicBezTo>
                    <a:cubicBezTo>
                      <a:pt x="51411" y="5185"/>
                      <a:pt x="78128" y="4356"/>
                      <a:pt x="108218" y="5318"/>
                    </a:cubicBezTo>
                    <a:cubicBezTo>
                      <a:pt x="121610" y="5413"/>
                      <a:pt x="135783" y="5594"/>
                      <a:pt x="149756" y="5832"/>
                    </a:cubicBezTo>
                    <a:cubicBezTo>
                      <a:pt x="148689" y="4404"/>
                      <a:pt x="148013" y="2832"/>
                      <a:pt x="147537" y="1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FC19B37D-CA36-63E3-DA39-BB8B39ADCF35}"/>
                  </a:ext>
                </a:extLst>
              </p:cNvPr>
              <p:cNvSpPr/>
              <p:nvPr/>
            </p:nvSpPr>
            <p:spPr>
              <a:xfrm>
                <a:off x="10067805" y="2695628"/>
                <a:ext cx="140879" cy="12220"/>
              </a:xfrm>
              <a:custGeom>
                <a:avLst/>
                <a:gdLst>
                  <a:gd name="connsiteX0" fmla="*/ 140803 w 140879"/>
                  <a:gd name="connsiteY0" fmla="*/ 1582 h 12220"/>
                  <a:gd name="connsiteX1" fmla="*/ 108199 w 140879"/>
                  <a:gd name="connsiteY1" fmla="*/ 220 h 12220"/>
                  <a:gd name="connsiteX2" fmla="*/ 30532 w 140879"/>
                  <a:gd name="connsiteY2" fmla="*/ 4287 h 12220"/>
                  <a:gd name="connsiteX3" fmla="*/ 4 w 140879"/>
                  <a:gd name="connsiteY3" fmla="*/ 11849 h 12220"/>
                  <a:gd name="connsiteX4" fmla="*/ 32523 w 140879"/>
                  <a:gd name="connsiteY4" fmla="*/ 7582 h 12220"/>
                  <a:gd name="connsiteX5" fmla="*/ 111256 w 140879"/>
                  <a:gd name="connsiteY5" fmla="*/ 3601 h 12220"/>
                  <a:gd name="connsiteX6" fmla="*/ 140879 w 140879"/>
                  <a:gd name="connsiteY6" fmla="*/ 4944 h 12220"/>
                  <a:gd name="connsiteX7" fmla="*/ 140803 w 140879"/>
                  <a:gd name="connsiteY7" fmla="*/ 1582 h 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79" h="12220">
                    <a:moveTo>
                      <a:pt x="140803" y="1582"/>
                    </a:moveTo>
                    <a:cubicBezTo>
                      <a:pt x="129849" y="896"/>
                      <a:pt x="118800" y="372"/>
                      <a:pt x="108199" y="220"/>
                    </a:cubicBezTo>
                    <a:cubicBezTo>
                      <a:pt x="77300" y="-762"/>
                      <a:pt x="49944" y="1715"/>
                      <a:pt x="30532" y="4287"/>
                    </a:cubicBezTo>
                    <a:cubicBezTo>
                      <a:pt x="11187" y="7573"/>
                      <a:pt x="-253" y="10764"/>
                      <a:pt x="4" y="11849"/>
                    </a:cubicBezTo>
                    <a:cubicBezTo>
                      <a:pt x="271" y="13231"/>
                      <a:pt x="12539" y="10526"/>
                      <a:pt x="32523" y="7582"/>
                    </a:cubicBezTo>
                    <a:cubicBezTo>
                      <a:pt x="52554" y="5201"/>
                      <a:pt x="80433" y="2420"/>
                      <a:pt x="111256" y="3601"/>
                    </a:cubicBezTo>
                    <a:cubicBezTo>
                      <a:pt x="121010" y="3763"/>
                      <a:pt x="130973" y="4249"/>
                      <a:pt x="140879" y="4944"/>
                    </a:cubicBezTo>
                    <a:cubicBezTo>
                      <a:pt x="140765" y="3829"/>
                      <a:pt x="140698" y="2744"/>
                      <a:pt x="140803" y="158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760EEC09-7F0B-8945-A318-34B5C19BF5C6}"/>
                  </a:ext>
                </a:extLst>
              </p:cNvPr>
              <p:cNvSpPr/>
              <p:nvPr/>
            </p:nvSpPr>
            <p:spPr>
              <a:xfrm>
                <a:off x="10273959" y="2703705"/>
                <a:ext cx="38510" cy="7535"/>
              </a:xfrm>
              <a:custGeom>
                <a:avLst/>
                <a:gdLst>
                  <a:gd name="connsiteX0" fmla="*/ 0 w 38510"/>
                  <a:gd name="connsiteY0" fmla="*/ 0 h 7535"/>
                  <a:gd name="connsiteX1" fmla="*/ 95 w 38510"/>
                  <a:gd name="connsiteY1" fmla="*/ 3438 h 7535"/>
                  <a:gd name="connsiteX2" fmla="*/ 38510 w 38510"/>
                  <a:gd name="connsiteY2" fmla="*/ 7153 h 7535"/>
                  <a:gd name="connsiteX3" fmla="*/ 0 w 38510"/>
                  <a:gd name="connsiteY3" fmla="*/ 0 h 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10" h="7535">
                    <a:moveTo>
                      <a:pt x="0" y="0"/>
                    </a:moveTo>
                    <a:cubicBezTo>
                      <a:pt x="219" y="1086"/>
                      <a:pt x="76" y="2286"/>
                      <a:pt x="95" y="3438"/>
                    </a:cubicBezTo>
                    <a:cubicBezTo>
                      <a:pt x="22784" y="6267"/>
                      <a:pt x="38319" y="8449"/>
                      <a:pt x="38510" y="7153"/>
                    </a:cubicBezTo>
                    <a:cubicBezTo>
                      <a:pt x="38633" y="6182"/>
                      <a:pt x="22955" y="3067"/>
                      <a:pt x="0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B70D4567-9F5F-AC17-4707-7E11ED297283}"/>
                  </a:ext>
                </a:extLst>
              </p:cNvPr>
              <p:cNvSpPr/>
              <p:nvPr/>
            </p:nvSpPr>
            <p:spPr>
              <a:xfrm>
                <a:off x="10091317" y="2371228"/>
                <a:ext cx="131673" cy="243432"/>
              </a:xfrm>
              <a:custGeom>
                <a:avLst/>
                <a:gdLst>
                  <a:gd name="connsiteX0" fmla="*/ 11916 w 131673"/>
                  <a:gd name="connsiteY0" fmla="*/ 16 h 243432"/>
                  <a:gd name="connsiteX1" fmla="*/ 4915 w 131673"/>
                  <a:gd name="connsiteY1" fmla="*/ 37688 h 243432"/>
                  <a:gd name="connsiteX2" fmla="*/ 34329 w 131673"/>
                  <a:gd name="connsiteY2" fmla="*/ 123441 h 243432"/>
                  <a:gd name="connsiteX3" fmla="*/ 98032 w 131673"/>
                  <a:gd name="connsiteY3" fmla="*/ 205052 h 243432"/>
                  <a:gd name="connsiteX4" fmla="*/ 131607 w 131673"/>
                  <a:gd name="connsiteY4" fmla="*/ 243409 h 243432"/>
                  <a:gd name="connsiteX5" fmla="*/ 93621 w 131673"/>
                  <a:gd name="connsiteY5" fmla="*/ 207223 h 243432"/>
                  <a:gd name="connsiteX6" fmla="*/ 28575 w 131673"/>
                  <a:gd name="connsiteY6" fmla="*/ 124461 h 243432"/>
                  <a:gd name="connsiteX7" fmla="*/ 10 w 131673"/>
                  <a:gd name="connsiteY7" fmla="*/ 37050 h 243432"/>
                  <a:gd name="connsiteX8" fmla="*/ 5820 w 131673"/>
                  <a:gd name="connsiteY8" fmla="*/ 8703 h 243432"/>
                  <a:gd name="connsiteX9" fmla="*/ 11916 w 131673"/>
                  <a:gd name="connsiteY9" fmla="*/ 16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73" h="243432">
                    <a:moveTo>
                      <a:pt x="11916" y="16"/>
                    </a:moveTo>
                    <a:cubicBezTo>
                      <a:pt x="13735" y="559"/>
                      <a:pt x="4030" y="13390"/>
                      <a:pt x="4915" y="37688"/>
                    </a:cubicBezTo>
                    <a:cubicBezTo>
                      <a:pt x="5382" y="61662"/>
                      <a:pt x="16307" y="93266"/>
                      <a:pt x="34329" y="123441"/>
                    </a:cubicBezTo>
                    <a:cubicBezTo>
                      <a:pt x="52312" y="153807"/>
                      <a:pt x="77867" y="183087"/>
                      <a:pt x="98032" y="205052"/>
                    </a:cubicBezTo>
                    <a:cubicBezTo>
                      <a:pt x="118339" y="226950"/>
                      <a:pt x="132779" y="242532"/>
                      <a:pt x="131607" y="243409"/>
                    </a:cubicBezTo>
                    <a:cubicBezTo>
                      <a:pt x="130522" y="244114"/>
                      <a:pt x="114786" y="229140"/>
                      <a:pt x="93621" y="207223"/>
                    </a:cubicBezTo>
                    <a:cubicBezTo>
                      <a:pt x="72552" y="185221"/>
                      <a:pt x="46587" y="155331"/>
                      <a:pt x="28575" y="124461"/>
                    </a:cubicBezTo>
                    <a:cubicBezTo>
                      <a:pt x="10459" y="93885"/>
                      <a:pt x="-371" y="61767"/>
                      <a:pt x="10" y="37050"/>
                    </a:cubicBezTo>
                    <a:cubicBezTo>
                      <a:pt x="115" y="24762"/>
                      <a:pt x="2782" y="14856"/>
                      <a:pt x="5820" y="8703"/>
                    </a:cubicBezTo>
                    <a:cubicBezTo>
                      <a:pt x="8763" y="2512"/>
                      <a:pt x="11411" y="-241"/>
                      <a:pt x="1191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71EA7264-9C9F-66C3-0401-B2506857C701}"/>
                  </a:ext>
                </a:extLst>
              </p:cNvPr>
              <p:cNvSpPr/>
              <p:nvPr/>
            </p:nvSpPr>
            <p:spPr>
              <a:xfrm>
                <a:off x="10105417" y="2378241"/>
                <a:ext cx="122592" cy="232761"/>
              </a:xfrm>
              <a:custGeom>
                <a:avLst/>
                <a:gdLst>
                  <a:gd name="connsiteX0" fmla="*/ 5350 w 122592"/>
                  <a:gd name="connsiteY0" fmla="*/ 34 h 232761"/>
                  <a:gd name="connsiteX1" fmla="*/ 721 w 122592"/>
                  <a:gd name="connsiteY1" fmla="*/ 32647 h 232761"/>
                  <a:gd name="connsiteX2" fmla="*/ 33297 w 122592"/>
                  <a:gd name="connsiteY2" fmla="*/ 111581 h 232761"/>
                  <a:gd name="connsiteX3" fmla="*/ 90932 w 122592"/>
                  <a:gd name="connsiteY3" fmla="*/ 194201 h 232761"/>
                  <a:gd name="connsiteX4" fmla="*/ 122517 w 122592"/>
                  <a:gd name="connsiteY4" fmla="*/ 232739 h 232761"/>
                  <a:gd name="connsiteX5" fmla="*/ 92961 w 122592"/>
                  <a:gd name="connsiteY5" fmla="*/ 190400 h 232761"/>
                  <a:gd name="connsiteX6" fmla="*/ 34744 w 122592"/>
                  <a:gd name="connsiteY6" fmla="*/ 106695 h 232761"/>
                  <a:gd name="connsiteX7" fmla="*/ 4436 w 122592"/>
                  <a:gd name="connsiteY7" fmla="*/ 30599 h 232761"/>
                  <a:gd name="connsiteX8" fmla="*/ 5350 w 122592"/>
                  <a:gd name="connsiteY8" fmla="*/ 34 h 23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92" h="232761">
                    <a:moveTo>
                      <a:pt x="5350" y="34"/>
                    </a:moveTo>
                    <a:cubicBezTo>
                      <a:pt x="4264" y="-719"/>
                      <a:pt x="-2117" y="11197"/>
                      <a:pt x="721" y="32647"/>
                    </a:cubicBezTo>
                    <a:cubicBezTo>
                      <a:pt x="3207" y="53964"/>
                      <a:pt x="15637" y="82406"/>
                      <a:pt x="33297" y="111581"/>
                    </a:cubicBezTo>
                    <a:cubicBezTo>
                      <a:pt x="50813" y="140899"/>
                      <a:pt x="73187" y="171179"/>
                      <a:pt x="90932" y="194201"/>
                    </a:cubicBezTo>
                    <a:cubicBezTo>
                      <a:pt x="108763" y="217099"/>
                      <a:pt x="121460" y="233463"/>
                      <a:pt x="122517" y="232739"/>
                    </a:cubicBezTo>
                    <a:cubicBezTo>
                      <a:pt x="123689" y="231853"/>
                      <a:pt x="111097" y="214089"/>
                      <a:pt x="92961" y="190400"/>
                    </a:cubicBezTo>
                    <a:cubicBezTo>
                      <a:pt x="74902" y="166578"/>
                      <a:pt x="51889" y="135889"/>
                      <a:pt x="34744" y="106695"/>
                    </a:cubicBezTo>
                    <a:cubicBezTo>
                      <a:pt x="17466" y="77634"/>
                      <a:pt x="6665" y="50135"/>
                      <a:pt x="4436" y="30599"/>
                    </a:cubicBezTo>
                    <a:cubicBezTo>
                      <a:pt x="1998" y="11026"/>
                      <a:pt x="6779" y="538"/>
                      <a:pt x="5350" y="3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72F6E9EB-0176-5785-A987-B46FD3F02D30}"/>
                  </a:ext>
                </a:extLst>
              </p:cNvPr>
              <p:cNvSpPr/>
              <p:nvPr/>
            </p:nvSpPr>
            <p:spPr>
              <a:xfrm>
                <a:off x="9944255" y="2604209"/>
                <a:ext cx="266880" cy="112247"/>
              </a:xfrm>
              <a:custGeom>
                <a:avLst/>
                <a:gdLst>
                  <a:gd name="connsiteX0" fmla="*/ 44 w 266880"/>
                  <a:gd name="connsiteY0" fmla="*/ 112126 h 112247"/>
                  <a:gd name="connsiteX1" fmla="*/ 30629 w 266880"/>
                  <a:gd name="connsiteY1" fmla="*/ 89466 h 112247"/>
                  <a:gd name="connsiteX2" fmla="*/ 115896 w 266880"/>
                  <a:gd name="connsiteY2" fmla="*/ 55491 h 112247"/>
                  <a:gd name="connsiteX3" fmla="*/ 217452 w 266880"/>
                  <a:gd name="connsiteY3" fmla="*/ 20105 h 112247"/>
                  <a:gd name="connsiteX4" fmla="*/ 266868 w 266880"/>
                  <a:gd name="connsiteY4" fmla="*/ 131 h 112247"/>
                  <a:gd name="connsiteX5" fmla="*/ 217861 w 266880"/>
                  <a:gd name="connsiteY5" fmla="*/ 25220 h 112247"/>
                  <a:gd name="connsiteX6" fmla="*/ 115734 w 266880"/>
                  <a:gd name="connsiteY6" fmla="*/ 61606 h 112247"/>
                  <a:gd name="connsiteX7" fmla="*/ 32476 w 266880"/>
                  <a:gd name="connsiteY7" fmla="*/ 94276 h 112247"/>
                  <a:gd name="connsiteX8" fmla="*/ 44 w 266880"/>
                  <a:gd name="connsiteY8" fmla="*/ 112126 h 1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880" h="112247">
                    <a:moveTo>
                      <a:pt x="44" y="112126"/>
                    </a:moveTo>
                    <a:cubicBezTo>
                      <a:pt x="-775" y="111441"/>
                      <a:pt x="9902" y="100849"/>
                      <a:pt x="30629" y="89466"/>
                    </a:cubicBezTo>
                    <a:cubicBezTo>
                      <a:pt x="51298" y="78074"/>
                      <a:pt x="81644" y="66425"/>
                      <a:pt x="115896" y="55491"/>
                    </a:cubicBezTo>
                    <a:cubicBezTo>
                      <a:pt x="149986" y="44242"/>
                      <a:pt x="188229" y="31402"/>
                      <a:pt x="217452" y="20105"/>
                    </a:cubicBezTo>
                    <a:cubicBezTo>
                      <a:pt x="246770" y="9018"/>
                      <a:pt x="266325" y="-1288"/>
                      <a:pt x="266868" y="131"/>
                    </a:cubicBezTo>
                    <a:cubicBezTo>
                      <a:pt x="267468" y="1360"/>
                      <a:pt x="247627" y="13324"/>
                      <a:pt x="217861" y="25220"/>
                    </a:cubicBezTo>
                    <a:cubicBezTo>
                      <a:pt x="188229" y="37346"/>
                      <a:pt x="149491" y="50376"/>
                      <a:pt x="115734" y="61606"/>
                    </a:cubicBezTo>
                    <a:cubicBezTo>
                      <a:pt x="81797" y="72579"/>
                      <a:pt x="52546" y="83913"/>
                      <a:pt x="32476" y="94276"/>
                    </a:cubicBezTo>
                    <a:cubicBezTo>
                      <a:pt x="12445" y="104516"/>
                      <a:pt x="1368" y="113393"/>
                      <a:pt x="44" y="1121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1FC579AB-024F-AE10-FBB0-79337C05E229}"/>
                  </a:ext>
                </a:extLst>
              </p:cNvPr>
              <p:cNvSpPr/>
              <p:nvPr/>
            </p:nvSpPr>
            <p:spPr>
              <a:xfrm>
                <a:off x="9939817" y="2598153"/>
                <a:ext cx="268924" cy="108634"/>
              </a:xfrm>
              <a:custGeom>
                <a:avLst/>
                <a:gdLst>
                  <a:gd name="connsiteX0" fmla="*/ 72 w 268924"/>
                  <a:gd name="connsiteY0" fmla="*/ 108553 h 108634"/>
                  <a:gd name="connsiteX1" fmla="*/ 32419 w 268924"/>
                  <a:gd name="connsiteY1" fmla="*/ 85360 h 108634"/>
                  <a:gd name="connsiteX2" fmla="*/ 118344 w 268924"/>
                  <a:gd name="connsiteY2" fmla="*/ 47136 h 108634"/>
                  <a:gd name="connsiteX3" fmla="*/ 220804 w 268924"/>
                  <a:gd name="connsiteY3" fmla="*/ 17894 h 108634"/>
                  <a:gd name="connsiteX4" fmla="*/ 268915 w 268924"/>
                  <a:gd name="connsiteY4" fmla="*/ 168 h 108634"/>
                  <a:gd name="connsiteX5" fmla="*/ 217908 w 268924"/>
                  <a:gd name="connsiteY5" fmla="*/ 14437 h 108634"/>
                  <a:gd name="connsiteX6" fmla="*/ 113638 w 268924"/>
                  <a:gd name="connsiteY6" fmla="*/ 44535 h 108634"/>
                  <a:gd name="connsiteX7" fmla="*/ 28628 w 268924"/>
                  <a:gd name="connsiteY7" fmla="*/ 82874 h 108634"/>
                  <a:gd name="connsiteX8" fmla="*/ 72 w 268924"/>
                  <a:gd name="connsiteY8" fmla="*/ 108553 h 10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924" h="108634">
                    <a:moveTo>
                      <a:pt x="72" y="108553"/>
                    </a:moveTo>
                    <a:cubicBezTo>
                      <a:pt x="1167" y="109715"/>
                      <a:pt x="11683" y="98275"/>
                      <a:pt x="32419" y="85360"/>
                    </a:cubicBezTo>
                    <a:cubicBezTo>
                      <a:pt x="52935" y="72206"/>
                      <a:pt x="83520" y="58194"/>
                      <a:pt x="118344" y="47136"/>
                    </a:cubicBezTo>
                    <a:cubicBezTo>
                      <a:pt x="153167" y="35763"/>
                      <a:pt x="191696" y="26419"/>
                      <a:pt x="220804" y="17894"/>
                    </a:cubicBezTo>
                    <a:cubicBezTo>
                      <a:pt x="250008" y="9569"/>
                      <a:pt x="269420" y="1435"/>
                      <a:pt x="268915" y="168"/>
                    </a:cubicBezTo>
                    <a:cubicBezTo>
                      <a:pt x="268315" y="-1223"/>
                      <a:pt x="247998" y="6235"/>
                      <a:pt x="217908" y="14437"/>
                    </a:cubicBezTo>
                    <a:cubicBezTo>
                      <a:pt x="187905" y="22895"/>
                      <a:pt x="148604" y="32982"/>
                      <a:pt x="113638" y="44535"/>
                    </a:cubicBezTo>
                    <a:cubicBezTo>
                      <a:pt x="78643" y="55765"/>
                      <a:pt x="48544" y="69681"/>
                      <a:pt x="28628" y="82874"/>
                    </a:cubicBezTo>
                    <a:cubicBezTo>
                      <a:pt x="8539" y="95952"/>
                      <a:pt x="-929" y="107724"/>
                      <a:pt x="72" y="1085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01140598-1FA0-6680-744A-A97CB8840A55}"/>
                  </a:ext>
                </a:extLst>
              </p:cNvPr>
              <p:cNvSpPr/>
              <p:nvPr/>
            </p:nvSpPr>
            <p:spPr>
              <a:xfrm>
                <a:off x="10217900" y="2542123"/>
                <a:ext cx="239636" cy="62765"/>
              </a:xfrm>
              <a:custGeom>
                <a:avLst/>
                <a:gdLst>
                  <a:gd name="connsiteX0" fmla="*/ 239634 w 239636"/>
                  <a:gd name="connsiteY0" fmla="*/ 848 h 62765"/>
                  <a:gd name="connsiteX1" fmla="*/ 207078 w 239636"/>
                  <a:gd name="connsiteY1" fmla="*/ 5706 h 62765"/>
                  <a:gd name="connsiteX2" fmla="*/ 171711 w 239636"/>
                  <a:gd name="connsiteY2" fmla="*/ 10630 h 62765"/>
                  <a:gd name="connsiteX3" fmla="*/ 129258 w 239636"/>
                  <a:gd name="connsiteY3" fmla="*/ 19860 h 62765"/>
                  <a:gd name="connsiteX4" fmla="*/ 42610 w 239636"/>
                  <a:gd name="connsiteY4" fmla="*/ 47949 h 62765"/>
                  <a:gd name="connsiteX5" fmla="*/ 4 w 239636"/>
                  <a:gd name="connsiteY5" fmla="*/ 62637 h 62765"/>
                  <a:gd name="connsiteX6" fmla="*/ 42295 w 239636"/>
                  <a:gd name="connsiteY6" fmla="*/ 43606 h 62765"/>
                  <a:gd name="connsiteX7" fmla="*/ 129773 w 239636"/>
                  <a:gd name="connsiteY7" fmla="*/ 14716 h 62765"/>
                  <a:gd name="connsiteX8" fmla="*/ 172102 w 239636"/>
                  <a:gd name="connsiteY8" fmla="*/ 5591 h 62765"/>
                  <a:gd name="connsiteX9" fmla="*/ 207144 w 239636"/>
                  <a:gd name="connsiteY9" fmla="*/ 1353 h 62765"/>
                  <a:gd name="connsiteX10" fmla="*/ 239634 w 239636"/>
                  <a:gd name="connsiteY10" fmla="*/ 848 h 6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9636" h="62765">
                    <a:moveTo>
                      <a:pt x="239634" y="848"/>
                    </a:moveTo>
                    <a:cubicBezTo>
                      <a:pt x="239815" y="2067"/>
                      <a:pt x="227280" y="3334"/>
                      <a:pt x="207078" y="5706"/>
                    </a:cubicBezTo>
                    <a:cubicBezTo>
                      <a:pt x="197029" y="7077"/>
                      <a:pt x="184818" y="7973"/>
                      <a:pt x="171711" y="10630"/>
                    </a:cubicBezTo>
                    <a:cubicBezTo>
                      <a:pt x="158558" y="13211"/>
                      <a:pt x="144203" y="16250"/>
                      <a:pt x="129258" y="19860"/>
                    </a:cubicBezTo>
                    <a:cubicBezTo>
                      <a:pt x="99445" y="27327"/>
                      <a:pt x="67365" y="38957"/>
                      <a:pt x="42610" y="47949"/>
                    </a:cubicBezTo>
                    <a:cubicBezTo>
                      <a:pt x="17816" y="57045"/>
                      <a:pt x="309" y="63789"/>
                      <a:pt x="4" y="62637"/>
                    </a:cubicBezTo>
                    <a:cubicBezTo>
                      <a:pt x="-310" y="61446"/>
                      <a:pt x="17273" y="53407"/>
                      <a:pt x="42295" y="43606"/>
                    </a:cubicBezTo>
                    <a:cubicBezTo>
                      <a:pt x="67346" y="33966"/>
                      <a:pt x="99864" y="22108"/>
                      <a:pt x="129773" y="14716"/>
                    </a:cubicBezTo>
                    <a:cubicBezTo>
                      <a:pt x="144775" y="11116"/>
                      <a:pt x="159081" y="8068"/>
                      <a:pt x="172102" y="5591"/>
                    </a:cubicBezTo>
                    <a:cubicBezTo>
                      <a:pt x="185170" y="3191"/>
                      <a:pt x="197229" y="2353"/>
                      <a:pt x="207144" y="1353"/>
                    </a:cubicBezTo>
                    <a:cubicBezTo>
                      <a:pt x="227147" y="-371"/>
                      <a:pt x="239463" y="-343"/>
                      <a:pt x="239634" y="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5E6E09AB-0C49-0C73-6408-97FFCED82DEC}"/>
                  </a:ext>
                </a:extLst>
              </p:cNvPr>
              <p:cNvSpPr/>
              <p:nvPr/>
            </p:nvSpPr>
            <p:spPr>
              <a:xfrm>
                <a:off x="10219329" y="2551626"/>
                <a:ext cx="236378" cy="58617"/>
              </a:xfrm>
              <a:custGeom>
                <a:avLst/>
                <a:gdLst>
                  <a:gd name="connsiteX0" fmla="*/ 236377 w 236378"/>
                  <a:gd name="connsiteY0" fmla="*/ 336 h 58617"/>
                  <a:gd name="connsiteX1" fmla="*/ 204573 w 236378"/>
                  <a:gd name="connsiteY1" fmla="*/ 5042 h 58617"/>
                  <a:gd name="connsiteX2" fmla="*/ 128659 w 236378"/>
                  <a:gd name="connsiteY2" fmla="*/ 22625 h 58617"/>
                  <a:gd name="connsiteX3" fmla="*/ 41943 w 236378"/>
                  <a:gd name="connsiteY3" fmla="*/ 45475 h 58617"/>
                  <a:gd name="connsiteX4" fmla="*/ 5 w 236378"/>
                  <a:gd name="connsiteY4" fmla="*/ 58429 h 58617"/>
                  <a:gd name="connsiteX5" fmla="*/ 44353 w 236378"/>
                  <a:gd name="connsiteY5" fmla="*/ 48428 h 58617"/>
                  <a:gd name="connsiteX6" fmla="*/ 132459 w 236378"/>
                  <a:gd name="connsiteY6" fmla="*/ 25120 h 58617"/>
                  <a:gd name="connsiteX7" fmla="*/ 173617 w 236378"/>
                  <a:gd name="connsiteY7" fmla="*/ 15052 h 58617"/>
                  <a:gd name="connsiteX8" fmla="*/ 206707 w 236378"/>
                  <a:gd name="connsiteY8" fmla="*/ 8166 h 58617"/>
                  <a:gd name="connsiteX9" fmla="*/ 236377 w 236378"/>
                  <a:gd name="connsiteY9" fmla="*/ 336 h 5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378" h="58617">
                    <a:moveTo>
                      <a:pt x="236377" y="336"/>
                    </a:moveTo>
                    <a:cubicBezTo>
                      <a:pt x="236196" y="-864"/>
                      <a:pt x="224099" y="1251"/>
                      <a:pt x="204573" y="5042"/>
                    </a:cubicBezTo>
                    <a:cubicBezTo>
                      <a:pt x="184923" y="8233"/>
                      <a:pt x="158310" y="15453"/>
                      <a:pt x="128659" y="22625"/>
                    </a:cubicBezTo>
                    <a:cubicBezTo>
                      <a:pt x="99045" y="30178"/>
                      <a:pt x="66832" y="38770"/>
                      <a:pt x="41943" y="45475"/>
                    </a:cubicBezTo>
                    <a:cubicBezTo>
                      <a:pt x="17083" y="52238"/>
                      <a:pt x="-329" y="57239"/>
                      <a:pt x="5" y="58429"/>
                    </a:cubicBezTo>
                    <a:cubicBezTo>
                      <a:pt x="319" y="59601"/>
                      <a:pt x="18674" y="55172"/>
                      <a:pt x="44353" y="48428"/>
                    </a:cubicBezTo>
                    <a:cubicBezTo>
                      <a:pt x="70052" y="41770"/>
                      <a:pt x="102865" y="32474"/>
                      <a:pt x="132459" y="25120"/>
                    </a:cubicBezTo>
                    <a:cubicBezTo>
                      <a:pt x="147242" y="21510"/>
                      <a:pt x="161111" y="18139"/>
                      <a:pt x="173617" y="15052"/>
                    </a:cubicBezTo>
                    <a:cubicBezTo>
                      <a:pt x="186114" y="11890"/>
                      <a:pt x="197372" y="10281"/>
                      <a:pt x="206707" y="8166"/>
                    </a:cubicBezTo>
                    <a:cubicBezTo>
                      <a:pt x="225395" y="4356"/>
                      <a:pt x="236548" y="1546"/>
                      <a:pt x="236377" y="3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27C63C8D-C763-F783-4773-02F16A29A2A5}"/>
                  </a:ext>
                </a:extLst>
              </p:cNvPr>
              <p:cNvSpPr/>
              <p:nvPr/>
            </p:nvSpPr>
            <p:spPr>
              <a:xfrm>
                <a:off x="10212812" y="2612105"/>
                <a:ext cx="75457" cy="186226"/>
              </a:xfrm>
              <a:custGeom>
                <a:avLst/>
                <a:gdLst>
                  <a:gd name="connsiteX0" fmla="*/ 75406 w 75457"/>
                  <a:gd name="connsiteY0" fmla="*/ 186175 h 186226"/>
                  <a:gd name="connsiteX1" fmla="*/ 60062 w 75457"/>
                  <a:gd name="connsiteY1" fmla="*/ 165277 h 186226"/>
                  <a:gd name="connsiteX2" fmla="*/ 40259 w 75457"/>
                  <a:gd name="connsiteY2" fmla="*/ 104402 h 186226"/>
                  <a:gd name="connsiteX3" fmla="*/ 16256 w 75457"/>
                  <a:gd name="connsiteY3" fmla="*/ 33317 h 186226"/>
                  <a:gd name="connsiteX4" fmla="*/ 73 w 75457"/>
                  <a:gd name="connsiteY4" fmla="*/ 18 h 186226"/>
                  <a:gd name="connsiteX5" fmla="*/ 19847 w 75457"/>
                  <a:gd name="connsiteY5" fmla="*/ 32927 h 186226"/>
                  <a:gd name="connsiteX6" fmla="*/ 44517 w 75457"/>
                  <a:gd name="connsiteY6" fmla="*/ 104688 h 186226"/>
                  <a:gd name="connsiteX7" fmla="*/ 63481 w 75457"/>
                  <a:gd name="connsiteY7" fmla="*/ 164143 h 186226"/>
                  <a:gd name="connsiteX8" fmla="*/ 75406 w 75457"/>
                  <a:gd name="connsiteY8" fmla="*/ 186175 h 1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457" h="186226">
                    <a:moveTo>
                      <a:pt x="75406" y="186175"/>
                    </a:moveTo>
                    <a:cubicBezTo>
                      <a:pt x="75063" y="186889"/>
                      <a:pt x="66777" y="180298"/>
                      <a:pt x="60062" y="165277"/>
                    </a:cubicBezTo>
                    <a:cubicBezTo>
                      <a:pt x="52985" y="150551"/>
                      <a:pt x="47089" y="128539"/>
                      <a:pt x="40259" y="104402"/>
                    </a:cubicBezTo>
                    <a:cubicBezTo>
                      <a:pt x="33458" y="80266"/>
                      <a:pt x="24753" y="53434"/>
                      <a:pt x="16256" y="33317"/>
                    </a:cubicBezTo>
                    <a:cubicBezTo>
                      <a:pt x="8150" y="12943"/>
                      <a:pt x="-908" y="532"/>
                      <a:pt x="73" y="18"/>
                    </a:cubicBezTo>
                    <a:cubicBezTo>
                      <a:pt x="778" y="-544"/>
                      <a:pt x="11151" y="12143"/>
                      <a:pt x="19847" y="32927"/>
                    </a:cubicBezTo>
                    <a:cubicBezTo>
                      <a:pt x="28905" y="53444"/>
                      <a:pt x="37678" y="80714"/>
                      <a:pt x="44517" y="104688"/>
                    </a:cubicBezTo>
                    <a:cubicBezTo>
                      <a:pt x="51261" y="128758"/>
                      <a:pt x="57204" y="150027"/>
                      <a:pt x="63481" y="164143"/>
                    </a:cubicBezTo>
                    <a:cubicBezTo>
                      <a:pt x="69415" y="178555"/>
                      <a:pt x="76111" y="185127"/>
                      <a:pt x="75406" y="18617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8D92CD14-4972-A67C-DAC7-D2CB68877FED}"/>
                  </a:ext>
                </a:extLst>
              </p:cNvPr>
              <p:cNvSpPr/>
              <p:nvPr/>
            </p:nvSpPr>
            <p:spPr>
              <a:xfrm>
                <a:off x="10208838" y="2614329"/>
                <a:ext cx="73138" cy="187700"/>
              </a:xfrm>
              <a:custGeom>
                <a:avLst/>
                <a:gdLst>
                  <a:gd name="connsiteX0" fmla="*/ 73104 w 73138"/>
                  <a:gd name="connsiteY0" fmla="*/ 187646 h 187700"/>
                  <a:gd name="connsiteX1" fmla="*/ 68055 w 73138"/>
                  <a:gd name="connsiteY1" fmla="*/ 181541 h 187700"/>
                  <a:gd name="connsiteX2" fmla="*/ 62693 w 73138"/>
                  <a:gd name="connsiteY2" fmla="*/ 174378 h 187700"/>
                  <a:gd name="connsiteX3" fmla="*/ 56768 w 73138"/>
                  <a:gd name="connsiteY3" fmla="*/ 164453 h 187700"/>
                  <a:gd name="connsiteX4" fmla="*/ 34146 w 73138"/>
                  <a:gd name="connsiteY4" fmla="*/ 103140 h 187700"/>
                  <a:gd name="connsiteX5" fmla="*/ 14496 w 73138"/>
                  <a:gd name="connsiteY5" fmla="*/ 32017 h 187700"/>
                  <a:gd name="connsiteX6" fmla="*/ 94 w 73138"/>
                  <a:gd name="connsiteY6" fmla="*/ 13 h 187700"/>
                  <a:gd name="connsiteX7" fmla="*/ 12163 w 73138"/>
                  <a:gd name="connsiteY7" fmla="*/ 34103 h 187700"/>
                  <a:gd name="connsiteX8" fmla="*/ 32194 w 73138"/>
                  <a:gd name="connsiteY8" fmla="*/ 106341 h 187700"/>
                  <a:gd name="connsiteX9" fmla="*/ 54892 w 73138"/>
                  <a:gd name="connsiteY9" fmla="*/ 166929 h 187700"/>
                  <a:gd name="connsiteX10" fmla="*/ 66693 w 73138"/>
                  <a:gd name="connsiteY10" fmla="*/ 183265 h 187700"/>
                  <a:gd name="connsiteX11" fmla="*/ 73104 w 73138"/>
                  <a:gd name="connsiteY11" fmla="*/ 187646 h 18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138" h="187700">
                    <a:moveTo>
                      <a:pt x="73104" y="187646"/>
                    </a:moveTo>
                    <a:cubicBezTo>
                      <a:pt x="73437" y="187218"/>
                      <a:pt x="71370" y="185227"/>
                      <a:pt x="68055" y="181541"/>
                    </a:cubicBezTo>
                    <a:cubicBezTo>
                      <a:pt x="66579" y="179550"/>
                      <a:pt x="64807" y="177159"/>
                      <a:pt x="62693" y="174378"/>
                    </a:cubicBezTo>
                    <a:cubicBezTo>
                      <a:pt x="60854" y="171492"/>
                      <a:pt x="58959" y="168120"/>
                      <a:pt x="56768" y="164453"/>
                    </a:cubicBezTo>
                    <a:cubicBezTo>
                      <a:pt x="48605" y="149442"/>
                      <a:pt x="40966" y="127544"/>
                      <a:pt x="34146" y="103140"/>
                    </a:cubicBezTo>
                    <a:cubicBezTo>
                      <a:pt x="27307" y="78709"/>
                      <a:pt x="20964" y="52001"/>
                      <a:pt x="14496" y="32017"/>
                    </a:cubicBezTo>
                    <a:cubicBezTo>
                      <a:pt x="8276" y="11853"/>
                      <a:pt x="875" y="-463"/>
                      <a:pt x="94" y="13"/>
                    </a:cubicBezTo>
                    <a:cubicBezTo>
                      <a:pt x="-896" y="604"/>
                      <a:pt x="6105" y="13329"/>
                      <a:pt x="12163" y="34103"/>
                    </a:cubicBezTo>
                    <a:cubicBezTo>
                      <a:pt x="18554" y="54601"/>
                      <a:pt x="25259" y="81833"/>
                      <a:pt x="32194" y="106341"/>
                    </a:cubicBezTo>
                    <a:cubicBezTo>
                      <a:pt x="39109" y="130773"/>
                      <a:pt x="46453" y="152347"/>
                      <a:pt x="54892" y="166929"/>
                    </a:cubicBezTo>
                    <a:cubicBezTo>
                      <a:pt x="58978" y="174273"/>
                      <a:pt x="63483" y="179712"/>
                      <a:pt x="66693" y="183265"/>
                    </a:cubicBezTo>
                    <a:cubicBezTo>
                      <a:pt x="70455" y="186570"/>
                      <a:pt x="72780" y="188008"/>
                      <a:pt x="73104" y="18764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43F7D13F-9FC4-158C-C5E7-8C33F9B036A9}"/>
                  </a:ext>
                </a:extLst>
              </p:cNvPr>
              <p:cNvSpPr/>
              <p:nvPr/>
            </p:nvSpPr>
            <p:spPr>
              <a:xfrm>
                <a:off x="9928878" y="2753746"/>
                <a:ext cx="285036" cy="88338"/>
              </a:xfrm>
              <a:custGeom>
                <a:avLst/>
                <a:gdLst>
                  <a:gd name="connsiteX0" fmla="*/ 0 w 285036"/>
                  <a:gd name="connsiteY0" fmla="*/ 85377 h 88338"/>
                  <a:gd name="connsiteX1" fmla="*/ 39862 w 285036"/>
                  <a:gd name="connsiteY1" fmla="*/ 83081 h 88338"/>
                  <a:gd name="connsiteX2" fmla="*/ 134179 w 285036"/>
                  <a:gd name="connsiteY2" fmla="*/ 65917 h 88338"/>
                  <a:gd name="connsiteX3" fmla="*/ 285026 w 285036"/>
                  <a:gd name="connsiteY3" fmla="*/ 147 h 88338"/>
                  <a:gd name="connsiteX4" fmla="*/ 237154 w 285036"/>
                  <a:gd name="connsiteY4" fmla="*/ 29274 h 88338"/>
                  <a:gd name="connsiteX5" fmla="*/ 133760 w 285036"/>
                  <a:gd name="connsiteY5" fmla="*/ 72147 h 88338"/>
                  <a:gd name="connsiteX6" fmla="*/ 39500 w 285036"/>
                  <a:gd name="connsiteY6" fmla="*/ 88329 h 88338"/>
                  <a:gd name="connsiteX7" fmla="*/ 0 w 285036"/>
                  <a:gd name="connsiteY7" fmla="*/ 85377 h 8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036" h="88338">
                    <a:moveTo>
                      <a:pt x="0" y="85377"/>
                    </a:moveTo>
                    <a:cubicBezTo>
                      <a:pt x="-48" y="83805"/>
                      <a:pt x="15174" y="84100"/>
                      <a:pt x="39862" y="83081"/>
                    </a:cubicBezTo>
                    <a:cubicBezTo>
                      <a:pt x="64351" y="80938"/>
                      <a:pt x="98489" y="76919"/>
                      <a:pt x="134179" y="65917"/>
                    </a:cubicBezTo>
                    <a:cubicBezTo>
                      <a:pt x="206378" y="45372"/>
                      <a:pt x="283788" y="-3006"/>
                      <a:pt x="285026" y="147"/>
                    </a:cubicBezTo>
                    <a:cubicBezTo>
                      <a:pt x="285550" y="1366"/>
                      <a:pt x="266024" y="14187"/>
                      <a:pt x="237154" y="29274"/>
                    </a:cubicBezTo>
                    <a:cubicBezTo>
                      <a:pt x="208417" y="44562"/>
                      <a:pt x="169955" y="61860"/>
                      <a:pt x="133760" y="72147"/>
                    </a:cubicBezTo>
                    <a:cubicBezTo>
                      <a:pt x="97803" y="83091"/>
                      <a:pt x="63808" y="86996"/>
                      <a:pt x="39500" y="88329"/>
                    </a:cubicBezTo>
                    <a:cubicBezTo>
                      <a:pt x="14897" y="88482"/>
                      <a:pt x="48" y="86777"/>
                      <a:pt x="0" y="853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796AE0CC-BA4E-34BC-5B81-83A4DF697A69}"/>
                  </a:ext>
                </a:extLst>
              </p:cNvPr>
              <p:cNvSpPr/>
              <p:nvPr/>
            </p:nvSpPr>
            <p:spPr>
              <a:xfrm>
                <a:off x="9932126" y="2747651"/>
                <a:ext cx="279151" cy="81549"/>
              </a:xfrm>
              <a:custGeom>
                <a:avLst/>
                <a:gdLst>
                  <a:gd name="connsiteX0" fmla="*/ 0 w 279151"/>
                  <a:gd name="connsiteY0" fmla="*/ 80909 h 81549"/>
                  <a:gd name="connsiteX1" fmla="*/ 38376 w 279151"/>
                  <a:gd name="connsiteY1" fmla="*/ 78508 h 81549"/>
                  <a:gd name="connsiteX2" fmla="*/ 129350 w 279151"/>
                  <a:gd name="connsiteY2" fmla="*/ 57248 h 81549"/>
                  <a:gd name="connsiteX3" fmla="*/ 231067 w 279151"/>
                  <a:gd name="connsiteY3" fmla="*/ 21892 h 81549"/>
                  <a:gd name="connsiteX4" fmla="*/ 279140 w 279151"/>
                  <a:gd name="connsiteY4" fmla="*/ 184 h 81549"/>
                  <a:gd name="connsiteX5" fmla="*/ 124682 w 279151"/>
                  <a:gd name="connsiteY5" fmla="*/ 54439 h 81549"/>
                  <a:gd name="connsiteX6" fmla="*/ 35995 w 279151"/>
                  <a:gd name="connsiteY6" fmla="*/ 74651 h 81549"/>
                  <a:gd name="connsiteX7" fmla="*/ 0 w 279151"/>
                  <a:gd name="connsiteY7" fmla="*/ 80909 h 81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51" h="81549">
                    <a:moveTo>
                      <a:pt x="0" y="80909"/>
                    </a:moveTo>
                    <a:cubicBezTo>
                      <a:pt x="67" y="82137"/>
                      <a:pt x="14802" y="81737"/>
                      <a:pt x="38376" y="78508"/>
                    </a:cubicBezTo>
                    <a:cubicBezTo>
                      <a:pt x="61913" y="74593"/>
                      <a:pt x="94326" y="68174"/>
                      <a:pt x="129350" y="57248"/>
                    </a:cubicBezTo>
                    <a:cubicBezTo>
                      <a:pt x="164488" y="46847"/>
                      <a:pt x="202368" y="33588"/>
                      <a:pt x="231067" y="21892"/>
                    </a:cubicBezTo>
                    <a:cubicBezTo>
                      <a:pt x="259861" y="10528"/>
                      <a:pt x="279702" y="1413"/>
                      <a:pt x="279140" y="184"/>
                    </a:cubicBezTo>
                    <a:cubicBezTo>
                      <a:pt x="277873" y="-2949"/>
                      <a:pt x="194929" y="34674"/>
                      <a:pt x="124682" y="54439"/>
                    </a:cubicBezTo>
                    <a:cubicBezTo>
                      <a:pt x="89754" y="65107"/>
                      <a:pt x="58388" y="70698"/>
                      <a:pt x="35995" y="74651"/>
                    </a:cubicBezTo>
                    <a:cubicBezTo>
                      <a:pt x="13554" y="77746"/>
                      <a:pt x="-57" y="79280"/>
                      <a:pt x="0" y="809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B51C4BD3-62D1-C18E-8A8C-4244A6CAF748}"/>
                  </a:ext>
                </a:extLst>
              </p:cNvPr>
              <p:cNvSpPr/>
              <p:nvPr/>
            </p:nvSpPr>
            <p:spPr>
              <a:xfrm>
                <a:off x="10190853" y="2766380"/>
                <a:ext cx="137007" cy="180927"/>
              </a:xfrm>
              <a:custGeom>
                <a:avLst/>
                <a:gdLst>
                  <a:gd name="connsiteX0" fmla="*/ 134664 w 137007"/>
                  <a:gd name="connsiteY0" fmla="*/ 179241 h 180927"/>
                  <a:gd name="connsiteX1" fmla="*/ 135684 w 137007"/>
                  <a:gd name="connsiteY1" fmla="*/ 177089 h 180927"/>
                  <a:gd name="connsiteX2" fmla="*/ 137008 w 137007"/>
                  <a:gd name="connsiteY2" fmla="*/ 174888 h 180927"/>
                  <a:gd name="connsiteX3" fmla="*/ 104747 w 137007"/>
                  <a:gd name="connsiteY3" fmla="*/ 108061 h 180927"/>
                  <a:gd name="connsiteX4" fmla="*/ 73505 w 137007"/>
                  <a:gd name="connsiteY4" fmla="*/ 63532 h 180927"/>
                  <a:gd name="connsiteX5" fmla="*/ 37986 w 137007"/>
                  <a:gd name="connsiteY5" fmla="*/ 26660 h 180927"/>
                  <a:gd name="connsiteX6" fmla="*/ 21898 w 137007"/>
                  <a:gd name="connsiteY6" fmla="*/ 12849 h 180927"/>
                  <a:gd name="connsiteX7" fmla="*/ 8011 w 137007"/>
                  <a:gd name="connsiteY7" fmla="*/ 3524 h 180927"/>
                  <a:gd name="connsiteX8" fmla="*/ 2343 w 137007"/>
                  <a:gd name="connsiteY8" fmla="*/ 0 h 180927"/>
                  <a:gd name="connsiteX9" fmla="*/ 0 w 137007"/>
                  <a:gd name="connsiteY9" fmla="*/ 1267 h 180927"/>
                  <a:gd name="connsiteX10" fmla="*/ 5696 w 137007"/>
                  <a:gd name="connsiteY10" fmla="*/ 5734 h 180927"/>
                  <a:gd name="connsiteX11" fmla="*/ 18564 w 137007"/>
                  <a:gd name="connsiteY11" fmla="*/ 15402 h 180927"/>
                  <a:gd name="connsiteX12" fmla="*/ 33795 w 137007"/>
                  <a:gd name="connsiteY12" fmla="*/ 29146 h 180927"/>
                  <a:gd name="connsiteX13" fmla="*/ 68132 w 137007"/>
                  <a:gd name="connsiteY13" fmla="*/ 65361 h 180927"/>
                  <a:gd name="connsiteX14" fmla="*/ 99089 w 137007"/>
                  <a:gd name="connsiteY14" fmla="*/ 109147 h 180927"/>
                  <a:gd name="connsiteX15" fmla="*/ 133912 w 137007"/>
                  <a:gd name="connsiteY15" fmla="*/ 180927 h 180927"/>
                  <a:gd name="connsiteX16" fmla="*/ 134112 w 137007"/>
                  <a:gd name="connsiteY16" fmla="*/ 180813 h 180927"/>
                  <a:gd name="connsiteX17" fmla="*/ 134664 w 137007"/>
                  <a:gd name="connsiteY17" fmla="*/ 179241 h 18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7007" h="180927">
                    <a:moveTo>
                      <a:pt x="134664" y="179241"/>
                    </a:moveTo>
                    <a:lnTo>
                      <a:pt x="135684" y="177089"/>
                    </a:lnTo>
                    <a:cubicBezTo>
                      <a:pt x="136046" y="176317"/>
                      <a:pt x="136512" y="175612"/>
                      <a:pt x="137008" y="174888"/>
                    </a:cubicBezTo>
                    <a:cubicBezTo>
                      <a:pt x="129721" y="155410"/>
                      <a:pt x="119663" y="132169"/>
                      <a:pt x="104747" y="108061"/>
                    </a:cubicBezTo>
                    <a:cubicBezTo>
                      <a:pt x="96146" y="92697"/>
                      <a:pt x="84430" y="77924"/>
                      <a:pt x="73505" y="63532"/>
                    </a:cubicBezTo>
                    <a:cubicBezTo>
                      <a:pt x="61284" y="49959"/>
                      <a:pt x="49987" y="36519"/>
                      <a:pt x="37986" y="26660"/>
                    </a:cubicBezTo>
                    <a:cubicBezTo>
                      <a:pt x="32195" y="21565"/>
                      <a:pt x="26927" y="16764"/>
                      <a:pt x="21898" y="12849"/>
                    </a:cubicBezTo>
                    <a:cubicBezTo>
                      <a:pt x="16669" y="9344"/>
                      <a:pt x="11992" y="6191"/>
                      <a:pt x="8011" y="3524"/>
                    </a:cubicBezTo>
                    <a:cubicBezTo>
                      <a:pt x="5858" y="2143"/>
                      <a:pt x="4010" y="991"/>
                      <a:pt x="2343" y="0"/>
                    </a:cubicBezTo>
                    <a:cubicBezTo>
                      <a:pt x="1591" y="486"/>
                      <a:pt x="819" y="905"/>
                      <a:pt x="0" y="1267"/>
                    </a:cubicBezTo>
                    <a:cubicBezTo>
                      <a:pt x="1600" y="2534"/>
                      <a:pt x="3420" y="3962"/>
                      <a:pt x="5696" y="5734"/>
                    </a:cubicBezTo>
                    <a:cubicBezTo>
                      <a:pt x="9258" y="8411"/>
                      <a:pt x="13602" y="11668"/>
                      <a:pt x="18564" y="15402"/>
                    </a:cubicBezTo>
                    <a:cubicBezTo>
                      <a:pt x="23346" y="19279"/>
                      <a:pt x="28232" y="24136"/>
                      <a:pt x="33795" y="29146"/>
                    </a:cubicBezTo>
                    <a:cubicBezTo>
                      <a:pt x="45234" y="38929"/>
                      <a:pt x="56283" y="51987"/>
                      <a:pt x="68132" y="65361"/>
                    </a:cubicBezTo>
                    <a:cubicBezTo>
                      <a:pt x="78943" y="79438"/>
                      <a:pt x="90545" y="93917"/>
                      <a:pt x="99089" y="109147"/>
                    </a:cubicBezTo>
                    <a:cubicBezTo>
                      <a:pt x="115234" y="135036"/>
                      <a:pt x="125997" y="160525"/>
                      <a:pt x="133912" y="180927"/>
                    </a:cubicBezTo>
                    <a:cubicBezTo>
                      <a:pt x="133988" y="180889"/>
                      <a:pt x="134064" y="180889"/>
                      <a:pt x="134112" y="180813"/>
                    </a:cubicBezTo>
                    <a:cubicBezTo>
                      <a:pt x="134236" y="180299"/>
                      <a:pt x="134398" y="179765"/>
                      <a:pt x="134664" y="17924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531CEBE7-458A-3465-F443-EB186FB631AE}"/>
                  </a:ext>
                </a:extLst>
              </p:cNvPr>
              <p:cNvSpPr/>
              <p:nvPr/>
            </p:nvSpPr>
            <p:spPr>
              <a:xfrm>
                <a:off x="10182044" y="2767658"/>
                <a:ext cx="133729" cy="186126"/>
              </a:xfrm>
              <a:custGeom>
                <a:avLst/>
                <a:gdLst>
                  <a:gd name="connsiteX0" fmla="*/ 133730 w 133729"/>
                  <a:gd name="connsiteY0" fmla="*/ 184555 h 186126"/>
                  <a:gd name="connsiteX1" fmla="*/ 118813 w 133729"/>
                  <a:gd name="connsiteY1" fmla="*/ 154675 h 186126"/>
                  <a:gd name="connsiteX2" fmla="*/ 107850 w 133729"/>
                  <a:gd name="connsiteY2" fmla="*/ 134244 h 186126"/>
                  <a:gd name="connsiteX3" fmla="*/ 94953 w 133729"/>
                  <a:gd name="connsiteY3" fmla="*/ 112851 h 186126"/>
                  <a:gd name="connsiteX4" fmla="*/ 35984 w 133729"/>
                  <a:gd name="connsiteY4" fmla="*/ 32288 h 186126"/>
                  <a:gd name="connsiteX5" fmla="*/ 22497 w 133729"/>
                  <a:gd name="connsiteY5" fmla="*/ 18001 h 186126"/>
                  <a:gd name="connsiteX6" fmla="*/ 10924 w 133729"/>
                  <a:gd name="connsiteY6" fmla="*/ 8009 h 186126"/>
                  <a:gd name="connsiteX7" fmla="*/ 37 w 133729"/>
                  <a:gd name="connsiteY7" fmla="*/ 65 h 186126"/>
                  <a:gd name="connsiteX8" fmla="*/ 9419 w 133729"/>
                  <a:gd name="connsiteY8" fmla="*/ 10552 h 186126"/>
                  <a:gd name="connsiteX9" fmla="*/ 20773 w 133729"/>
                  <a:gd name="connsiteY9" fmla="*/ 21296 h 186126"/>
                  <a:gd name="connsiteX10" fmla="*/ 34222 w 133729"/>
                  <a:gd name="connsiteY10" fmla="*/ 36213 h 186126"/>
                  <a:gd name="connsiteX11" fmla="*/ 64806 w 133729"/>
                  <a:gd name="connsiteY11" fmla="*/ 73998 h 186126"/>
                  <a:gd name="connsiteX12" fmla="*/ 93486 w 133729"/>
                  <a:gd name="connsiteY12" fmla="*/ 117737 h 186126"/>
                  <a:gd name="connsiteX13" fmla="*/ 130139 w 133729"/>
                  <a:gd name="connsiteY13" fmla="*/ 186127 h 186126"/>
                  <a:gd name="connsiteX14" fmla="*/ 133730 w 133729"/>
                  <a:gd name="connsiteY14" fmla="*/ 184555 h 1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729" h="186126">
                    <a:moveTo>
                      <a:pt x="133730" y="184555"/>
                    </a:moveTo>
                    <a:cubicBezTo>
                      <a:pt x="129548" y="175649"/>
                      <a:pt x="124928" y="165400"/>
                      <a:pt x="118813" y="154675"/>
                    </a:cubicBezTo>
                    <a:cubicBezTo>
                      <a:pt x="115308" y="148160"/>
                      <a:pt x="111650" y="141321"/>
                      <a:pt x="107850" y="134244"/>
                    </a:cubicBezTo>
                    <a:cubicBezTo>
                      <a:pt x="103659" y="127338"/>
                      <a:pt x="99344" y="120194"/>
                      <a:pt x="94953" y="112851"/>
                    </a:cubicBezTo>
                    <a:cubicBezTo>
                      <a:pt x="77113" y="83723"/>
                      <a:pt x="55691" y="53024"/>
                      <a:pt x="35984" y="32288"/>
                    </a:cubicBezTo>
                    <a:cubicBezTo>
                      <a:pt x="31069" y="27078"/>
                      <a:pt x="26859" y="21944"/>
                      <a:pt x="22497" y="18001"/>
                    </a:cubicBezTo>
                    <a:cubicBezTo>
                      <a:pt x="18067" y="14191"/>
                      <a:pt x="14181" y="10819"/>
                      <a:pt x="10924" y="8009"/>
                    </a:cubicBezTo>
                    <a:cubicBezTo>
                      <a:pt x="4408" y="2504"/>
                      <a:pt x="437" y="-487"/>
                      <a:pt x="37" y="65"/>
                    </a:cubicBezTo>
                    <a:cubicBezTo>
                      <a:pt x="-401" y="598"/>
                      <a:pt x="3113" y="4428"/>
                      <a:pt x="9419" y="10552"/>
                    </a:cubicBezTo>
                    <a:cubicBezTo>
                      <a:pt x="12600" y="13562"/>
                      <a:pt x="16448" y="17182"/>
                      <a:pt x="20773" y="21296"/>
                    </a:cubicBezTo>
                    <a:cubicBezTo>
                      <a:pt x="24944" y="25621"/>
                      <a:pt x="29307" y="30840"/>
                      <a:pt x="34222" y="36213"/>
                    </a:cubicBezTo>
                    <a:cubicBezTo>
                      <a:pt x="44347" y="46633"/>
                      <a:pt x="54062" y="60415"/>
                      <a:pt x="64806" y="73998"/>
                    </a:cubicBezTo>
                    <a:cubicBezTo>
                      <a:pt x="74493" y="88429"/>
                      <a:pt x="85142" y="102907"/>
                      <a:pt x="93486" y="117737"/>
                    </a:cubicBezTo>
                    <a:cubicBezTo>
                      <a:pt x="109279" y="143559"/>
                      <a:pt x="121318" y="167505"/>
                      <a:pt x="130139" y="186127"/>
                    </a:cubicBezTo>
                    <a:cubicBezTo>
                      <a:pt x="131291" y="185393"/>
                      <a:pt x="132510" y="184898"/>
                      <a:pt x="133730" y="18455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3835EB67-324E-0BE7-3518-38BAB29B71D4}"/>
                  </a:ext>
                </a:extLst>
              </p:cNvPr>
              <p:cNvSpPr/>
              <p:nvPr/>
            </p:nvSpPr>
            <p:spPr>
              <a:xfrm>
                <a:off x="10966400" y="1820588"/>
                <a:ext cx="232906" cy="59627"/>
              </a:xfrm>
              <a:custGeom>
                <a:avLst/>
                <a:gdLst>
                  <a:gd name="connsiteX0" fmla="*/ 232884 w 232906"/>
                  <a:gd name="connsiteY0" fmla="*/ 216 h 59627"/>
                  <a:gd name="connsiteX1" fmla="*/ 203442 w 232906"/>
                  <a:gd name="connsiteY1" fmla="*/ 11999 h 59627"/>
                  <a:gd name="connsiteX2" fmla="*/ 170009 w 232906"/>
                  <a:gd name="connsiteY2" fmla="*/ 19552 h 59627"/>
                  <a:gd name="connsiteX3" fmla="*/ 128614 w 232906"/>
                  <a:gd name="connsiteY3" fmla="*/ 26115 h 59627"/>
                  <a:gd name="connsiteX4" fmla="*/ 41384 w 232906"/>
                  <a:gd name="connsiteY4" fmla="*/ 44603 h 59627"/>
                  <a:gd name="connsiteX5" fmla="*/ 11675 w 232906"/>
                  <a:gd name="connsiteY5" fmla="*/ 55595 h 59627"/>
                  <a:gd name="connsiteX6" fmla="*/ 7 w 232906"/>
                  <a:gd name="connsiteY6" fmla="*/ 59519 h 59627"/>
                  <a:gd name="connsiteX7" fmla="*/ 10990 w 232906"/>
                  <a:gd name="connsiteY7" fmla="*/ 52899 h 59627"/>
                  <a:gd name="connsiteX8" fmla="*/ 24058 w 232906"/>
                  <a:gd name="connsiteY8" fmla="*/ 46546 h 59627"/>
                  <a:gd name="connsiteX9" fmla="*/ 41327 w 232906"/>
                  <a:gd name="connsiteY9" fmla="*/ 40355 h 59627"/>
                  <a:gd name="connsiteX10" fmla="*/ 129576 w 232906"/>
                  <a:gd name="connsiteY10" fmla="*/ 21162 h 59627"/>
                  <a:gd name="connsiteX11" fmla="*/ 170305 w 232906"/>
                  <a:gd name="connsiteY11" fmla="*/ 14694 h 59627"/>
                  <a:gd name="connsiteX12" fmla="*/ 202795 w 232906"/>
                  <a:gd name="connsiteY12" fmla="*/ 7836 h 59627"/>
                  <a:gd name="connsiteX13" fmla="*/ 232884 w 232906"/>
                  <a:gd name="connsiteY13" fmla="*/ 216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906" h="59627">
                    <a:moveTo>
                      <a:pt x="232884" y="216"/>
                    </a:moveTo>
                    <a:cubicBezTo>
                      <a:pt x="233484" y="1197"/>
                      <a:pt x="221806" y="5579"/>
                      <a:pt x="203442" y="11999"/>
                    </a:cubicBezTo>
                    <a:cubicBezTo>
                      <a:pt x="193803" y="14008"/>
                      <a:pt x="182716" y="17380"/>
                      <a:pt x="170009" y="19552"/>
                    </a:cubicBezTo>
                    <a:cubicBezTo>
                      <a:pt x="157255" y="21638"/>
                      <a:pt x="143425" y="24200"/>
                      <a:pt x="128614" y="26115"/>
                    </a:cubicBezTo>
                    <a:cubicBezTo>
                      <a:pt x="99229" y="30658"/>
                      <a:pt x="66101" y="36440"/>
                      <a:pt x="41384" y="44603"/>
                    </a:cubicBezTo>
                    <a:cubicBezTo>
                      <a:pt x="28887" y="47975"/>
                      <a:pt x="18819" y="52585"/>
                      <a:pt x="11675" y="55595"/>
                    </a:cubicBezTo>
                    <a:cubicBezTo>
                      <a:pt x="4474" y="58538"/>
                      <a:pt x="283" y="60062"/>
                      <a:pt x="7" y="59519"/>
                    </a:cubicBezTo>
                    <a:cubicBezTo>
                      <a:pt x="-193" y="58957"/>
                      <a:pt x="3779" y="56557"/>
                      <a:pt x="10990" y="52899"/>
                    </a:cubicBezTo>
                    <a:cubicBezTo>
                      <a:pt x="14762" y="51070"/>
                      <a:pt x="19143" y="48927"/>
                      <a:pt x="24058" y="46546"/>
                    </a:cubicBezTo>
                    <a:cubicBezTo>
                      <a:pt x="29097" y="44165"/>
                      <a:pt x="35021" y="42574"/>
                      <a:pt x="41327" y="40355"/>
                    </a:cubicBezTo>
                    <a:cubicBezTo>
                      <a:pt x="66673" y="31515"/>
                      <a:pt x="100420" y="25696"/>
                      <a:pt x="129576" y="21162"/>
                    </a:cubicBezTo>
                    <a:cubicBezTo>
                      <a:pt x="144368" y="19266"/>
                      <a:pt x="157846" y="16580"/>
                      <a:pt x="170305" y="14694"/>
                    </a:cubicBezTo>
                    <a:cubicBezTo>
                      <a:pt x="182659" y="12418"/>
                      <a:pt x="193384" y="9503"/>
                      <a:pt x="202795" y="7836"/>
                    </a:cubicBezTo>
                    <a:cubicBezTo>
                      <a:pt x="220616" y="2083"/>
                      <a:pt x="232303" y="-851"/>
                      <a:pt x="232884" y="2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9B30AACA-D383-AA58-D391-B6DD1E52F69F}"/>
                  </a:ext>
                </a:extLst>
              </p:cNvPr>
              <p:cNvSpPr/>
              <p:nvPr/>
            </p:nvSpPr>
            <p:spPr>
              <a:xfrm>
                <a:off x="10968439" y="1829240"/>
                <a:ext cx="231970" cy="56023"/>
              </a:xfrm>
              <a:custGeom>
                <a:avLst/>
                <a:gdLst>
                  <a:gd name="connsiteX0" fmla="*/ 231950 w 231970"/>
                  <a:gd name="connsiteY0" fmla="*/ 176 h 56023"/>
                  <a:gd name="connsiteX1" fmla="*/ 201718 w 231970"/>
                  <a:gd name="connsiteY1" fmla="*/ 11939 h 56023"/>
                  <a:gd name="connsiteX2" fmla="*/ 126194 w 231970"/>
                  <a:gd name="connsiteY2" fmla="*/ 29522 h 56023"/>
                  <a:gd name="connsiteX3" fmla="*/ 39860 w 231970"/>
                  <a:gd name="connsiteY3" fmla="*/ 42848 h 56023"/>
                  <a:gd name="connsiteX4" fmla="*/ 10732 w 231970"/>
                  <a:gd name="connsiteY4" fmla="*/ 51172 h 56023"/>
                  <a:gd name="connsiteX5" fmla="*/ 7 w 231970"/>
                  <a:gd name="connsiteY5" fmla="*/ 55878 h 56023"/>
                  <a:gd name="connsiteX6" fmla="*/ 11999 w 231970"/>
                  <a:gd name="connsiteY6" fmla="*/ 53411 h 56023"/>
                  <a:gd name="connsiteX7" fmla="*/ 42041 w 231970"/>
                  <a:gd name="connsiteY7" fmla="*/ 45857 h 56023"/>
                  <a:gd name="connsiteX8" fmla="*/ 129709 w 231970"/>
                  <a:gd name="connsiteY8" fmla="*/ 32294 h 56023"/>
                  <a:gd name="connsiteX9" fmla="*/ 171400 w 231970"/>
                  <a:gd name="connsiteY9" fmla="*/ 24531 h 56023"/>
                  <a:gd name="connsiteX10" fmla="*/ 204318 w 231970"/>
                  <a:gd name="connsiteY10" fmla="*/ 14720 h 56023"/>
                  <a:gd name="connsiteX11" fmla="*/ 231950 w 231970"/>
                  <a:gd name="connsiteY11" fmla="*/ 176 h 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70" h="56023">
                    <a:moveTo>
                      <a:pt x="231950" y="176"/>
                    </a:moveTo>
                    <a:cubicBezTo>
                      <a:pt x="231341" y="-1082"/>
                      <a:pt x="220244" y="4576"/>
                      <a:pt x="201718" y="11939"/>
                    </a:cubicBezTo>
                    <a:cubicBezTo>
                      <a:pt x="182839" y="18321"/>
                      <a:pt x="156093" y="25712"/>
                      <a:pt x="126194" y="29522"/>
                    </a:cubicBezTo>
                    <a:cubicBezTo>
                      <a:pt x="96448" y="34056"/>
                      <a:pt x="63958" y="36952"/>
                      <a:pt x="39860" y="42848"/>
                    </a:cubicBezTo>
                    <a:cubicBezTo>
                      <a:pt x="27563" y="45029"/>
                      <a:pt x="17704" y="48725"/>
                      <a:pt x="10732" y="51172"/>
                    </a:cubicBezTo>
                    <a:cubicBezTo>
                      <a:pt x="3760" y="53658"/>
                      <a:pt x="-193" y="55325"/>
                      <a:pt x="7" y="55878"/>
                    </a:cubicBezTo>
                    <a:cubicBezTo>
                      <a:pt x="207" y="56411"/>
                      <a:pt x="4636" y="55459"/>
                      <a:pt x="11999" y="53411"/>
                    </a:cubicBezTo>
                    <a:cubicBezTo>
                      <a:pt x="19314" y="51315"/>
                      <a:pt x="29478" y="47991"/>
                      <a:pt x="42041" y="45857"/>
                    </a:cubicBezTo>
                    <a:cubicBezTo>
                      <a:pt x="66682" y="40228"/>
                      <a:pt x="99791" y="36904"/>
                      <a:pt x="129709" y="32294"/>
                    </a:cubicBezTo>
                    <a:cubicBezTo>
                      <a:pt x="144635" y="30332"/>
                      <a:pt x="158760" y="27227"/>
                      <a:pt x="171400" y="24531"/>
                    </a:cubicBezTo>
                    <a:cubicBezTo>
                      <a:pt x="184021" y="21693"/>
                      <a:pt x="195060" y="17502"/>
                      <a:pt x="204318" y="14720"/>
                    </a:cubicBezTo>
                    <a:cubicBezTo>
                      <a:pt x="222216" y="6996"/>
                      <a:pt x="232484" y="1090"/>
                      <a:pt x="231950" y="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19CA1F11-B885-4135-D235-0502721EA09B}"/>
                  </a:ext>
                </a:extLst>
              </p:cNvPr>
              <p:cNvSpPr/>
              <p:nvPr/>
            </p:nvSpPr>
            <p:spPr>
              <a:xfrm>
                <a:off x="10962876" y="1701428"/>
                <a:ext cx="48812" cy="176263"/>
              </a:xfrm>
              <a:custGeom>
                <a:avLst/>
                <a:gdLst>
                  <a:gd name="connsiteX0" fmla="*/ 5236 w 48812"/>
                  <a:gd name="connsiteY0" fmla="*/ 165125 h 176263"/>
                  <a:gd name="connsiteX1" fmla="*/ 15047 w 48812"/>
                  <a:gd name="connsiteY1" fmla="*/ 135407 h 176263"/>
                  <a:gd name="connsiteX2" fmla="*/ 34297 w 48812"/>
                  <a:gd name="connsiteY2" fmla="*/ 50044 h 176263"/>
                  <a:gd name="connsiteX3" fmla="*/ 48813 w 48812"/>
                  <a:gd name="connsiteY3" fmla="*/ 0 h 176263"/>
                  <a:gd name="connsiteX4" fmla="*/ 47356 w 48812"/>
                  <a:gd name="connsiteY4" fmla="*/ 429 h 176263"/>
                  <a:gd name="connsiteX5" fmla="*/ 43774 w 48812"/>
                  <a:gd name="connsiteY5" fmla="*/ 286 h 176263"/>
                  <a:gd name="connsiteX6" fmla="*/ 41412 w 48812"/>
                  <a:gd name="connsiteY6" fmla="*/ 6915 h 176263"/>
                  <a:gd name="connsiteX7" fmla="*/ 30125 w 48812"/>
                  <a:gd name="connsiteY7" fmla="*/ 47292 h 176263"/>
                  <a:gd name="connsiteX8" fmla="*/ 11456 w 48812"/>
                  <a:gd name="connsiteY8" fmla="*/ 133217 h 176263"/>
                  <a:gd name="connsiteX9" fmla="*/ 2902 w 48812"/>
                  <a:gd name="connsiteY9" fmla="*/ 163697 h 176263"/>
                  <a:gd name="connsiteX10" fmla="*/ 150 w 48812"/>
                  <a:gd name="connsiteY10" fmla="*/ 176251 h 176263"/>
                  <a:gd name="connsiteX11" fmla="*/ 5236 w 48812"/>
                  <a:gd name="connsiteY11" fmla="*/ 165125 h 1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812" h="176263">
                    <a:moveTo>
                      <a:pt x="5236" y="165125"/>
                    </a:moveTo>
                    <a:cubicBezTo>
                      <a:pt x="8046" y="157905"/>
                      <a:pt x="12170" y="147837"/>
                      <a:pt x="15047" y="135407"/>
                    </a:cubicBezTo>
                    <a:cubicBezTo>
                      <a:pt x="22343" y="111109"/>
                      <a:pt x="27287" y="78829"/>
                      <a:pt x="34297" y="50044"/>
                    </a:cubicBezTo>
                    <a:cubicBezTo>
                      <a:pt x="38440" y="31756"/>
                      <a:pt x="43631" y="14697"/>
                      <a:pt x="48813" y="0"/>
                    </a:cubicBezTo>
                    <a:cubicBezTo>
                      <a:pt x="48270" y="86"/>
                      <a:pt x="47918" y="381"/>
                      <a:pt x="47356" y="429"/>
                    </a:cubicBezTo>
                    <a:cubicBezTo>
                      <a:pt x="46194" y="543"/>
                      <a:pt x="44965" y="457"/>
                      <a:pt x="43774" y="286"/>
                    </a:cubicBezTo>
                    <a:cubicBezTo>
                      <a:pt x="42984" y="2457"/>
                      <a:pt x="42193" y="4639"/>
                      <a:pt x="41412" y="6915"/>
                    </a:cubicBezTo>
                    <a:cubicBezTo>
                      <a:pt x="37583" y="19212"/>
                      <a:pt x="33430" y="32871"/>
                      <a:pt x="30125" y="47292"/>
                    </a:cubicBezTo>
                    <a:cubicBezTo>
                      <a:pt x="23181" y="76152"/>
                      <a:pt x="18123" y="108585"/>
                      <a:pt x="11456" y="133217"/>
                    </a:cubicBezTo>
                    <a:cubicBezTo>
                      <a:pt x="8808" y="145828"/>
                      <a:pt x="5169" y="156143"/>
                      <a:pt x="2902" y="163697"/>
                    </a:cubicBezTo>
                    <a:cubicBezTo>
                      <a:pt x="674" y="171288"/>
                      <a:pt x="-422" y="175984"/>
                      <a:pt x="150" y="176251"/>
                    </a:cubicBezTo>
                    <a:cubicBezTo>
                      <a:pt x="645" y="176527"/>
                      <a:pt x="2474" y="172355"/>
                      <a:pt x="5236" y="1651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03EF03DB-E2EA-356C-699F-0439A04D7D29}"/>
                  </a:ext>
                </a:extLst>
              </p:cNvPr>
              <p:cNvSpPr/>
              <p:nvPr/>
            </p:nvSpPr>
            <p:spPr>
              <a:xfrm>
                <a:off x="10967568" y="1700037"/>
                <a:ext cx="58408" cy="180178"/>
              </a:xfrm>
              <a:custGeom>
                <a:avLst/>
                <a:gdLst>
                  <a:gd name="connsiteX0" fmla="*/ 20014 w 58408"/>
                  <a:gd name="connsiteY0" fmla="*/ 139884 h 180178"/>
                  <a:gd name="connsiteX1" fmla="*/ 44331 w 58408"/>
                  <a:gd name="connsiteY1" fmla="*/ 54112 h 180178"/>
                  <a:gd name="connsiteX2" fmla="*/ 58409 w 58408"/>
                  <a:gd name="connsiteY2" fmla="*/ 171 h 180178"/>
                  <a:gd name="connsiteX3" fmla="*/ 54856 w 58408"/>
                  <a:gd name="connsiteY3" fmla="*/ 0 h 180178"/>
                  <a:gd name="connsiteX4" fmla="*/ 40511 w 58408"/>
                  <a:gd name="connsiteY4" fmla="*/ 56236 h 180178"/>
                  <a:gd name="connsiteX5" fmla="*/ 16337 w 58408"/>
                  <a:gd name="connsiteY5" fmla="*/ 140122 h 180178"/>
                  <a:gd name="connsiteX6" fmla="*/ 4278 w 58408"/>
                  <a:gd name="connsiteY6" fmla="*/ 168707 h 180178"/>
                  <a:gd name="connsiteX7" fmla="*/ 97 w 58408"/>
                  <a:gd name="connsiteY7" fmla="*/ 180165 h 180178"/>
                  <a:gd name="connsiteX8" fmla="*/ 6764 w 58408"/>
                  <a:gd name="connsiteY8" fmla="*/ 169383 h 180178"/>
                  <a:gd name="connsiteX9" fmla="*/ 20014 w 58408"/>
                  <a:gd name="connsiteY9" fmla="*/ 139884 h 1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08" h="180178">
                    <a:moveTo>
                      <a:pt x="20014" y="139884"/>
                    </a:moveTo>
                    <a:cubicBezTo>
                      <a:pt x="29824" y="115443"/>
                      <a:pt x="37359" y="82753"/>
                      <a:pt x="44331" y="54112"/>
                    </a:cubicBezTo>
                    <a:cubicBezTo>
                      <a:pt x="49008" y="33499"/>
                      <a:pt x="53961" y="15316"/>
                      <a:pt x="58409" y="171"/>
                    </a:cubicBezTo>
                    <a:cubicBezTo>
                      <a:pt x="57228" y="229"/>
                      <a:pt x="56028" y="181"/>
                      <a:pt x="54856" y="0"/>
                    </a:cubicBezTo>
                    <a:cubicBezTo>
                      <a:pt x="50227" y="15964"/>
                      <a:pt x="45302" y="35147"/>
                      <a:pt x="40511" y="56236"/>
                    </a:cubicBezTo>
                    <a:cubicBezTo>
                      <a:pt x="33482" y="84944"/>
                      <a:pt x="25776" y="116634"/>
                      <a:pt x="16337" y="140122"/>
                    </a:cubicBezTo>
                    <a:cubicBezTo>
                      <a:pt x="12460" y="152114"/>
                      <a:pt x="7345" y="161696"/>
                      <a:pt x="4278" y="168707"/>
                    </a:cubicBezTo>
                    <a:cubicBezTo>
                      <a:pt x="1202" y="175698"/>
                      <a:pt x="-427" y="179870"/>
                      <a:pt x="97" y="180165"/>
                    </a:cubicBezTo>
                    <a:cubicBezTo>
                      <a:pt x="611" y="180442"/>
                      <a:pt x="3012" y="176441"/>
                      <a:pt x="6764" y="169383"/>
                    </a:cubicBezTo>
                    <a:cubicBezTo>
                      <a:pt x="10489" y="162335"/>
                      <a:pt x="15842" y="152305"/>
                      <a:pt x="20014" y="13988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BEFD6A61-51DF-865C-ED3F-1B6D0AB27116}"/>
                  </a:ext>
                </a:extLst>
              </p:cNvPr>
              <p:cNvSpPr/>
              <p:nvPr/>
            </p:nvSpPr>
            <p:spPr>
              <a:xfrm>
                <a:off x="10728442" y="1733795"/>
                <a:ext cx="226688" cy="138871"/>
              </a:xfrm>
              <a:custGeom>
                <a:avLst/>
                <a:gdLst>
                  <a:gd name="connsiteX0" fmla="*/ 41 w 226688"/>
                  <a:gd name="connsiteY0" fmla="*/ 103 h 138871"/>
                  <a:gd name="connsiteX1" fmla="*/ 30521 w 226688"/>
                  <a:gd name="connsiteY1" fmla="*/ 19325 h 138871"/>
                  <a:gd name="connsiteX2" fmla="*/ 107731 w 226688"/>
                  <a:gd name="connsiteY2" fmla="*/ 57244 h 138871"/>
                  <a:gd name="connsiteX3" fmla="*/ 193922 w 226688"/>
                  <a:gd name="connsiteY3" fmla="*/ 102659 h 138871"/>
                  <a:gd name="connsiteX4" fmla="*/ 226622 w 226688"/>
                  <a:gd name="connsiteY4" fmla="*/ 138844 h 138871"/>
                  <a:gd name="connsiteX5" fmla="*/ 190122 w 226688"/>
                  <a:gd name="connsiteY5" fmla="*/ 105450 h 138871"/>
                  <a:gd name="connsiteX6" fmla="*/ 103864 w 226688"/>
                  <a:gd name="connsiteY6" fmla="*/ 61330 h 138871"/>
                  <a:gd name="connsiteX7" fmla="*/ 27559 w 226688"/>
                  <a:gd name="connsiteY7" fmla="*/ 23001 h 138871"/>
                  <a:gd name="connsiteX8" fmla="*/ 41 w 226688"/>
                  <a:gd name="connsiteY8" fmla="*/ 103 h 138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688" h="138871">
                    <a:moveTo>
                      <a:pt x="41" y="103"/>
                    </a:moveTo>
                    <a:cubicBezTo>
                      <a:pt x="813" y="-1068"/>
                      <a:pt x="11376" y="7885"/>
                      <a:pt x="30521" y="19325"/>
                    </a:cubicBezTo>
                    <a:cubicBezTo>
                      <a:pt x="49552" y="30964"/>
                      <a:pt x="77327" y="44156"/>
                      <a:pt x="107731" y="57244"/>
                    </a:cubicBezTo>
                    <a:cubicBezTo>
                      <a:pt x="138106" y="70255"/>
                      <a:pt x="171567" y="84761"/>
                      <a:pt x="193922" y="102659"/>
                    </a:cubicBezTo>
                    <a:cubicBezTo>
                      <a:pt x="216582" y="120109"/>
                      <a:pt x="227660" y="138454"/>
                      <a:pt x="226622" y="138844"/>
                    </a:cubicBezTo>
                    <a:cubicBezTo>
                      <a:pt x="225307" y="139654"/>
                      <a:pt x="213058" y="122004"/>
                      <a:pt x="190122" y="105450"/>
                    </a:cubicBezTo>
                    <a:cubicBezTo>
                      <a:pt x="167491" y="88448"/>
                      <a:pt x="134229" y="74265"/>
                      <a:pt x="103864" y="61330"/>
                    </a:cubicBezTo>
                    <a:cubicBezTo>
                      <a:pt x="73574" y="48357"/>
                      <a:pt x="46018" y="35136"/>
                      <a:pt x="27559" y="23001"/>
                    </a:cubicBezTo>
                    <a:cubicBezTo>
                      <a:pt x="8937" y="11019"/>
                      <a:pt x="-711" y="1103"/>
                      <a:pt x="41" y="10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A49489D5-9D56-040E-828A-04C9D65A991D}"/>
                  </a:ext>
                </a:extLst>
              </p:cNvPr>
              <p:cNvSpPr/>
              <p:nvPr/>
            </p:nvSpPr>
            <p:spPr>
              <a:xfrm>
                <a:off x="10736365" y="1727886"/>
                <a:ext cx="224015" cy="141857"/>
              </a:xfrm>
              <a:custGeom>
                <a:avLst/>
                <a:gdLst>
                  <a:gd name="connsiteX0" fmla="*/ 33 w 224015"/>
                  <a:gd name="connsiteY0" fmla="*/ 136 h 141857"/>
                  <a:gd name="connsiteX1" fmla="*/ 29370 w 224015"/>
                  <a:gd name="connsiteY1" fmla="*/ 18328 h 141857"/>
                  <a:gd name="connsiteX2" fmla="*/ 107304 w 224015"/>
                  <a:gd name="connsiteY2" fmla="*/ 52056 h 141857"/>
                  <a:gd name="connsiteX3" fmla="*/ 192048 w 224015"/>
                  <a:gd name="connsiteY3" fmla="*/ 103825 h 141857"/>
                  <a:gd name="connsiteX4" fmla="*/ 223937 w 224015"/>
                  <a:gd name="connsiteY4" fmla="*/ 141830 h 141857"/>
                  <a:gd name="connsiteX5" fmla="*/ 193343 w 224015"/>
                  <a:gd name="connsiteY5" fmla="*/ 99853 h 141857"/>
                  <a:gd name="connsiteX6" fmla="*/ 105656 w 224015"/>
                  <a:gd name="connsiteY6" fmla="*/ 47399 h 141857"/>
                  <a:gd name="connsiteX7" fmla="*/ 29656 w 224015"/>
                  <a:gd name="connsiteY7" fmla="*/ 14214 h 141857"/>
                  <a:gd name="connsiteX8" fmla="*/ 33 w 224015"/>
                  <a:gd name="connsiteY8" fmla="*/ 136 h 14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015" h="141857">
                    <a:moveTo>
                      <a:pt x="33" y="136"/>
                    </a:moveTo>
                    <a:cubicBezTo>
                      <a:pt x="-681" y="1212"/>
                      <a:pt x="10101" y="8832"/>
                      <a:pt x="29370" y="18328"/>
                    </a:cubicBezTo>
                    <a:cubicBezTo>
                      <a:pt x="48592" y="28034"/>
                      <a:pt x="76500" y="38702"/>
                      <a:pt x="107304" y="52056"/>
                    </a:cubicBezTo>
                    <a:cubicBezTo>
                      <a:pt x="138060" y="65268"/>
                      <a:pt x="171074" y="83479"/>
                      <a:pt x="192048" y="103825"/>
                    </a:cubicBezTo>
                    <a:cubicBezTo>
                      <a:pt x="213365" y="123770"/>
                      <a:pt x="222613" y="142687"/>
                      <a:pt x="223937" y="141830"/>
                    </a:cubicBezTo>
                    <a:cubicBezTo>
                      <a:pt x="224966" y="141515"/>
                      <a:pt x="215879" y="120808"/>
                      <a:pt x="193343" y="99853"/>
                    </a:cubicBezTo>
                    <a:cubicBezTo>
                      <a:pt x="171159" y="78517"/>
                      <a:pt x="136469" y="60543"/>
                      <a:pt x="105656" y="47399"/>
                    </a:cubicBezTo>
                    <a:cubicBezTo>
                      <a:pt x="74738" y="34130"/>
                      <a:pt x="47992" y="23291"/>
                      <a:pt x="29656" y="14214"/>
                    </a:cubicBezTo>
                    <a:cubicBezTo>
                      <a:pt x="11235" y="5298"/>
                      <a:pt x="814" y="-1017"/>
                      <a:pt x="33" y="13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37625D8-D393-E872-2B9C-F0064DA5BA87}"/>
                  </a:ext>
                </a:extLst>
              </p:cNvPr>
              <p:cNvSpPr/>
              <p:nvPr/>
            </p:nvSpPr>
            <p:spPr>
              <a:xfrm>
                <a:off x="10947711" y="1868557"/>
                <a:ext cx="27502" cy="144586"/>
              </a:xfrm>
              <a:custGeom>
                <a:avLst/>
                <a:gdLst>
                  <a:gd name="connsiteX0" fmla="*/ 247 w 27502"/>
                  <a:gd name="connsiteY0" fmla="*/ 144586 h 144586"/>
                  <a:gd name="connsiteX1" fmla="*/ 2323 w 27502"/>
                  <a:gd name="connsiteY1" fmla="*/ 125079 h 144586"/>
                  <a:gd name="connsiteX2" fmla="*/ 9705 w 27502"/>
                  <a:gd name="connsiteY2" fmla="*/ 78807 h 144586"/>
                  <a:gd name="connsiteX3" fmla="*/ 19278 w 27502"/>
                  <a:gd name="connsiteY3" fmla="*/ 25648 h 144586"/>
                  <a:gd name="connsiteX4" fmla="*/ 24564 w 27502"/>
                  <a:gd name="connsiteY4" fmla="*/ 6998 h 144586"/>
                  <a:gd name="connsiteX5" fmla="*/ 27412 w 27502"/>
                  <a:gd name="connsiteY5" fmla="*/ 6 h 144586"/>
                  <a:gd name="connsiteX6" fmla="*/ 26021 w 27502"/>
                  <a:gd name="connsiteY6" fmla="*/ 7826 h 144586"/>
                  <a:gd name="connsiteX7" fmla="*/ 21516 w 27502"/>
                  <a:gd name="connsiteY7" fmla="*/ 26943 h 144586"/>
                  <a:gd name="connsiteX8" fmla="*/ 12362 w 27502"/>
                  <a:gd name="connsiteY8" fmla="*/ 80302 h 144586"/>
                  <a:gd name="connsiteX9" fmla="*/ 247 w 27502"/>
                  <a:gd name="connsiteY9" fmla="*/ 144586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502" h="144586">
                    <a:moveTo>
                      <a:pt x="247" y="144586"/>
                    </a:moveTo>
                    <a:cubicBezTo>
                      <a:pt x="-525" y="144529"/>
                      <a:pt x="609" y="137071"/>
                      <a:pt x="2323" y="125079"/>
                    </a:cubicBezTo>
                    <a:cubicBezTo>
                      <a:pt x="4304" y="112725"/>
                      <a:pt x="6914" y="96266"/>
                      <a:pt x="9705" y="78807"/>
                    </a:cubicBezTo>
                    <a:cubicBezTo>
                      <a:pt x="12486" y="60852"/>
                      <a:pt x="15430" y="40888"/>
                      <a:pt x="19278" y="25648"/>
                    </a:cubicBezTo>
                    <a:cubicBezTo>
                      <a:pt x="20897" y="17932"/>
                      <a:pt x="22945" y="11532"/>
                      <a:pt x="24564" y="6998"/>
                    </a:cubicBezTo>
                    <a:cubicBezTo>
                      <a:pt x="26107" y="2473"/>
                      <a:pt x="27088" y="-146"/>
                      <a:pt x="27412" y="6"/>
                    </a:cubicBezTo>
                    <a:cubicBezTo>
                      <a:pt x="27726" y="159"/>
                      <a:pt x="27212" y="3083"/>
                      <a:pt x="26021" y="7826"/>
                    </a:cubicBezTo>
                    <a:cubicBezTo>
                      <a:pt x="24717" y="12513"/>
                      <a:pt x="23021" y="19104"/>
                      <a:pt x="21516" y="26943"/>
                    </a:cubicBezTo>
                    <a:cubicBezTo>
                      <a:pt x="18068" y="42393"/>
                      <a:pt x="15068" y="62424"/>
                      <a:pt x="12362" y="80302"/>
                    </a:cubicBezTo>
                    <a:cubicBezTo>
                      <a:pt x="6666" y="115906"/>
                      <a:pt x="1894" y="144681"/>
                      <a:pt x="247" y="14458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39750EA7-5C40-1E88-41D5-B416035B800D}"/>
                  </a:ext>
                </a:extLst>
              </p:cNvPr>
              <p:cNvSpPr/>
              <p:nvPr/>
            </p:nvSpPr>
            <p:spPr>
              <a:xfrm>
                <a:off x="10942444" y="1867137"/>
                <a:ext cx="29841" cy="143805"/>
              </a:xfrm>
              <a:custGeom>
                <a:avLst/>
                <a:gdLst>
                  <a:gd name="connsiteX0" fmla="*/ 523 w 29841"/>
                  <a:gd name="connsiteY0" fmla="*/ 143805 h 143805"/>
                  <a:gd name="connsiteX1" fmla="*/ 8028 w 29841"/>
                  <a:gd name="connsiteY1" fmla="*/ 77740 h 143805"/>
                  <a:gd name="connsiteX2" fmla="*/ 20811 w 29841"/>
                  <a:gd name="connsiteY2" fmla="*/ 25143 h 143805"/>
                  <a:gd name="connsiteX3" fmla="*/ 29726 w 29841"/>
                  <a:gd name="connsiteY3" fmla="*/ 7 h 143805"/>
                  <a:gd name="connsiteX4" fmla="*/ 25945 w 29841"/>
                  <a:gd name="connsiteY4" fmla="*/ 6865 h 143805"/>
                  <a:gd name="connsiteX5" fmla="*/ 18563 w 29841"/>
                  <a:gd name="connsiteY5" fmla="*/ 25391 h 143805"/>
                  <a:gd name="connsiteX6" fmla="*/ 5771 w 29841"/>
                  <a:gd name="connsiteY6" fmla="*/ 79283 h 143805"/>
                  <a:gd name="connsiteX7" fmla="*/ 513 w 29841"/>
                  <a:gd name="connsiteY7" fmla="*/ 125251 h 143805"/>
                  <a:gd name="connsiteX8" fmla="*/ 523 w 29841"/>
                  <a:gd name="connsiteY8" fmla="*/ 143805 h 143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41" h="143805">
                    <a:moveTo>
                      <a:pt x="523" y="143805"/>
                    </a:moveTo>
                    <a:cubicBezTo>
                      <a:pt x="2171" y="143948"/>
                      <a:pt x="2085" y="114192"/>
                      <a:pt x="8028" y="77740"/>
                    </a:cubicBezTo>
                    <a:cubicBezTo>
                      <a:pt x="11000" y="59547"/>
                      <a:pt x="15629" y="39850"/>
                      <a:pt x="20811" y="25143"/>
                    </a:cubicBezTo>
                    <a:cubicBezTo>
                      <a:pt x="25535" y="10274"/>
                      <a:pt x="30679" y="435"/>
                      <a:pt x="29726" y="7"/>
                    </a:cubicBezTo>
                    <a:cubicBezTo>
                      <a:pt x="29422" y="-146"/>
                      <a:pt x="28021" y="2388"/>
                      <a:pt x="25945" y="6865"/>
                    </a:cubicBezTo>
                    <a:cubicBezTo>
                      <a:pt x="23735" y="11265"/>
                      <a:pt x="20982" y="17675"/>
                      <a:pt x="18563" y="25391"/>
                    </a:cubicBezTo>
                    <a:cubicBezTo>
                      <a:pt x="13172" y="40678"/>
                      <a:pt x="8591" y="60986"/>
                      <a:pt x="5771" y="79283"/>
                    </a:cubicBezTo>
                    <a:cubicBezTo>
                      <a:pt x="2761" y="97552"/>
                      <a:pt x="1380" y="113716"/>
                      <a:pt x="513" y="125251"/>
                    </a:cubicBezTo>
                    <a:cubicBezTo>
                      <a:pt x="-173" y="136776"/>
                      <a:pt x="-173" y="143758"/>
                      <a:pt x="523" y="1438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1C508F18-4FEB-CF05-552D-B6F8E9ACD57F}"/>
                  </a:ext>
                </a:extLst>
              </p:cNvPr>
              <p:cNvSpPr/>
              <p:nvPr/>
            </p:nvSpPr>
            <p:spPr>
              <a:xfrm>
                <a:off x="11114068" y="1398930"/>
                <a:ext cx="250085" cy="67675"/>
              </a:xfrm>
              <a:custGeom>
                <a:avLst/>
                <a:gdLst>
                  <a:gd name="connsiteX0" fmla="*/ 250084 w 250085"/>
                  <a:gd name="connsiteY0" fmla="*/ 5432 h 67675"/>
                  <a:gd name="connsiteX1" fmla="*/ 215375 w 250085"/>
                  <a:gd name="connsiteY1" fmla="*/ 4546 h 67675"/>
                  <a:gd name="connsiteX2" fmla="*/ 133165 w 250085"/>
                  <a:gd name="connsiteY2" fmla="*/ 16900 h 67675"/>
                  <a:gd name="connsiteX3" fmla="*/ 43744 w 250085"/>
                  <a:gd name="connsiteY3" fmla="*/ 50123 h 67675"/>
                  <a:gd name="connsiteX4" fmla="*/ 5 w 250085"/>
                  <a:gd name="connsiteY4" fmla="*/ 67563 h 67675"/>
                  <a:gd name="connsiteX5" fmla="*/ 43192 w 250085"/>
                  <a:gd name="connsiteY5" fmla="*/ 45608 h 67675"/>
                  <a:gd name="connsiteX6" fmla="*/ 133632 w 250085"/>
                  <a:gd name="connsiteY6" fmla="*/ 11518 h 67675"/>
                  <a:gd name="connsiteX7" fmla="*/ 215985 w 250085"/>
                  <a:gd name="connsiteY7" fmla="*/ 3 h 67675"/>
                  <a:gd name="connsiteX8" fmla="*/ 250084 w 250085"/>
                  <a:gd name="connsiteY8" fmla="*/ 5432 h 6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85" h="67675">
                    <a:moveTo>
                      <a:pt x="250084" y="5432"/>
                    </a:moveTo>
                    <a:cubicBezTo>
                      <a:pt x="249999" y="6984"/>
                      <a:pt x="236864" y="4927"/>
                      <a:pt x="215375" y="4546"/>
                    </a:cubicBezTo>
                    <a:cubicBezTo>
                      <a:pt x="194039" y="5146"/>
                      <a:pt x="164150" y="7803"/>
                      <a:pt x="133165" y="16900"/>
                    </a:cubicBezTo>
                    <a:cubicBezTo>
                      <a:pt x="101951" y="25301"/>
                      <a:pt x="69043" y="39217"/>
                      <a:pt x="43744" y="50123"/>
                    </a:cubicBezTo>
                    <a:cubicBezTo>
                      <a:pt x="18455" y="61096"/>
                      <a:pt x="386" y="68697"/>
                      <a:pt x="5" y="67563"/>
                    </a:cubicBezTo>
                    <a:cubicBezTo>
                      <a:pt x="-357" y="66258"/>
                      <a:pt x="17674" y="57343"/>
                      <a:pt x="43192" y="45608"/>
                    </a:cubicBezTo>
                    <a:cubicBezTo>
                      <a:pt x="68709" y="33978"/>
                      <a:pt x="102152" y="19853"/>
                      <a:pt x="133632" y="11518"/>
                    </a:cubicBezTo>
                    <a:cubicBezTo>
                      <a:pt x="164855" y="2489"/>
                      <a:pt x="194706" y="-93"/>
                      <a:pt x="215985" y="3"/>
                    </a:cubicBezTo>
                    <a:cubicBezTo>
                      <a:pt x="237512" y="1222"/>
                      <a:pt x="250246" y="4394"/>
                      <a:pt x="250084" y="5432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6E99D23B-EFC0-7C6E-C205-308D6F9BCCF0}"/>
                  </a:ext>
                </a:extLst>
              </p:cNvPr>
              <p:cNvSpPr/>
              <p:nvPr/>
            </p:nvSpPr>
            <p:spPr>
              <a:xfrm>
                <a:off x="11115762" y="1411773"/>
                <a:ext cx="244476" cy="60401"/>
              </a:xfrm>
              <a:custGeom>
                <a:avLst/>
                <a:gdLst>
                  <a:gd name="connsiteX0" fmla="*/ 244476 w 244476"/>
                  <a:gd name="connsiteY0" fmla="*/ 1457 h 60401"/>
                  <a:gd name="connsiteX1" fmla="*/ 235732 w 244476"/>
                  <a:gd name="connsiteY1" fmla="*/ 248 h 60401"/>
                  <a:gd name="connsiteX2" fmla="*/ 225368 w 244476"/>
                  <a:gd name="connsiteY2" fmla="*/ 29 h 60401"/>
                  <a:gd name="connsiteX3" fmla="*/ 218882 w 244476"/>
                  <a:gd name="connsiteY3" fmla="*/ 0 h 60401"/>
                  <a:gd name="connsiteX4" fmla="*/ 211567 w 244476"/>
                  <a:gd name="connsiteY4" fmla="*/ 867 h 60401"/>
                  <a:gd name="connsiteX5" fmla="*/ 175848 w 244476"/>
                  <a:gd name="connsiteY5" fmla="*/ 6401 h 60401"/>
                  <a:gd name="connsiteX6" fmla="*/ 154893 w 244476"/>
                  <a:gd name="connsiteY6" fmla="*/ 10916 h 60401"/>
                  <a:gd name="connsiteX7" fmla="*/ 132566 w 244476"/>
                  <a:gd name="connsiteY7" fmla="*/ 16888 h 60401"/>
                  <a:gd name="connsiteX8" fmla="*/ 43269 w 244476"/>
                  <a:gd name="connsiteY8" fmla="*/ 44596 h 60401"/>
                  <a:gd name="connsiteX9" fmla="*/ 7 w 244476"/>
                  <a:gd name="connsiteY9" fmla="*/ 60246 h 60401"/>
                  <a:gd name="connsiteX10" fmla="*/ 45936 w 244476"/>
                  <a:gd name="connsiteY10" fmla="*/ 47549 h 60401"/>
                  <a:gd name="connsiteX11" fmla="*/ 136538 w 244476"/>
                  <a:gd name="connsiteY11" fmla="*/ 19431 h 60401"/>
                  <a:gd name="connsiteX12" fmla="*/ 213396 w 244476"/>
                  <a:gd name="connsiteY12" fmla="*/ 4343 h 60401"/>
                  <a:gd name="connsiteX13" fmla="*/ 244476 w 244476"/>
                  <a:gd name="connsiteY13" fmla="*/ 1457 h 6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76" h="60401">
                    <a:moveTo>
                      <a:pt x="244476" y="1457"/>
                    </a:moveTo>
                    <a:cubicBezTo>
                      <a:pt x="244523" y="810"/>
                      <a:pt x="241399" y="448"/>
                      <a:pt x="235732" y="248"/>
                    </a:cubicBezTo>
                    <a:cubicBezTo>
                      <a:pt x="232874" y="191"/>
                      <a:pt x="229378" y="95"/>
                      <a:pt x="225368" y="29"/>
                    </a:cubicBezTo>
                    <a:cubicBezTo>
                      <a:pt x="223339" y="19"/>
                      <a:pt x="221177" y="19"/>
                      <a:pt x="218882" y="0"/>
                    </a:cubicBezTo>
                    <a:cubicBezTo>
                      <a:pt x="216558" y="276"/>
                      <a:pt x="214139" y="562"/>
                      <a:pt x="211567" y="867"/>
                    </a:cubicBezTo>
                    <a:cubicBezTo>
                      <a:pt x="201404" y="2267"/>
                      <a:pt x="189183" y="3086"/>
                      <a:pt x="175848" y="6401"/>
                    </a:cubicBezTo>
                    <a:cubicBezTo>
                      <a:pt x="169209" y="7868"/>
                      <a:pt x="162151" y="9163"/>
                      <a:pt x="154893" y="10916"/>
                    </a:cubicBezTo>
                    <a:cubicBezTo>
                      <a:pt x="147682" y="12840"/>
                      <a:pt x="140224" y="14840"/>
                      <a:pt x="132566" y="16888"/>
                    </a:cubicBezTo>
                    <a:cubicBezTo>
                      <a:pt x="101924" y="25327"/>
                      <a:pt x="68835" y="36062"/>
                      <a:pt x="43269" y="44596"/>
                    </a:cubicBezTo>
                    <a:cubicBezTo>
                      <a:pt x="17733" y="53130"/>
                      <a:pt x="-403" y="58960"/>
                      <a:pt x="7" y="60246"/>
                    </a:cubicBezTo>
                    <a:cubicBezTo>
                      <a:pt x="283" y="61389"/>
                      <a:pt x="19581" y="56140"/>
                      <a:pt x="45936" y="47549"/>
                    </a:cubicBezTo>
                    <a:cubicBezTo>
                      <a:pt x="72340" y="38995"/>
                      <a:pt x="106020" y="27575"/>
                      <a:pt x="136538" y="19431"/>
                    </a:cubicBezTo>
                    <a:cubicBezTo>
                      <a:pt x="166961" y="10630"/>
                      <a:pt x="194079" y="6610"/>
                      <a:pt x="213396" y="4343"/>
                    </a:cubicBezTo>
                    <a:cubicBezTo>
                      <a:pt x="232722" y="2686"/>
                      <a:pt x="244352" y="3029"/>
                      <a:pt x="244476" y="145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CF4C8AF-4AE9-5528-2048-D54F24EC6F36}"/>
                  </a:ext>
                </a:extLst>
              </p:cNvPr>
              <p:cNvSpPr/>
              <p:nvPr/>
            </p:nvSpPr>
            <p:spPr>
              <a:xfrm>
                <a:off x="11100980" y="1478334"/>
                <a:ext cx="150157" cy="81275"/>
              </a:xfrm>
              <a:custGeom>
                <a:avLst/>
                <a:gdLst>
                  <a:gd name="connsiteX0" fmla="*/ 150158 w 150157"/>
                  <a:gd name="connsiteY0" fmla="*/ 79933 h 81275"/>
                  <a:gd name="connsiteX1" fmla="*/ 144529 w 150157"/>
                  <a:gd name="connsiteY1" fmla="*/ 75123 h 81275"/>
                  <a:gd name="connsiteX2" fmla="*/ 123221 w 150157"/>
                  <a:gd name="connsiteY2" fmla="*/ 58721 h 81275"/>
                  <a:gd name="connsiteX3" fmla="*/ 95103 w 150157"/>
                  <a:gd name="connsiteY3" fmla="*/ 42042 h 81275"/>
                  <a:gd name="connsiteX4" fmla="*/ 32572 w 150157"/>
                  <a:gd name="connsiteY4" fmla="*/ 12677 h 81275"/>
                  <a:gd name="connsiteX5" fmla="*/ 15 w 150157"/>
                  <a:gd name="connsiteY5" fmla="*/ 94 h 81275"/>
                  <a:gd name="connsiteX6" fmla="*/ 30314 w 150157"/>
                  <a:gd name="connsiteY6" fmla="*/ 15467 h 81275"/>
                  <a:gd name="connsiteX7" fmla="*/ 92084 w 150157"/>
                  <a:gd name="connsiteY7" fmla="*/ 44995 h 81275"/>
                  <a:gd name="connsiteX8" fmla="*/ 120316 w 150157"/>
                  <a:gd name="connsiteY8" fmla="*/ 61664 h 81275"/>
                  <a:gd name="connsiteX9" fmla="*/ 142128 w 150157"/>
                  <a:gd name="connsiteY9" fmla="*/ 77780 h 81275"/>
                  <a:gd name="connsiteX10" fmla="*/ 146615 w 150157"/>
                  <a:gd name="connsiteY10" fmla="*/ 81276 h 81275"/>
                  <a:gd name="connsiteX11" fmla="*/ 150158 w 150157"/>
                  <a:gd name="connsiteY11" fmla="*/ 79933 h 8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157" h="81275">
                    <a:moveTo>
                      <a:pt x="150158" y="79933"/>
                    </a:moveTo>
                    <a:cubicBezTo>
                      <a:pt x="148405" y="78418"/>
                      <a:pt x="146576" y="76837"/>
                      <a:pt x="144529" y="75123"/>
                    </a:cubicBezTo>
                    <a:cubicBezTo>
                      <a:pt x="138623" y="70341"/>
                      <a:pt x="131632" y="64274"/>
                      <a:pt x="123221" y="58721"/>
                    </a:cubicBezTo>
                    <a:cubicBezTo>
                      <a:pt x="114725" y="53387"/>
                      <a:pt x="105266" y="47700"/>
                      <a:pt x="95103" y="42042"/>
                    </a:cubicBezTo>
                    <a:cubicBezTo>
                      <a:pt x="74949" y="30527"/>
                      <a:pt x="50765" y="21144"/>
                      <a:pt x="32572" y="12677"/>
                    </a:cubicBezTo>
                    <a:cubicBezTo>
                      <a:pt x="14265" y="4419"/>
                      <a:pt x="558" y="-773"/>
                      <a:pt x="15" y="94"/>
                    </a:cubicBezTo>
                    <a:cubicBezTo>
                      <a:pt x="-508" y="980"/>
                      <a:pt x="12465" y="6914"/>
                      <a:pt x="30314" y="15467"/>
                    </a:cubicBezTo>
                    <a:cubicBezTo>
                      <a:pt x="48012" y="24288"/>
                      <a:pt x="71929" y="33527"/>
                      <a:pt x="92084" y="44995"/>
                    </a:cubicBezTo>
                    <a:cubicBezTo>
                      <a:pt x="102209" y="50643"/>
                      <a:pt x="111734" y="56358"/>
                      <a:pt x="120316" y="61664"/>
                    </a:cubicBezTo>
                    <a:cubicBezTo>
                      <a:pt x="128870" y="67026"/>
                      <a:pt x="135947" y="73179"/>
                      <a:pt x="142128" y="77780"/>
                    </a:cubicBezTo>
                    <a:cubicBezTo>
                      <a:pt x="143691" y="78999"/>
                      <a:pt x="145205" y="80171"/>
                      <a:pt x="146615" y="81276"/>
                    </a:cubicBezTo>
                    <a:cubicBezTo>
                      <a:pt x="147748" y="80695"/>
                      <a:pt x="148929" y="80247"/>
                      <a:pt x="150158" y="799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ACEA01C7-8446-5CEA-74AB-3CC742432839}"/>
                  </a:ext>
                </a:extLst>
              </p:cNvPr>
              <p:cNvSpPr/>
              <p:nvPr/>
            </p:nvSpPr>
            <p:spPr>
              <a:xfrm>
                <a:off x="11098588" y="1482299"/>
                <a:ext cx="138644" cy="79511"/>
              </a:xfrm>
              <a:custGeom>
                <a:avLst/>
                <a:gdLst>
                  <a:gd name="connsiteX0" fmla="*/ 138644 w 138644"/>
                  <a:gd name="connsiteY0" fmla="*/ 78426 h 79511"/>
                  <a:gd name="connsiteX1" fmla="*/ 116756 w 138644"/>
                  <a:gd name="connsiteY1" fmla="*/ 64824 h 79511"/>
                  <a:gd name="connsiteX2" fmla="*/ 88371 w 138644"/>
                  <a:gd name="connsiteY2" fmla="*/ 49270 h 79511"/>
                  <a:gd name="connsiteX3" fmla="*/ 29192 w 138644"/>
                  <a:gd name="connsiteY3" fmla="*/ 16228 h 79511"/>
                  <a:gd name="connsiteX4" fmla="*/ 17 w 138644"/>
                  <a:gd name="connsiteY4" fmla="*/ 73 h 79511"/>
                  <a:gd name="connsiteX5" fmla="*/ 28802 w 138644"/>
                  <a:gd name="connsiteY5" fmla="*/ 19400 h 79511"/>
                  <a:gd name="connsiteX6" fmla="*/ 89152 w 138644"/>
                  <a:gd name="connsiteY6" fmla="*/ 52880 h 79511"/>
                  <a:gd name="connsiteX7" fmla="*/ 117079 w 138644"/>
                  <a:gd name="connsiteY7" fmla="*/ 68358 h 79511"/>
                  <a:gd name="connsiteX8" fmla="*/ 134920 w 138644"/>
                  <a:gd name="connsiteY8" fmla="*/ 79512 h 79511"/>
                  <a:gd name="connsiteX9" fmla="*/ 138644 w 138644"/>
                  <a:gd name="connsiteY9" fmla="*/ 78426 h 7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644" h="79511">
                    <a:moveTo>
                      <a:pt x="138644" y="78426"/>
                    </a:moveTo>
                    <a:cubicBezTo>
                      <a:pt x="132367" y="74540"/>
                      <a:pt x="125433" y="69244"/>
                      <a:pt x="116756" y="64824"/>
                    </a:cubicBezTo>
                    <a:cubicBezTo>
                      <a:pt x="108069" y="60033"/>
                      <a:pt x="98439" y="54785"/>
                      <a:pt x="88371" y="49270"/>
                    </a:cubicBezTo>
                    <a:cubicBezTo>
                      <a:pt x="68330" y="37888"/>
                      <a:pt x="45804" y="26677"/>
                      <a:pt x="29192" y="16228"/>
                    </a:cubicBezTo>
                    <a:cubicBezTo>
                      <a:pt x="12428" y="6112"/>
                      <a:pt x="570" y="-793"/>
                      <a:pt x="17" y="73"/>
                    </a:cubicBezTo>
                    <a:cubicBezTo>
                      <a:pt x="-516" y="950"/>
                      <a:pt x="11552" y="8770"/>
                      <a:pt x="28802" y="19400"/>
                    </a:cubicBezTo>
                    <a:cubicBezTo>
                      <a:pt x="45899" y="30258"/>
                      <a:pt x="69121" y="41469"/>
                      <a:pt x="89152" y="52880"/>
                    </a:cubicBezTo>
                    <a:cubicBezTo>
                      <a:pt x="99153" y="58433"/>
                      <a:pt x="108593" y="63653"/>
                      <a:pt x="117079" y="68358"/>
                    </a:cubicBezTo>
                    <a:cubicBezTo>
                      <a:pt x="123995" y="72187"/>
                      <a:pt x="129643" y="76130"/>
                      <a:pt x="134920" y="79512"/>
                    </a:cubicBezTo>
                    <a:cubicBezTo>
                      <a:pt x="136149" y="79045"/>
                      <a:pt x="137377" y="78636"/>
                      <a:pt x="138644" y="7842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570EC90B-E2B7-9C63-4D6D-3C572B8E811F}"/>
                  </a:ext>
                </a:extLst>
              </p:cNvPr>
              <p:cNvSpPr/>
              <p:nvPr/>
            </p:nvSpPr>
            <p:spPr>
              <a:xfrm>
                <a:off x="10891829" y="1101946"/>
                <a:ext cx="117541" cy="216317"/>
              </a:xfrm>
              <a:custGeom>
                <a:avLst/>
                <a:gdLst>
                  <a:gd name="connsiteX0" fmla="*/ 332 w 117541"/>
                  <a:gd name="connsiteY0" fmla="*/ 7 h 216317"/>
                  <a:gd name="connsiteX1" fmla="*/ 10257 w 117541"/>
                  <a:gd name="connsiteY1" fmla="*/ 31497 h 216317"/>
                  <a:gd name="connsiteX2" fmla="*/ 45661 w 117541"/>
                  <a:gd name="connsiteY2" fmla="*/ 102134 h 216317"/>
                  <a:gd name="connsiteX3" fmla="*/ 96458 w 117541"/>
                  <a:gd name="connsiteY3" fmla="*/ 176782 h 216317"/>
                  <a:gd name="connsiteX4" fmla="*/ 112450 w 117541"/>
                  <a:gd name="connsiteY4" fmla="*/ 204747 h 216317"/>
                  <a:gd name="connsiteX5" fmla="*/ 117432 w 117541"/>
                  <a:gd name="connsiteY5" fmla="*/ 216310 h 216317"/>
                  <a:gd name="connsiteX6" fmla="*/ 109745 w 117541"/>
                  <a:gd name="connsiteY6" fmla="*/ 205538 h 216317"/>
                  <a:gd name="connsiteX7" fmla="*/ 92276 w 117541"/>
                  <a:gd name="connsiteY7" fmla="*/ 177982 h 216317"/>
                  <a:gd name="connsiteX8" fmla="*/ 40622 w 117541"/>
                  <a:gd name="connsiteY8" fmla="*/ 103220 h 216317"/>
                  <a:gd name="connsiteX9" fmla="*/ 19315 w 117541"/>
                  <a:gd name="connsiteY9" fmla="*/ 65349 h 216317"/>
                  <a:gd name="connsiteX10" fmla="*/ 5980 w 117541"/>
                  <a:gd name="connsiteY10" fmla="*/ 32344 h 216317"/>
                  <a:gd name="connsiteX11" fmla="*/ 332 w 117541"/>
                  <a:gd name="connsiteY11" fmla="*/ 7 h 21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541" h="216317">
                    <a:moveTo>
                      <a:pt x="332" y="7"/>
                    </a:moveTo>
                    <a:cubicBezTo>
                      <a:pt x="1617" y="-336"/>
                      <a:pt x="4427" y="11875"/>
                      <a:pt x="10257" y="31497"/>
                    </a:cubicBezTo>
                    <a:cubicBezTo>
                      <a:pt x="17343" y="50518"/>
                      <a:pt x="28849" y="76550"/>
                      <a:pt x="45661" y="102134"/>
                    </a:cubicBezTo>
                    <a:cubicBezTo>
                      <a:pt x="61901" y="128080"/>
                      <a:pt x="82827" y="154474"/>
                      <a:pt x="96458" y="176782"/>
                    </a:cubicBezTo>
                    <a:cubicBezTo>
                      <a:pt x="103906" y="187592"/>
                      <a:pt x="108850" y="197641"/>
                      <a:pt x="112450" y="204747"/>
                    </a:cubicBezTo>
                    <a:cubicBezTo>
                      <a:pt x="116079" y="211891"/>
                      <a:pt x="118042" y="216120"/>
                      <a:pt x="117432" y="216310"/>
                    </a:cubicBezTo>
                    <a:cubicBezTo>
                      <a:pt x="116851" y="216510"/>
                      <a:pt x="114022" y="212462"/>
                      <a:pt x="109745" y="205538"/>
                    </a:cubicBezTo>
                    <a:cubicBezTo>
                      <a:pt x="105516" y="198603"/>
                      <a:pt x="100077" y="188745"/>
                      <a:pt x="92276" y="177982"/>
                    </a:cubicBezTo>
                    <a:cubicBezTo>
                      <a:pt x="78017" y="155912"/>
                      <a:pt x="56929" y="129299"/>
                      <a:pt x="40622" y="103220"/>
                    </a:cubicBezTo>
                    <a:cubicBezTo>
                      <a:pt x="32269" y="90399"/>
                      <a:pt x="25373" y="77274"/>
                      <a:pt x="19315" y="65349"/>
                    </a:cubicBezTo>
                    <a:cubicBezTo>
                      <a:pt x="13419" y="53338"/>
                      <a:pt x="9561" y="41708"/>
                      <a:pt x="5980" y="32344"/>
                    </a:cubicBezTo>
                    <a:cubicBezTo>
                      <a:pt x="865" y="12475"/>
                      <a:pt x="-783" y="274"/>
                      <a:pt x="332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20054932-4A23-29F9-950B-10D3ED3FE9D2}"/>
                  </a:ext>
                </a:extLst>
              </p:cNvPr>
              <p:cNvSpPr/>
              <p:nvPr/>
            </p:nvSpPr>
            <p:spPr>
              <a:xfrm>
                <a:off x="10901162" y="1102572"/>
                <a:ext cx="113403" cy="213833"/>
              </a:xfrm>
              <a:custGeom>
                <a:avLst/>
                <a:gdLst>
                  <a:gd name="connsiteX0" fmla="*/ 161 w 113403"/>
                  <a:gd name="connsiteY0" fmla="*/ 9 h 213833"/>
                  <a:gd name="connsiteX1" fmla="*/ 9819 w 113403"/>
                  <a:gd name="connsiteY1" fmla="*/ 29927 h 213833"/>
                  <a:gd name="connsiteX2" fmla="*/ 47700 w 113403"/>
                  <a:gd name="connsiteY2" fmla="*/ 96916 h 213833"/>
                  <a:gd name="connsiteX3" fmla="*/ 93782 w 113403"/>
                  <a:gd name="connsiteY3" fmla="*/ 173888 h 213833"/>
                  <a:gd name="connsiteX4" fmla="*/ 107365 w 113403"/>
                  <a:gd name="connsiteY4" fmla="*/ 202739 h 213833"/>
                  <a:gd name="connsiteX5" fmla="*/ 113280 w 113403"/>
                  <a:gd name="connsiteY5" fmla="*/ 213826 h 213833"/>
                  <a:gd name="connsiteX6" fmla="*/ 109556 w 113403"/>
                  <a:gd name="connsiteY6" fmla="*/ 201320 h 213833"/>
                  <a:gd name="connsiteX7" fmla="*/ 96135 w 113403"/>
                  <a:gd name="connsiteY7" fmla="*/ 170897 h 213833"/>
                  <a:gd name="connsiteX8" fmla="*/ 48862 w 113403"/>
                  <a:gd name="connsiteY8" fmla="*/ 92563 h 213833"/>
                  <a:gd name="connsiteX9" fmla="*/ 12391 w 113403"/>
                  <a:gd name="connsiteY9" fmla="*/ 27203 h 213833"/>
                  <a:gd name="connsiteX10" fmla="*/ 161 w 113403"/>
                  <a:gd name="connsiteY10" fmla="*/ 9 h 21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403" h="213833">
                    <a:moveTo>
                      <a:pt x="161" y="9"/>
                    </a:moveTo>
                    <a:cubicBezTo>
                      <a:pt x="-772" y="238"/>
                      <a:pt x="2342" y="11925"/>
                      <a:pt x="9819" y="29927"/>
                    </a:cubicBezTo>
                    <a:cubicBezTo>
                      <a:pt x="18011" y="47720"/>
                      <a:pt x="30984" y="71485"/>
                      <a:pt x="47700" y="96916"/>
                    </a:cubicBezTo>
                    <a:cubicBezTo>
                      <a:pt x="63788" y="122624"/>
                      <a:pt x="82295" y="150504"/>
                      <a:pt x="93782" y="173888"/>
                    </a:cubicBezTo>
                    <a:cubicBezTo>
                      <a:pt x="100212" y="185137"/>
                      <a:pt x="104098" y="195624"/>
                      <a:pt x="107365" y="202739"/>
                    </a:cubicBezTo>
                    <a:cubicBezTo>
                      <a:pt x="110613" y="209921"/>
                      <a:pt x="112708" y="214026"/>
                      <a:pt x="113280" y="213826"/>
                    </a:cubicBezTo>
                    <a:cubicBezTo>
                      <a:pt x="113851" y="213626"/>
                      <a:pt x="112413" y="209035"/>
                      <a:pt x="109556" y="201320"/>
                    </a:cubicBezTo>
                    <a:cubicBezTo>
                      <a:pt x="106717" y="193605"/>
                      <a:pt x="102698" y="182641"/>
                      <a:pt x="96135" y="170897"/>
                    </a:cubicBezTo>
                    <a:cubicBezTo>
                      <a:pt x="84210" y="146580"/>
                      <a:pt x="64874" y="118176"/>
                      <a:pt x="48862" y="92563"/>
                    </a:cubicBezTo>
                    <a:cubicBezTo>
                      <a:pt x="32279" y="67132"/>
                      <a:pt x="20392" y="44005"/>
                      <a:pt x="12391" y="27203"/>
                    </a:cubicBezTo>
                    <a:cubicBezTo>
                      <a:pt x="5362" y="10144"/>
                      <a:pt x="1475" y="-353"/>
                      <a:pt x="16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2E56772D-27CC-397F-9EB5-340975EC7BFE}"/>
                  </a:ext>
                </a:extLst>
              </p:cNvPr>
              <p:cNvSpPr/>
              <p:nvPr/>
            </p:nvSpPr>
            <p:spPr>
              <a:xfrm>
                <a:off x="11024694" y="1146496"/>
                <a:ext cx="78493" cy="169999"/>
              </a:xfrm>
              <a:custGeom>
                <a:avLst/>
                <a:gdLst>
                  <a:gd name="connsiteX0" fmla="*/ 78407 w 78493"/>
                  <a:gd name="connsiteY0" fmla="*/ 15 h 169999"/>
                  <a:gd name="connsiteX1" fmla="*/ 66396 w 78493"/>
                  <a:gd name="connsiteY1" fmla="*/ 21770 h 169999"/>
                  <a:gd name="connsiteX2" fmla="*/ 35525 w 78493"/>
                  <a:gd name="connsiteY2" fmla="*/ 73043 h 169999"/>
                  <a:gd name="connsiteX3" fmla="*/ 8236 w 78493"/>
                  <a:gd name="connsiteY3" fmla="*/ 136823 h 169999"/>
                  <a:gd name="connsiteX4" fmla="*/ 4436 w 78493"/>
                  <a:gd name="connsiteY4" fmla="*/ 150101 h 169999"/>
                  <a:gd name="connsiteX5" fmla="*/ 2569 w 78493"/>
                  <a:gd name="connsiteY5" fmla="*/ 160759 h 169999"/>
                  <a:gd name="connsiteX6" fmla="*/ 273 w 78493"/>
                  <a:gd name="connsiteY6" fmla="*/ 169998 h 169999"/>
                  <a:gd name="connsiteX7" fmla="*/ 550 w 78493"/>
                  <a:gd name="connsiteY7" fmla="*/ 160026 h 169999"/>
                  <a:gd name="connsiteX8" fmla="*/ 1940 w 78493"/>
                  <a:gd name="connsiteY8" fmla="*/ 148843 h 169999"/>
                  <a:gd name="connsiteX9" fmla="*/ 5493 w 78493"/>
                  <a:gd name="connsiteY9" fmla="*/ 134994 h 169999"/>
                  <a:gd name="connsiteX10" fmla="*/ 32963 w 78493"/>
                  <a:gd name="connsiteY10" fmla="*/ 70062 h 169999"/>
                  <a:gd name="connsiteX11" fmla="*/ 63872 w 78493"/>
                  <a:gd name="connsiteY11" fmla="*/ 19656 h 169999"/>
                  <a:gd name="connsiteX12" fmla="*/ 78407 w 78493"/>
                  <a:gd name="connsiteY12" fmla="*/ 15 h 16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93" h="169999">
                    <a:moveTo>
                      <a:pt x="78407" y="15"/>
                    </a:moveTo>
                    <a:cubicBezTo>
                      <a:pt x="79217" y="396"/>
                      <a:pt x="74302" y="8654"/>
                      <a:pt x="66396" y="21770"/>
                    </a:cubicBezTo>
                    <a:cubicBezTo>
                      <a:pt x="58262" y="34839"/>
                      <a:pt x="46784" y="52593"/>
                      <a:pt x="35525" y="73043"/>
                    </a:cubicBezTo>
                    <a:cubicBezTo>
                      <a:pt x="24191" y="93398"/>
                      <a:pt x="13885" y="117468"/>
                      <a:pt x="8236" y="136823"/>
                    </a:cubicBezTo>
                    <a:cubicBezTo>
                      <a:pt x="6846" y="141633"/>
                      <a:pt x="5569" y="146110"/>
                      <a:pt x="4436" y="150101"/>
                    </a:cubicBezTo>
                    <a:cubicBezTo>
                      <a:pt x="3712" y="154196"/>
                      <a:pt x="3055" y="157797"/>
                      <a:pt x="2569" y="160759"/>
                    </a:cubicBezTo>
                    <a:cubicBezTo>
                      <a:pt x="1512" y="166674"/>
                      <a:pt x="731" y="170084"/>
                      <a:pt x="273" y="169998"/>
                    </a:cubicBezTo>
                    <a:cubicBezTo>
                      <a:pt x="-165" y="169922"/>
                      <a:pt x="-79" y="166303"/>
                      <a:pt x="550" y="160026"/>
                    </a:cubicBezTo>
                    <a:cubicBezTo>
                      <a:pt x="855" y="156921"/>
                      <a:pt x="1226" y="153092"/>
                      <a:pt x="1940" y="148843"/>
                    </a:cubicBezTo>
                    <a:cubicBezTo>
                      <a:pt x="3007" y="144576"/>
                      <a:pt x="4207" y="139909"/>
                      <a:pt x="5493" y="134994"/>
                    </a:cubicBezTo>
                    <a:cubicBezTo>
                      <a:pt x="10989" y="114963"/>
                      <a:pt x="21581" y="90427"/>
                      <a:pt x="32963" y="70062"/>
                    </a:cubicBezTo>
                    <a:cubicBezTo>
                      <a:pt x="44317" y="49583"/>
                      <a:pt x="55518" y="32162"/>
                      <a:pt x="63872" y="19656"/>
                    </a:cubicBezTo>
                    <a:cubicBezTo>
                      <a:pt x="71959" y="7121"/>
                      <a:pt x="77521" y="-385"/>
                      <a:pt x="78407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9CBFDAAA-B90C-7BD4-2F16-01D39E36F22B}"/>
                  </a:ext>
                </a:extLst>
              </p:cNvPr>
              <p:cNvSpPr/>
              <p:nvPr/>
            </p:nvSpPr>
            <p:spPr>
              <a:xfrm>
                <a:off x="11028879" y="1151419"/>
                <a:ext cx="79082" cy="165838"/>
              </a:xfrm>
              <a:custGeom>
                <a:avLst/>
                <a:gdLst>
                  <a:gd name="connsiteX0" fmla="*/ 78966 w 79082"/>
                  <a:gd name="connsiteY0" fmla="*/ 16 h 165838"/>
                  <a:gd name="connsiteX1" fmla="*/ 66917 w 79082"/>
                  <a:gd name="connsiteY1" fmla="*/ 21676 h 165838"/>
                  <a:gd name="connsiteX2" fmla="*/ 38589 w 79082"/>
                  <a:gd name="connsiteY2" fmla="*/ 74006 h 165838"/>
                  <a:gd name="connsiteX3" fmla="*/ 8681 w 79082"/>
                  <a:gd name="connsiteY3" fmla="*/ 134604 h 165838"/>
                  <a:gd name="connsiteX4" fmla="*/ 3985 w 79082"/>
                  <a:gd name="connsiteY4" fmla="*/ 146987 h 165838"/>
                  <a:gd name="connsiteX5" fmla="*/ 1546 w 79082"/>
                  <a:gd name="connsiteY5" fmla="*/ 156921 h 165838"/>
                  <a:gd name="connsiteX6" fmla="*/ 156 w 79082"/>
                  <a:gd name="connsiteY6" fmla="*/ 165837 h 165838"/>
                  <a:gd name="connsiteX7" fmla="*/ 3566 w 79082"/>
                  <a:gd name="connsiteY7" fmla="*/ 157045 h 165838"/>
                  <a:gd name="connsiteX8" fmla="*/ 6518 w 79082"/>
                  <a:gd name="connsiteY8" fmla="*/ 147035 h 165838"/>
                  <a:gd name="connsiteX9" fmla="*/ 11576 w 79082"/>
                  <a:gd name="connsiteY9" fmla="*/ 134500 h 165838"/>
                  <a:gd name="connsiteX10" fmla="*/ 41932 w 79082"/>
                  <a:gd name="connsiteY10" fmla="*/ 73187 h 165838"/>
                  <a:gd name="connsiteX11" fmla="*/ 69822 w 79082"/>
                  <a:gd name="connsiteY11" fmla="*/ 21914 h 165838"/>
                  <a:gd name="connsiteX12" fmla="*/ 78966 w 79082"/>
                  <a:gd name="connsiteY12" fmla="*/ 16 h 16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082" h="165838">
                    <a:moveTo>
                      <a:pt x="78966" y="16"/>
                    </a:moveTo>
                    <a:cubicBezTo>
                      <a:pt x="78080" y="-422"/>
                      <a:pt x="73917" y="8103"/>
                      <a:pt x="66917" y="21676"/>
                    </a:cubicBezTo>
                    <a:cubicBezTo>
                      <a:pt x="59859" y="35201"/>
                      <a:pt x="49752" y="53699"/>
                      <a:pt x="38589" y="74006"/>
                    </a:cubicBezTo>
                    <a:cubicBezTo>
                      <a:pt x="27369" y="94295"/>
                      <a:pt x="15472" y="116602"/>
                      <a:pt x="8681" y="134604"/>
                    </a:cubicBezTo>
                    <a:cubicBezTo>
                      <a:pt x="6957" y="139100"/>
                      <a:pt x="5385" y="143263"/>
                      <a:pt x="3985" y="146987"/>
                    </a:cubicBezTo>
                    <a:cubicBezTo>
                      <a:pt x="3042" y="150768"/>
                      <a:pt x="2213" y="154140"/>
                      <a:pt x="1546" y="156921"/>
                    </a:cubicBezTo>
                    <a:cubicBezTo>
                      <a:pt x="242" y="162475"/>
                      <a:pt x="-292" y="165742"/>
                      <a:pt x="156" y="165837"/>
                    </a:cubicBezTo>
                    <a:cubicBezTo>
                      <a:pt x="603" y="165913"/>
                      <a:pt x="1823" y="162646"/>
                      <a:pt x="3566" y="157045"/>
                    </a:cubicBezTo>
                    <a:cubicBezTo>
                      <a:pt x="4413" y="154226"/>
                      <a:pt x="5385" y="150854"/>
                      <a:pt x="6518" y="147035"/>
                    </a:cubicBezTo>
                    <a:cubicBezTo>
                      <a:pt x="8052" y="143244"/>
                      <a:pt x="9738" y="139043"/>
                      <a:pt x="11576" y="134500"/>
                    </a:cubicBezTo>
                    <a:cubicBezTo>
                      <a:pt x="18872" y="116269"/>
                      <a:pt x="30645" y="93418"/>
                      <a:pt x="41932" y="73187"/>
                    </a:cubicBezTo>
                    <a:cubicBezTo>
                      <a:pt x="53134" y="52927"/>
                      <a:pt x="63173" y="35011"/>
                      <a:pt x="69822" y="21914"/>
                    </a:cubicBezTo>
                    <a:cubicBezTo>
                      <a:pt x="76356" y="8655"/>
                      <a:pt x="79775" y="369"/>
                      <a:pt x="78966" y="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AC321085-9EC1-F3BA-0089-FA87A994FC6C}"/>
                  </a:ext>
                </a:extLst>
              </p:cNvPr>
              <p:cNvSpPr/>
              <p:nvPr/>
            </p:nvSpPr>
            <p:spPr>
              <a:xfrm>
                <a:off x="11320529" y="1429623"/>
                <a:ext cx="178937" cy="164081"/>
              </a:xfrm>
              <a:custGeom>
                <a:avLst/>
                <a:gdLst>
                  <a:gd name="connsiteX0" fmla="*/ 178926 w 178937"/>
                  <a:gd name="connsiteY0" fmla="*/ 294 h 164081"/>
                  <a:gd name="connsiteX1" fmla="*/ 148236 w 178937"/>
                  <a:gd name="connsiteY1" fmla="*/ 12591 h 164081"/>
                  <a:gd name="connsiteX2" fmla="*/ 82971 w 178937"/>
                  <a:gd name="connsiteY2" fmla="*/ 57235 h 164081"/>
                  <a:gd name="connsiteX3" fmla="*/ 24202 w 178937"/>
                  <a:gd name="connsiteY3" fmla="*/ 126472 h 164081"/>
                  <a:gd name="connsiteX4" fmla="*/ 75 w 178937"/>
                  <a:gd name="connsiteY4" fmla="*/ 164058 h 164081"/>
                  <a:gd name="connsiteX5" fmla="*/ 21459 w 178937"/>
                  <a:gd name="connsiteY5" fmla="*/ 123119 h 164081"/>
                  <a:gd name="connsiteX6" fmla="*/ 81085 w 178937"/>
                  <a:gd name="connsiteY6" fmla="*/ 52453 h 164081"/>
                  <a:gd name="connsiteX7" fmla="*/ 147008 w 178937"/>
                  <a:gd name="connsiteY7" fmla="*/ 8448 h 164081"/>
                  <a:gd name="connsiteX8" fmla="*/ 178926 w 178937"/>
                  <a:gd name="connsiteY8" fmla="*/ 294 h 164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8937" h="164081">
                    <a:moveTo>
                      <a:pt x="178926" y="294"/>
                    </a:moveTo>
                    <a:cubicBezTo>
                      <a:pt x="179374" y="1676"/>
                      <a:pt x="166772" y="3828"/>
                      <a:pt x="148236" y="12591"/>
                    </a:cubicBezTo>
                    <a:cubicBezTo>
                      <a:pt x="129748" y="21259"/>
                      <a:pt x="105603" y="36394"/>
                      <a:pt x="82971" y="57235"/>
                    </a:cubicBezTo>
                    <a:cubicBezTo>
                      <a:pt x="60016" y="77828"/>
                      <a:pt x="38880" y="104746"/>
                      <a:pt x="24202" y="126472"/>
                    </a:cubicBezTo>
                    <a:cubicBezTo>
                      <a:pt x="9333" y="148161"/>
                      <a:pt x="1189" y="164801"/>
                      <a:pt x="75" y="164058"/>
                    </a:cubicBezTo>
                    <a:cubicBezTo>
                      <a:pt x="-839" y="163515"/>
                      <a:pt x="6628" y="145655"/>
                      <a:pt x="21459" y="123119"/>
                    </a:cubicBezTo>
                    <a:cubicBezTo>
                      <a:pt x="36089" y="100507"/>
                      <a:pt x="57873" y="73180"/>
                      <a:pt x="81085" y="52453"/>
                    </a:cubicBezTo>
                    <a:cubicBezTo>
                      <a:pt x="104021" y="31536"/>
                      <a:pt x="128215" y="16496"/>
                      <a:pt x="147008" y="8448"/>
                    </a:cubicBezTo>
                    <a:cubicBezTo>
                      <a:pt x="165839" y="323"/>
                      <a:pt x="178764" y="-649"/>
                      <a:pt x="178926" y="2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F95AE97B-7708-CA58-ECE8-2A906FF1B2AE}"/>
                  </a:ext>
                </a:extLst>
              </p:cNvPr>
              <p:cNvSpPr/>
              <p:nvPr/>
            </p:nvSpPr>
            <p:spPr>
              <a:xfrm>
                <a:off x="11325146" y="1438805"/>
                <a:ext cx="173987" cy="157873"/>
              </a:xfrm>
              <a:custGeom>
                <a:avLst/>
                <a:gdLst>
                  <a:gd name="connsiteX0" fmla="*/ 173976 w 173987"/>
                  <a:gd name="connsiteY0" fmla="*/ 200 h 157873"/>
                  <a:gd name="connsiteX1" fmla="*/ 145410 w 173987"/>
                  <a:gd name="connsiteY1" fmla="*/ 12039 h 157873"/>
                  <a:gd name="connsiteX2" fmla="*/ 84841 w 173987"/>
                  <a:gd name="connsiteY2" fmla="*/ 58417 h 157873"/>
                  <a:gd name="connsiteX3" fmla="*/ 24309 w 173987"/>
                  <a:gd name="connsiteY3" fmla="*/ 122444 h 157873"/>
                  <a:gd name="connsiteX4" fmla="*/ 68 w 173987"/>
                  <a:gd name="connsiteY4" fmla="*/ 157848 h 157873"/>
                  <a:gd name="connsiteX5" fmla="*/ 27986 w 173987"/>
                  <a:gd name="connsiteY5" fmla="*/ 123444 h 157873"/>
                  <a:gd name="connsiteX6" fmla="*/ 89308 w 173987"/>
                  <a:gd name="connsiteY6" fmla="*/ 58807 h 157873"/>
                  <a:gd name="connsiteX7" fmla="*/ 148430 w 173987"/>
                  <a:gd name="connsiteY7" fmla="*/ 14335 h 157873"/>
                  <a:gd name="connsiteX8" fmla="*/ 173976 w 173987"/>
                  <a:gd name="connsiteY8" fmla="*/ 200 h 15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87" h="157873">
                    <a:moveTo>
                      <a:pt x="173976" y="200"/>
                    </a:moveTo>
                    <a:cubicBezTo>
                      <a:pt x="173709" y="-857"/>
                      <a:pt x="162212" y="2162"/>
                      <a:pt x="145410" y="12039"/>
                    </a:cubicBezTo>
                    <a:cubicBezTo>
                      <a:pt x="128599" y="21679"/>
                      <a:pt x="106891" y="38024"/>
                      <a:pt x="84841" y="58417"/>
                    </a:cubicBezTo>
                    <a:cubicBezTo>
                      <a:pt x="62571" y="78562"/>
                      <a:pt x="40216" y="102803"/>
                      <a:pt x="24309" y="122444"/>
                    </a:cubicBezTo>
                    <a:cubicBezTo>
                      <a:pt x="8336" y="142103"/>
                      <a:pt x="-894" y="157277"/>
                      <a:pt x="68" y="157848"/>
                    </a:cubicBezTo>
                    <a:cubicBezTo>
                      <a:pt x="1183" y="158572"/>
                      <a:pt x="11365" y="143361"/>
                      <a:pt x="27986" y="123444"/>
                    </a:cubicBezTo>
                    <a:cubicBezTo>
                      <a:pt x="44455" y="103441"/>
                      <a:pt x="67077" y="78734"/>
                      <a:pt x="89308" y="58807"/>
                    </a:cubicBezTo>
                    <a:cubicBezTo>
                      <a:pt x="111301" y="38633"/>
                      <a:pt x="132647" y="23603"/>
                      <a:pt x="148430" y="14335"/>
                    </a:cubicBezTo>
                    <a:cubicBezTo>
                      <a:pt x="164165" y="4972"/>
                      <a:pt x="174376" y="1476"/>
                      <a:pt x="173976" y="20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2AB9E2F2-8A44-AA83-E62C-A15D530BE02C}"/>
                  </a:ext>
                </a:extLst>
              </p:cNvPr>
              <p:cNvSpPr/>
              <p:nvPr/>
            </p:nvSpPr>
            <p:spPr>
              <a:xfrm>
                <a:off x="11322869" y="1595662"/>
                <a:ext cx="82261" cy="199187"/>
              </a:xfrm>
              <a:custGeom>
                <a:avLst/>
                <a:gdLst>
                  <a:gd name="connsiteX0" fmla="*/ 80336 w 82261"/>
                  <a:gd name="connsiteY0" fmla="*/ 199187 h 199187"/>
                  <a:gd name="connsiteX1" fmla="*/ 78355 w 82261"/>
                  <a:gd name="connsiteY1" fmla="*/ 170040 h 199187"/>
                  <a:gd name="connsiteX2" fmla="*/ 64562 w 82261"/>
                  <a:gd name="connsiteY2" fmla="*/ 101146 h 199187"/>
                  <a:gd name="connsiteX3" fmla="*/ 57019 w 82261"/>
                  <a:gd name="connsiteY3" fmla="*/ 81553 h 199187"/>
                  <a:gd name="connsiteX4" fmla="*/ 47894 w 82261"/>
                  <a:gd name="connsiteY4" fmla="*/ 62446 h 199187"/>
                  <a:gd name="connsiteX5" fmla="*/ 26377 w 82261"/>
                  <a:gd name="connsiteY5" fmla="*/ 29737 h 199187"/>
                  <a:gd name="connsiteX6" fmla="*/ 16242 w 82261"/>
                  <a:gd name="connsiteY6" fmla="*/ 17221 h 199187"/>
                  <a:gd name="connsiteX7" fmla="*/ 7308 w 82261"/>
                  <a:gd name="connsiteY7" fmla="*/ 8372 h 199187"/>
                  <a:gd name="connsiteX8" fmla="*/ 40 w 82261"/>
                  <a:gd name="connsiteY8" fmla="*/ 38 h 199187"/>
                  <a:gd name="connsiteX9" fmla="*/ 9327 w 82261"/>
                  <a:gd name="connsiteY9" fmla="*/ 6925 h 199187"/>
                  <a:gd name="connsiteX10" fmla="*/ 19195 w 82261"/>
                  <a:gd name="connsiteY10" fmla="*/ 15659 h 199187"/>
                  <a:gd name="connsiteX11" fmla="*/ 29939 w 82261"/>
                  <a:gd name="connsiteY11" fmla="*/ 28356 h 199187"/>
                  <a:gd name="connsiteX12" fmla="*/ 52361 w 82261"/>
                  <a:gd name="connsiteY12" fmla="*/ 61865 h 199187"/>
                  <a:gd name="connsiteX13" fmla="*/ 69096 w 82261"/>
                  <a:gd name="connsiteY13" fmla="*/ 101327 h 199187"/>
                  <a:gd name="connsiteX14" fmla="*/ 82193 w 82261"/>
                  <a:gd name="connsiteY14" fmla="*/ 170336 h 199187"/>
                  <a:gd name="connsiteX15" fmla="*/ 80336 w 82261"/>
                  <a:gd name="connsiteY15" fmla="*/ 199187 h 19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261" h="199187">
                    <a:moveTo>
                      <a:pt x="80336" y="199187"/>
                    </a:moveTo>
                    <a:cubicBezTo>
                      <a:pt x="79155" y="199253"/>
                      <a:pt x="79364" y="188090"/>
                      <a:pt x="78355" y="170040"/>
                    </a:cubicBezTo>
                    <a:cubicBezTo>
                      <a:pt x="76564" y="152152"/>
                      <a:pt x="73697" y="127092"/>
                      <a:pt x="64562" y="101146"/>
                    </a:cubicBezTo>
                    <a:cubicBezTo>
                      <a:pt x="62515" y="94574"/>
                      <a:pt x="60105" y="87954"/>
                      <a:pt x="57019" y="81553"/>
                    </a:cubicBezTo>
                    <a:cubicBezTo>
                      <a:pt x="54028" y="75114"/>
                      <a:pt x="51247" y="68580"/>
                      <a:pt x="47894" y="62446"/>
                    </a:cubicBezTo>
                    <a:cubicBezTo>
                      <a:pt x="40702" y="50387"/>
                      <a:pt x="34063" y="38681"/>
                      <a:pt x="26377" y="29737"/>
                    </a:cubicBezTo>
                    <a:cubicBezTo>
                      <a:pt x="22634" y="25174"/>
                      <a:pt x="19576" y="20717"/>
                      <a:pt x="16242" y="17221"/>
                    </a:cubicBezTo>
                    <a:cubicBezTo>
                      <a:pt x="12813" y="13830"/>
                      <a:pt x="9756" y="10820"/>
                      <a:pt x="7308" y="8372"/>
                    </a:cubicBezTo>
                    <a:cubicBezTo>
                      <a:pt x="2374" y="3410"/>
                      <a:pt x="-369" y="410"/>
                      <a:pt x="40" y="38"/>
                    </a:cubicBezTo>
                    <a:cubicBezTo>
                      <a:pt x="402" y="-343"/>
                      <a:pt x="3812" y="2153"/>
                      <a:pt x="9327" y="6925"/>
                    </a:cubicBezTo>
                    <a:cubicBezTo>
                      <a:pt x="12213" y="9449"/>
                      <a:pt x="15490" y="12382"/>
                      <a:pt x="19195" y="15659"/>
                    </a:cubicBezTo>
                    <a:cubicBezTo>
                      <a:pt x="22672" y="19260"/>
                      <a:pt x="26072" y="23689"/>
                      <a:pt x="29939" y="28356"/>
                    </a:cubicBezTo>
                    <a:cubicBezTo>
                      <a:pt x="38131" y="37481"/>
                      <a:pt x="44893" y="49568"/>
                      <a:pt x="52361" y="61865"/>
                    </a:cubicBezTo>
                    <a:cubicBezTo>
                      <a:pt x="58514" y="74714"/>
                      <a:pt x="65258" y="87963"/>
                      <a:pt x="69096" y="101327"/>
                    </a:cubicBezTo>
                    <a:cubicBezTo>
                      <a:pt x="78183" y="127606"/>
                      <a:pt x="81003" y="152562"/>
                      <a:pt x="82193" y="170336"/>
                    </a:cubicBezTo>
                    <a:cubicBezTo>
                      <a:pt x="82565" y="188262"/>
                      <a:pt x="81336" y="199149"/>
                      <a:pt x="80336" y="1991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09E67E65-768E-D602-2259-C662A217A8DC}"/>
                  </a:ext>
                </a:extLst>
              </p:cNvPr>
              <p:cNvSpPr/>
              <p:nvPr/>
            </p:nvSpPr>
            <p:spPr>
              <a:xfrm>
                <a:off x="11319437" y="1599110"/>
                <a:ext cx="76448" cy="193425"/>
              </a:xfrm>
              <a:custGeom>
                <a:avLst/>
                <a:gdLst>
                  <a:gd name="connsiteX0" fmla="*/ 76005 w 76448"/>
                  <a:gd name="connsiteY0" fmla="*/ 193425 h 193425"/>
                  <a:gd name="connsiteX1" fmla="*/ 73958 w 76448"/>
                  <a:gd name="connsiteY1" fmla="*/ 165373 h 193425"/>
                  <a:gd name="connsiteX2" fmla="*/ 67766 w 76448"/>
                  <a:gd name="connsiteY2" fmla="*/ 135341 h 193425"/>
                  <a:gd name="connsiteX3" fmla="*/ 63261 w 76448"/>
                  <a:gd name="connsiteY3" fmla="*/ 117767 h 193425"/>
                  <a:gd name="connsiteX4" fmla="*/ 57193 w 76448"/>
                  <a:gd name="connsiteY4" fmla="*/ 99279 h 193425"/>
                  <a:gd name="connsiteX5" fmla="*/ 24104 w 76448"/>
                  <a:gd name="connsiteY5" fmla="*/ 28899 h 193425"/>
                  <a:gd name="connsiteX6" fmla="*/ 15417 w 76448"/>
                  <a:gd name="connsiteY6" fmla="*/ 16260 h 193425"/>
                  <a:gd name="connsiteX7" fmla="*/ 7606 w 76448"/>
                  <a:gd name="connsiteY7" fmla="*/ 7325 h 193425"/>
                  <a:gd name="connsiteX8" fmla="*/ 43 w 76448"/>
                  <a:gd name="connsiteY8" fmla="*/ 38 h 193425"/>
                  <a:gd name="connsiteX9" fmla="*/ 6168 w 76448"/>
                  <a:gd name="connsiteY9" fmla="*/ 9154 h 193425"/>
                  <a:gd name="connsiteX10" fmla="*/ 13788 w 76448"/>
                  <a:gd name="connsiteY10" fmla="*/ 18641 h 193425"/>
                  <a:gd name="connsiteX11" fmla="*/ 22323 w 76448"/>
                  <a:gd name="connsiteY11" fmla="*/ 31728 h 193425"/>
                  <a:gd name="connsiteX12" fmla="*/ 40582 w 76448"/>
                  <a:gd name="connsiteY12" fmla="*/ 64808 h 193425"/>
                  <a:gd name="connsiteX13" fmla="*/ 55308 w 76448"/>
                  <a:gd name="connsiteY13" fmla="*/ 102756 h 193425"/>
                  <a:gd name="connsiteX14" fmla="*/ 71195 w 76448"/>
                  <a:gd name="connsiteY14" fmla="*/ 167145 h 193425"/>
                  <a:gd name="connsiteX15" fmla="*/ 76005 w 76448"/>
                  <a:gd name="connsiteY15" fmla="*/ 193425 h 19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6448" h="193425">
                    <a:moveTo>
                      <a:pt x="76005" y="193425"/>
                    </a:moveTo>
                    <a:cubicBezTo>
                      <a:pt x="76872" y="193396"/>
                      <a:pt x="76606" y="182614"/>
                      <a:pt x="73958" y="165373"/>
                    </a:cubicBezTo>
                    <a:cubicBezTo>
                      <a:pt x="72195" y="156820"/>
                      <a:pt x="70986" y="146438"/>
                      <a:pt x="67766" y="135341"/>
                    </a:cubicBezTo>
                    <a:cubicBezTo>
                      <a:pt x="66338" y="129740"/>
                      <a:pt x="64852" y="123873"/>
                      <a:pt x="63261" y="117767"/>
                    </a:cubicBezTo>
                    <a:cubicBezTo>
                      <a:pt x="61318" y="111795"/>
                      <a:pt x="59318" y="105604"/>
                      <a:pt x="57193" y="99279"/>
                    </a:cubicBezTo>
                    <a:cubicBezTo>
                      <a:pt x="48659" y="74057"/>
                      <a:pt x="36867" y="47197"/>
                      <a:pt x="24104" y="28899"/>
                    </a:cubicBezTo>
                    <a:cubicBezTo>
                      <a:pt x="20941" y="24308"/>
                      <a:pt x="18474" y="19708"/>
                      <a:pt x="15417" y="16260"/>
                    </a:cubicBezTo>
                    <a:cubicBezTo>
                      <a:pt x="12436" y="12850"/>
                      <a:pt x="9788" y="9840"/>
                      <a:pt x="7606" y="7325"/>
                    </a:cubicBezTo>
                    <a:cubicBezTo>
                      <a:pt x="3120" y="2382"/>
                      <a:pt x="406" y="-362"/>
                      <a:pt x="43" y="38"/>
                    </a:cubicBezTo>
                    <a:cubicBezTo>
                      <a:pt x="-347" y="410"/>
                      <a:pt x="1910" y="3753"/>
                      <a:pt x="6168" y="9154"/>
                    </a:cubicBezTo>
                    <a:cubicBezTo>
                      <a:pt x="8330" y="11830"/>
                      <a:pt x="10892" y="15012"/>
                      <a:pt x="13788" y="18641"/>
                    </a:cubicBezTo>
                    <a:cubicBezTo>
                      <a:pt x="16598" y="22365"/>
                      <a:pt x="19170" y="27004"/>
                      <a:pt x="22323" y="31728"/>
                    </a:cubicBezTo>
                    <a:cubicBezTo>
                      <a:pt x="28904" y="40929"/>
                      <a:pt x="34324" y="52921"/>
                      <a:pt x="40582" y="64808"/>
                    </a:cubicBezTo>
                    <a:cubicBezTo>
                      <a:pt x="45649" y="77334"/>
                      <a:pt x="51698" y="90002"/>
                      <a:pt x="55308" y="102756"/>
                    </a:cubicBezTo>
                    <a:cubicBezTo>
                      <a:pt x="64033" y="127797"/>
                      <a:pt x="68128" y="150810"/>
                      <a:pt x="71195" y="167145"/>
                    </a:cubicBezTo>
                    <a:cubicBezTo>
                      <a:pt x="73681" y="183528"/>
                      <a:pt x="74805" y="193510"/>
                      <a:pt x="76005" y="19342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B53E3376-E13C-3EC4-62B0-D0EBFA5BACA1}"/>
                  </a:ext>
                </a:extLst>
              </p:cNvPr>
              <p:cNvSpPr/>
              <p:nvPr/>
            </p:nvSpPr>
            <p:spPr>
              <a:xfrm>
                <a:off x="11239613" y="1463722"/>
                <a:ext cx="64454" cy="111265"/>
              </a:xfrm>
              <a:custGeom>
                <a:avLst/>
                <a:gdLst>
                  <a:gd name="connsiteX0" fmla="*/ 48025 w 64454"/>
                  <a:gd name="connsiteY0" fmla="*/ 86287 h 111265"/>
                  <a:gd name="connsiteX1" fmla="*/ 19393 w 64454"/>
                  <a:gd name="connsiteY1" fmla="*/ 33252 h 111265"/>
                  <a:gd name="connsiteX2" fmla="*/ 2505 w 64454"/>
                  <a:gd name="connsiteY2" fmla="*/ 0 h 111265"/>
                  <a:gd name="connsiteX3" fmla="*/ 0 w 64454"/>
                  <a:gd name="connsiteY3" fmla="*/ 1934 h 111265"/>
                  <a:gd name="connsiteX4" fmla="*/ 15973 w 64454"/>
                  <a:gd name="connsiteY4" fmla="*/ 33642 h 111265"/>
                  <a:gd name="connsiteX5" fmla="*/ 45263 w 64454"/>
                  <a:gd name="connsiteY5" fmla="*/ 87078 h 111265"/>
                  <a:gd name="connsiteX6" fmla="*/ 58331 w 64454"/>
                  <a:gd name="connsiteY6" fmla="*/ 104956 h 111265"/>
                  <a:gd name="connsiteX7" fmla="*/ 64380 w 64454"/>
                  <a:gd name="connsiteY7" fmla="*/ 111252 h 111265"/>
                  <a:gd name="connsiteX8" fmla="*/ 48025 w 64454"/>
                  <a:gd name="connsiteY8" fmla="*/ 86287 h 11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454" h="111265">
                    <a:moveTo>
                      <a:pt x="48025" y="86287"/>
                    </a:moveTo>
                    <a:cubicBezTo>
                      <a:pt x="38586" y="71485"/>
                      <a:pt x="28251" y="51340"/>
                      <a:pt x="19393" y="33252"/>
                    </a:cubicBezTo>
                    <a:cubicBezTo>
                      <a:pt x="13621" y="20784"/>
                      <a:pt x="7801" y="9573"/>
                      <a:pt x="2505" y="0"/>
                    </a:cubicBezTo>
                    <a:cubicBezTo>
                      <a:pt x="1753" y="791"/>
                      <a:pt x="886" y="1333"/>
                      <a:pt x="0" y="1934"/>
                    </a:cubicBezTo>
                    <a:cubicBezTo>
                      <a:pt x="4934" y="11068"/>
                      <a:pt x="10449" y="21650"/>
                      <a:pt x="15973" y="33642"/>
                    </a:cubicBezTo>
                    <a:cubicBezTo>
                      <a:pt x="24803" y="51587"/>
                      <a:pt x="35280" y="72057"/>
                      <a:pt x="45263" y="87078"/>
                    </a:cubicBezTo>
                    <a:cubicBezTo>
                      <a:pt x="49977" y="94707"/>
                      <a:pt x="54797" y="100784"/>
                      <a:pt x="58331" y="104956"/>
                    </a:cubicBezTo>
                    <a:cubicBezTo>
                      <a:pt x="61817" y="109156"/>
                      <a:pt x="64056" y="111462"/>
                      <a:pt x="64380" y="111252"/>
                    </a:cubicBezTo>
                    <a:cubicBezTo>
                      <a:pt x="65322" y="110623"/>
                      <a:pt x="57178" y="101270"/>
                      <a:pt x="48025" y="862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828F23D6-3913-14DB-7E1F-DED8C622C93D}"/>
                  </a:ext>
                </a:extLst>
              </p:cNvPr>
              <p:cNvSpPr/>
              <p:nvPr/>
            </p:nvSpPr>
            <p:spPr>
              <a:xfrm>
                <a:off x="11249233" y="1461522"/>
                <a:ext cx="57918" cy="111408"/>
              </a:xfrm>
              <a:custGeom>
                <a:avLst/>
                <a:gdLst>
                  <a:gd name="connsiteX0" fmla="*/ 44482 w 57918"/>
                  <a:gd name="connsiteY0" fmla="*/ 85039 h 111408"/>
                  <a:gd name="connsiteX1" fmla="*/ 18726 w 57918"/>
                  <a:gd name="connsiteY1" fmla="*/ 30451 h 111408"/>
                  <a:gd name="connsiteX2" fmla="*/ 2191 w 57918"/>
                  <a:gd name="connsiteY2" fmla="*/ 0 h 111408"/>
                  <a:gd name="connsiteX3" fmla="*/ 0 w 57918"/>
                  <a:gd name="connsiteY3" fmla="*/ 933 h 111408"/>
                  <a:gd name="connsiteX4" fmla="*/ 17669 w 57918"/>
                  <a:gd name="connsiteY4" fmla="*/ 33261 h 111408"/>
                  <a:gd name="connsiteX5" fmla="*/ 42929 w 57918"/>
                  <a:gd name="connsiteY5" fmla="*/ 87011 h 111408"/>
                  <a:gd name="connsiteX6" fmla="*/ 53064 w 57918"/>
                  <a:gd name="connsiteY6" fmla="*/ 104956 h 111408"/>
                  <a:gd name="connsiteX7" fmla="*/ 57836 w 57918"/>
                  <a:gd name="connsiteY7" fmla="*/ 111395 h 111408"/>
                  <a:gd name="connsiteX8" fmla="*/ 44482 w 57918"/>
                  <a:gd name="connsiteY8" fmla="*/ 85039 h 1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918" h="111408">
                    <a:moveTo>
                      <a:pt x="44482" y="85039"/>
                    </a:moveTo>
                    <a:cubicBezTo>
                      <a:pt x="36605" y="69656"/>
                      <a:pt x="27765" y="48835"/>
                      <a:pt x="18726" y="30451"/>
                    </a:cubicBezTo>
                    <a:cubicBezTo>
                      <a:pt x="13364" y="18945"/>
                      <a:pt x="7601" y="8753"/>
                      <a:pt x="2191" y="0"/>
                    </a:cubicBezTo>
                    <a:cubicBezTo>
                      <a:pt x="1457" y="371"/>
                      <a:pt x="705" y="667"/>
                      <a:pt x="0" y="933"/>
                    </a:cubicBezTo>
                    <a:cubicBezTo>
                      <a:pt x="5810" y="10182"/>
                      <a:pt x="12059" y="21041"/>
                      <a:pt x="17669" y="33261"/>
                    </a:cubicBezTo>
                    <a:cubicBezTo>
                      <a:pt x="26565" y="51606"/>
                      <a:pt x="35023" y="72085"/>
                      <a:pt x="42929" y="87011"/>
                    </a:cubicBezTo>
                    <a:cubicBezTo>
                      <a:pt x="46587" y="94669"/>
                      <a:pt x="50407" y="100708"/>
                      <a:pt x="53064" y="104956"/>
                    </a:cubicBezTo>
                    <a:cubicBezTo>
                      <a:pt x="55788" y="109233"/>
                      <a:pt x="57503" y="111614"/>
                      <a:pt x="57836" y="111395"/>
                    </a:cubicBezTo>
                    <a:cubicBezTo>
                      <a:pt x="58741" y="110766"/>
                      <a:pt x="52026" y="100670"/>
                      <a:pt x="44482" y="8503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40C6E926-CF54-9509-4620-C30CA7DBC8CD}"/>
                  </a:ext>
                </a:extLst>
              </p:cNvPr>
              <p:cNvSpPr/>
              <p:nvPr/>
            </p:nvSpPr>
            <p:spPr>
              <a:xfrm>
                <a:off x="10658177" y="1193626"/>
                <a:ext cx="98029" cy="223599"/>
              </a:xfrm>
              <a:custGeom>
                <a:avLst/>
                <a:gdLst>
                  <a:gd name="connsiteX0" fmla="*/ 9460 w 98029"/>
                  <a:gd name="connsiteY0" fmla="*/ 24 h 223599"/>
                  <a:gd name="connsiteX1" fmla="*/ 4545 w 98029"/>
                  <a:gd name="connsiteY1" fmla="*/ 33742 h 223599"/>
                  <a:gd name="connsiteX2" fmla="*/ 18956 w 98029"/>
                  <a:gd name="connsiteY2" fmla="*/ 113228 h 223599"/>
                  <a:gd name="connsiteX3" fmla="*/ 63990 w 98029"/>
                  <a:gd name="connsiteY3" fmla="*/ 194343 h 223599"/>
                  <a:gd name="connsiteX4" fmla="*/ 87479 w 98029"/>
                  <a:gd name="connsiteY4" fmla="*/ 217051 h 223599"/>
                  <a:gd name="connsiteX5" fmla="*/ 95337 w 98029"/>
                  <a:gd name="connsiteY5" fmla="*/ 221537 h 223599"/>
                  <a:gd name="connsiteX6" fmla="*/ 98023 w 98029"/>
                  <a:gd name="connsiteY6" fmla="*/ 223471 h 223599"/>
                  <a:gd name="connsiteX7" fmla="*/ 94565 w 98029"/>
                  <a:gd name="connsiteY7" fmla="*/ 222985 h 223599"/>
                  <a:gd name="connsiteX8" fmla="*/ 85507 w 98029"/>
                  <a:gd name="connsiteY8" fmla="*/ 219108 h 223599"/>
                  <a:gd name="connsiteX9" fmla="*/ 59904 w 98029"/>
                  <a:gd name="connsiteY9" fmla="*/ 196058 h 223599"/>
                  <a:gd name="connsiteX10" fmla="*/ 13689 w 98029"/>
                  <a:gd name="connsiteY10" fmla="*/ 113133 h 223599"/>
                  <a:gd name="connsiteX11" fmla="*/ 192 w 98029"/>
                  <a:gd name="connsiteY11" fmla="*/ 32980 h 223599"/>
                  <a:gd name="connsiteX12" fmla="*/ 9460 w 98029"/>
                  <a:gd name="connsiteY12" fmla="*/ 24 h 22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29" h="223599">
                    <a:moveTo>
                      <a:pt x="9460" y="24"/>
                    </a:moveTo>
                    <a:cubicBezTo>
                      <a:pt x="10936" y="452"/>
                      <a:pt x="4564" y="12568"/>
                      <a:pt x="4545" y="33742"/>
                    </a:cubicBezTo>
                    <a:cubicBezTo>
                      <a:pt x="4097" y="54707"/>
                      <a:pt x="8460" y="83568"/>
                      <a:pt x="18956" y="113228"/>
                    </a:cubicBezTo>
                    <a:cubicBezTo>
                      <a:pt x="29510" y="142832"/>
                      <a:pt x="46750" y="173627"/>
                      <a:pt x="63990" y="194343"/>
                    </a:cubicBezTo>
                    <a:cubicBezTo>
                      <a:pt x="72525" y="204716"/>
                      <a:pt x="80859" y="212717"/>
                      <a:pt x="87479" y="217051"/>
                    </a:cubicBezTo>
                    <a:cubicBezTo>
                      <a:pt x="90508" y="219680"/>
                      <a:pt x="93584" y="220451"/>
                      <a:pt x="95337" y="221537"/>
                    </a:cubicBezTo>
                    <a:cubicBezTo>
                      <a:pt x="97156" y="222509"/>
                      <a:pt x="98118" y="223157"/>
                      <a:pt x="98023" y="223471"/>
                    </a:cubicBezTo>
                    <a:cubicBezTo>
                      <a:pt x="97899" y="223747"/>
                      <a:pt x="96747" y="223576"/>
                      <a:pt x="94565" y="222985"/>
                    </a:cubicBezTo>
                    <a:cubicBezTo>
                      <a:pt x="92461" y="222299"/>
                      <a:pt x="88908" y="221604"/>
                      <a:pt x="85507" y="219108"/>
                    </a:cubicBezTo>
                    <a:cubicBezTo>
                      <a:pt x="77906" y="214975"/>
                      <a:pt x="69067" y="206631"/>
                      <a:pt x="59904" y="196058"/>
                    </a:cubicBezTo>
                    <a:cubicBezTo>
                      <a:pt x="41788" y="174703"/>
                      <a:pt x="24262" y="143156"/>
                      <a:pt x="13689" y="113133"/>
                    </a:cubicBezTo>
                    <a:cubicBezTo>
                      <a:pt x="3335" y="83034"/>
                      <a:pt x="-999" y="54173"/>
                      <a:pt x="192" y="32980"/>
                    </a:cubicBezTo>
                    <a:cubicBezTo>
                      <a:pt x="1011" y="11578"/>
                      <a:pt x="8736" y="-614"/>
                      <a:pt x="9460" y="2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BEC5642E-576B-D259-2FB7-572CC2DE024B}"/>
                  </a:ext>
                </a:extLst>
              </p:cNvPr>
              <p:cNvSpPr/>
              <p:nvPr/>
            </p:nvSpPr>
            <p:spPr>
              <a:xfrm>
                <a:off x="10671012" y="1199442"/>
                <a:ext cx="87017" cy="212442"/>
              </a:xfrm>
              <a:custGeom>
                <a:avLst/>
                <a:gdLst>
                  <a:gd name="connsiteX0" fmla="*/ 3997 w 87017"/>
                  <a:gd name="connsiteY0" fmla="*/ 9 h 212442"/>
                  <a:gd name="connsiteX1" fmla="*/ 987 w 87017"/>
                  <a:gd name="connsiteY1" fmla="*/ 7381 h 212442"/>
                  <a:gd name="connsiteX2" fmla="*/ 387 w 87017"/>
                  <a:gd name="connsiteY2" fmla="*/ 30156 h 212442"/>
                  <a:gd name="connsiteX3" fmla="*/ 18456 w 87017"/>
                  <a:gd name="connsiteY3" fmla="*/ 105403 h 212442"/>
                  <a:gd name="connsiteX4" fmla="*/ 57556 w 87017"/>
                  <a:gd name="connsiteY4" fmla="*/ 185375 h 212442"/>
                  <a:gd name="connsiteX5" fmla="*/ 68196 w 87017"/>
                  <a:gd name="connsiteY5" fmla="*/ 198939 h 212442"/>
                  <a:gd name="connsiteX6" fmla="*/ 77663 w 87017"/>
                  <a:gd name="connsiteY6" fmla="*/ 207873 h 212442"/>
                  <a:gd name="connsiteX7" fmla="*/ 87007 w 87017"/>
                  <a:gd name="connsiteY7" fmla="*/ 212388 h 212442"/>
                  <a:gd name="connsiteX8" fmla="*/ 84998 w 87017"/>
                  <a:gd name="connsiteY8" fmla="*/ 210283 h 212442"/>
                  <a:gd name="connsiteX9" fmla="*/ 78940 w 87017"/>
                  <a:gd name="connsiteY9" fmla="*/ 205558 h 212442"/>
                  <a:gd name="connsiteX10" fmla="*/ 69958 w 87017"/>
                  <a:gd name="connsiteY10" fmla="*/ 196072 h 212442"/>
                  <a:gd name="connsiteX11" fmla="*/ 59547 w 87017"/>
                  <a:gd name="connsiteY11" fmla="*/ 182136 h 212442"/>
                  <a:gd name="connsiteX12" fmla="*/ 20504 w 87017"/>
                  <a:gd name="connsiteY12" fmla="*/ 101393 h 212442"/>
                  <a:gd name="connsiteX13" fmla="*/ 3806 w 87017"/>
                  <a:gd name="connsiteY13" fmla="*/ 28451 h 212442"/>
                  <a:gd name="connsiteX14" fmla="*/ 3597 w 87017"/>
                  <a:gd name="connsiteY14" fmla="*/ 7362 h 212442"/>
                  <a:gd name="connsiteX15" fmla="*/ 3997 w 87017"/>
                  <a:gd name="connsiteY15" fmla="*/ 9 h 212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017" h="212442">
                    <a:moveTo>
                      <a:pt x="3997" y="9"/>
                    </a:moveTo>
                    <a:cubicBezTo>
                      <a:pt x="3445" y="-172"/>
                      <a:pt x="2387" y="2409"/>
                      <a:pt x="987" y="7381"/>
                    </a:cubicBezTo>
                    <a:cubicBezTo>
                      <a:pt x="387" y="12677"/>
                      <a:pt x="-527" y="20326"/>
                      <a:pt x="387" y="30156"/>
                    </a:cubicBezTo>
                    <a:cubicBezTo>
                      <a:pt x="1797" y="49663"/>
                      <a:pt x="7969" y="76704"/>
                      <a:pt x="18456" y="105403"/>
                    </a:cubicBezTo>
                    <a:cubicBezTo>
                      <a:pt x="28857" y="134035"/>
                      <a:pt x="42859" y="164706"/>
                      <a:pt x="57556" y="185375"/>
                    </a:cubicBezTo>
                    <a:cubicBezTo>
                      <a:pt x="61214" y="190566"/>
                      <a:pt x="64652" y="195271"/>
                      <a:pt x="68196" y="198939"/>
                    </a:cubicBezTo>
                    <a:cubicBezTo>
                      <a:pt x="71462" y="203015"/>
                      <a:pt x="74920" y="205625"/>
                      <a:pt x="77663" y="207873"/>
                    </a:cubicBezTo>
                    <a:cubicBezTo>
                      <a:pt x="83340" y="212074"/>
                      <a:pt x="86912" y="212655"/>
                      <a:pt x="87007" y="212388"/>
                    </a:cubicBezTo>
                    <a:cubicBezTo>
                      <a:pt x="87112" y="212112"/>
                      <a:pt x="86388" y="211359"/>
                      <a:pt x="84998" y="210283"/>
                    </a:cubicBezTo>
                    <a:cubicBezTo>
                      <a:pt x="83626" y="209073"/>
                      <a:pt x="81473" y="208378"/>
                      <a:pt x="78940" y="205558"/>
                    </a:cubicBezTo>
                    <a:cubicBezTo>
                      <a:pt x="76349" y="203177"/>
                      <a:pt x="73148" y="200282"/>
                      <a:pt x="69958" y="196072"/>
                    </a:cubicBezTo>
                    <a:cubicBezTo>
                      <a:pt x="66519" y="192347"/>
                      <a:pt x="63233" y="187309"/>
                      <a:pt x="59547" y="182136"/>
                    </a:cubicBezTo>
                    <a:cubicBezTo>
                      <a:pt x="45116" y="160858"/>
                      <a:pt x="30610" y="129882"/>
                      <a:pt x="20504" y="101393"/>
                    </a:cubicBezTo>
                    <a:cubicBezTo>
                      <a:pt x="10531" y="72780"/>
                      <a:pt x="5159" y="46719"/>
                      <a:pt x="3806" y="28451"/>
                    </a:cubicBezTo>
                    <a:cubicBezTo>
                      <a:pt x="2816" y="19230"/>
                      <a:pt x="3616" y="12306"/>
                      <a:pt x="3597" y="7362"/>
                    </a:cubicBezTo>
                    <a:cubicBezTo>
                      <a:pt x="4445" y="2866"/>
                      <a:pt x="4587" y="209"/>
                      <a:pt x="3997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DE0F2BC2-C75A-B988-4755-6A0124FD2C8F}"/>
                  </a:ext>
                </a:extLst>
              </p:cNvPr>
              <p:cNvSpPr/>
              <p:nvPr/>
            </p:nvSpPr>
            <p:spPr>
              <a:xfrm>
                <a:off x="10490380" y="1413455"/>
                <a:ext cx="244015" cy="89969"/>
              </a:xfrm>
              <a:custGeom>
                <a:avLst/>
                <a:gdLst>
                  <a:gd name="connsiteX0" fmla="*/ 263 w 244015"/>
                  <a:gd name="connsiteY0" fmla="*/ 89967 h 89969"/>
                  <a:gd name="connsiteX1" fmla="*/ 2016 w 244015"/>
                  <a:gd name="connsiteY1" fmla="*/ 80090 h 89969"/>
                  <a:gd name="connsiteX2" fmla="*/ 14065 w 244015"/>
                  <a:gd name="connsiteY2" fmla="*/ 56001 h 89969"/>
                  <a:gd name="connsiteX3" fmla="*/ 88560 w 244015"/>
                  <a:gd name="connsiteY3" fmla="*/ 12358 h 89969"/>
                  <a:gd name="connsiteX4" fmla="*/ 191983 w 244015"/>
                  <a:gd name="connsiteY4" fmla="*/ 80 h 89969"/>
                  <a:gd name="connsiteX5" fmla="*/ 244008 w 244015"/>
                  <a:gd name="connsiteY5" fmla="*/ 7824 h 89969"/>
                  <a:gd name="connsiteX6" fmla="*/ 190449 w 244015"/>
                  <a:gd name="connsiteY6" fmla="*/ 4947 h 89969"/>
                  <a:gd name="connsiteX7" fmla="*/ 88189 w 244015"/>
                  <a:gd name="connsiteY7" fmla="*/ 18339 h 89969"/>
                  <a:gd name="connsiteX8" fmla="*/ 17694 w 244015"/>
                  <a:gd name="connsiteY8" fmla="*/ 59468 h 89969"/>
                  <a:gd name="connsiteX9" fmla="*/ 5188 w 244015"/>
                  <a:gd name="connsiteY9" fmla="*/ 81157 h 89969"/>
                  <a:gd name="connsiteX10" fmla="*/ 263 w 244015"/>
                  <a:gd name="connsiteY10" fmla="*/ 89967 h 8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015" h="89969">
                    <a:moveTo>
                      <a:pt x="263" y="89967"/>
                    </a:moveTo>
                    <a:cubicBezTo>
                      <a:pt x="-441" y="89882"/>
                      <a:pt x="311" y="86348"/>
                      <a:pt x="2016" y="80090"/>
                    </a:cubicBezTo>
                    <a:cubicBezTo>
                      <a:pt x="3264" y="73727"/>
                      <a:pt x="7636" y="65193"/>
                      <a:pt x="14065" y="56001"/>
                    </a:cubicBezTo>
                    <a:cubicBezTo>
                      <a:pt x="27505" y="37647"/>
                      <a:pt x="54813" y="20568"/>
                      <a:pt x="88560" y="12358"/>
                    </a:cubicBezTo>
                    <a:cubicBezTo>
                      <a:pt x="121936" y="2861"/>
                      <a:pt x="161321" y="-587"/>
                      <a:pt x="191983" y="80"/>
                    </a:cubicBezTo>
                    <a:cubicBezTo>
                      <a:pt x="222758" y="652"/>
                      <a:pt x="244494" y="6757"/>
                      <a:pt x="244008" y="7824"/>
                    </a:cubicBezTo>
                    <a:cubicBezTo>
                      <a:pt x="243436" y="9434"/>
                      <a:pt x="221272" y="4576"/>
                      <a:pt x="190449" y="4947"/>
                    </a:cubicBezTo>
                    <a:cubicBezTo>
                      <a:pt x="159702" y="4947"/>
                      <a:pt x="120526" y="8891"/>
                      <a:pt x="88189" y="18339"/>
                    </a:cubicBezTo>
                    <a:cubicBezTo>
                      <a:pt x="55346" y="26721"/>
                      <a:pt x="30553" y="43095"/>
                      <a:pt x="17694" y="59468"/>
                    </a:cubicBezTo>
                    <a:cubicBezTo>
                      <a:pt x="11703" y="67822"/>
                      <a:pt x="7055" y="75375"/>
                      <a:pt x="5188" y="81157"/>
                    </a:cubicBezTo>
                    <a:cubicBezTo>
                      <a:pt x="2759" y="86824"/>
                      <a:pt x="987" y="90053"/>
                      <a:pt x="263" y="8996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6" name="任意多边形: 形状 535">
                <a:extLst>
                  <a:ext uri="{FF2B5EF4-FFF2-40B4-BE49-F238E27FC236}">
                    <a16:creationId xmlns:a16="http://schemas.microsoft.com/office/drawing/2014/main" id="{F8B080FE-654E-4F87-389D-4665B7641F10}"/>
                  </a:ext>
                </a:extLst>
              </p:cNvPr>
              <p:cNvSpPr/>
              <p:nvPr/>
            </p:nvSpPr>
            <p:spPr>
              <a:xfrm>
                <a:off x="10481219" y="1399250"/>
                <a:ext cx="255263" cy="99115"/>
              </a:xfrm>
              <a:custGeom>
                <a:avLst/>
                <a:gdLst>
                  <a:gd name="connsiteX0" fmla="*/ 385 w 255263"/>
                  <a:gd name="connsiteY0" fmla="*/ 99105 h 99115"/>
                  <a:gd name="connsiteX1" fmla="*/ 16806 w 255263"/>
                  <a:gd name="connsiteY1" fmla="*/ 62119 h 99115"/>
                  <a:gd name="connsiteX2" fmla="*/ 22559 w 255263"/>
                  <a:gd name="connsiteY2" fmla="*/ 54099 h 99115"/>
                  <a:gd name="connsiteX3" fmla="*/ 30046 w 255263"/>
                  <a:gd name="connsiteY3" fmla="*/ 46622 h 99115"/>
                  <a:gd name="connsiteX4" fmla="*/ 48305 w 255263"/>
                  <a:gd name="connsiteY4" fmla="*/ 32258 h 99115"/>
                  <a:gd name="connsiteX5" fmla="*/ 96569 w 255263"/>
                  <a:gd name="connsiteY5" fmla="*/ 12189 h 99115"/>
                  <a:gd name="connsiteX6" fmla="*/ 203344 w 255263"/>
                  <a:gd name="connsiteY6" fmla="*/ 6293 h 99115"/>
                  <a:gd name="connsiteX7" fmla="*/ 255255 w 255263"/>
                  <a:gd name="connsiteY7" fmla="*/ 15970 h 99115"/>
                  <a:gd name="connsiteX8" fmla="*/ 201944 w 255263"/>
                  <a:gd name="connsiteY8" fmla="*/ 2064 h 99115"/>
                  <a:gd name="connsiteX9" fmla="*/ 91921 w 255263"/>
                  <a:gd name="connsiteY9" fmla="*/ 9398 h 99115"/>
                  <a:gd name="connsiteX10" fmla="*/ 12282 w 255263"/>
                  <a:gd name="connsiteY10" fmla="*/ 61395 h 99115"/>
                  <a:gd name="connsiteX11" fmla="*/ 385 w 255263"/>
                  <a:gd name="connsiteY11" fmla="*/ 99105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63" h="99115">
                    <a:moveTo>
                      <a:pt x="385" y="99105"/>
                    </a:moveTo>
                    <a:cubicBezTo>
                      <a:pt x="2366" y="99609"/>
                      <a:pt x="2738" y="83169"/>
                      <a:pt x="16806" y="62119"/>
                    </a:cubicBezTo>
                    <a:cubicBezTo>
                      <a:pt x="18635" y="59557"/>
                      <a:pt x="20578" y="56890"/>
                      <a:pt x="22559" y="54099"/>
                    </a:cubicBezTo>
                    <a:cubicBezTo>
                      <a:pt x="24846" y="51594"/>
                      <a:pt x="27484" y="49222"/>
                      <a:pt x="30046" y="46622"/>
                    </a:cubicBezTo>
                    <a:cubicBezTo>
                      <a:pt x="35018" y="41078"/>
                      <a:pt x="41676" y="37030"/>
                      <a:pt x="48305" y="32258"/>
                    </a:cubicBezTo>
                    <a:cubicBezTo>
                      <a:pt x="62241" y="23924"/>
                      <a:pt x="78586" y="16389"/>
                      <a:pt x="96569" y="12189"/>
                    </a:cubicBezTo>
                    <a:cubicBezTo>
                      <a:pt x="132411" y="2416"/>
                      <a:pt x="172883" y="3007"/>
                      <a:pt x="203344" y="6293"/>
                    </a:cubicBezTo>
                    <a:cubicBezTo>
                      <a:pt x="233948" y="9779"/>
                      <a:pt x="254741" y="17542"/>
                      <a:pt x="255255" y="15970"/>
                    </a:cubicBezTo>
                    <a:cubicBezTo>
                      <a:pt x="255760" y="14942"/>
                      <a:pt x="233929" y="5598"/>
                      <a:pt x="201944" y="2064"/>
                    </a:cubicBezTo>
                    <a:cubicBezTo>
                      <a:pt x="170111" y="-1651"/>
                      <a:pt x="128277" y="-994"/>
                      <a:pt x="91921" y="9398"/>
                    </a:cubicBezTo>
                    <a:cubicBezTo>
                      <a:pt x="55411" y="18333"/>
                      <a:pt x="25589" y="39850"/>
                      <a:pt x="12282" y="61395"/>
                    </a:cubicBezTo>
                    <a:cubicBezTo>
                      <a:pt x="-1082" y="83150"/>
                      <a:pt x="-472" y="99209"/>
                      <a:pt x="385" y="9910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7" name="任意多边形: 形状 536">
                <a:extLst>
                  <a:ext uri="{FF2B5EF4-FFF2-40B4-BE49-F238E27FC236}">
                    <a16:creationId xmlns:a16="http://schemas.microsoft.com/office/drawing/2014/main" id="{AAC1CEED-47F9-C0FB-B879-A8BD31D89AE8}"/>
                  </a:ext>
                </a:extLst>
              </p:cNvPr>
              <p:cNvSpPr/>
              <p:nvPr/>
            </p:nvSpPr>
            <p:spPr>
              <a:xfrm>
                <a:off x="10707714" y="1419018"/>
                <a:ext cx="27243" cy="201224"/>
              </a:xfrm>
              <a:custGeom>
                <a:avLst/>
                <a:gdLst>
                  <a:gd name="connsiteX0" fmla="*/ 7338 w 27243"/>
                  <a:gd name="connsiteY0" fmla="*/ 201209 h 201224"/>
                  <a:gd name="connsiteX1" fmla="*/ 366 w 27243"/>
                  <a:gd name="connsiteY1" fmla="*/ 175653 h 201224"/>
                  <a:gd name="connsiteX2" fmla="*/ 6452 w 27243"/>
                  <a:gd name="connsiteY2" fmla="*/ 111531 h 201224"/>
                  <a:gd name="connsiteX3" fmla="*/ 20197 w 27243"/>
                  <a:gd name="connsiteY3" fmla="*/ 37036 h 201224"/>
                  <a:gd name="connsiteX4" fmla="*/ 26845 w 27243"/>
                  <a:gd name="connsiteY4" fmla="*/ 3 h 201224"/>
                  <a:gd name="connsiteX5" fmla="*/ 23455 w 27243"/>
                  <a:gd name="connsiteY5" fmla="*/ 38665 h 201224"/>
                  <a:gd name="connsiteX6" fmla="*/ 10158 w 27243"/>
                  <a:gd name="connsiteY6" fmla="*/ 113674 h 201224"/>
                  <a:gd name="connsiteX7" fmla="*/ 4005 w 27243"/>
                  <a:gd name="connsiteY7" fmla="*/ 175825 h 201224"/>
                  <a:gd name="connsiteX8" fmla="*/ 7338 w 27243"/>
                  <a:gd name="connsiteY8" fmla="*/ 201209 h 201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43" h="201224">
                    <a:moveTo>
                      <a:pt x="7338" y="201209"/>
                    </a:moveTo>
                    <a:cubicBezTo>
                      <a:pt x="6795" y="201656"/>
                      <a:pt x="1528" y="192217"/>
                      <a:pt x="366" y="175653"/>
                    </a:cubicBezTo>
                    <a:cubicBezTo>
                      <a:pt x="-1034" y="159165"/>
                      <a:pt x="1709" y="136353"/>
                      <a:pt x="6452" y="111531"/>
                    </a:cubicBezTo>
                    <a:cubicBezTo>
                      <a:pt x="10967" y="87099"/>
                      <a:pt x="16111" y="59258"/>
                      <a:pt x="20197" y="37036"/>
                    </a:cubicBezTo>
                    <a:cubicBezTo>
                      <a:pt x="24245" y="15309"/>
                      <a:pt x="25836" y="-235"/>
                      <a:pt x="26845" y="3"/>
                    </a:cubicBezTo>
                    <a:cubicBezTo>
                      <a:pt x="27826" y="146"/>
                      <a:pt x="27103" y="16443"/>
                      <a:pt x="23455" y="38665"/>
                    </a:cubicBezTo>
                    <a:cubicBezTo>
                      <a:pt x="20016" y="60915"/>
                      <a:pt x="14511" y="89033"/>
                      <a:pt x="10158" y="113674"/>
                    </a:cubicBezTo>
                    <a:cubicBezTo>
                      <a:pt x="5548" y="138315"/>
                      <a:pt x="3186" y="160242"/>
                      <a:pt x="4005" y="175825"/>
                    </a:cubicBezTo>
                    <a:cubicBezTo>
                      <a:pt x="4633" y="191446"/>
                      <a:pt x="8500" y="200533"/>
                      <a:pt x="7338" y="2012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8" name="任意多边形: 形状 537">
                <a:extLst>
                  <a:ext uri="{FF2B5EF4-FFF2-40B4-BE49-F238E27FC236}">
                    <a16:creationId xmlns:a16="http://schemas.microsoft.com/office/drawing/2014/main" id="{BB9AEC6B-AA44-4105-07AD-02151D1BCB06}"/>
                  </a:ext>
                </a:extLst>
              </p:cNvPr>
              <p:cNvSpPr/>
              <p:nvPr/>
            </p:nvSpPr>
            <p:spPr>
              <a:xfrm>
                <a:off x="10696533" y="1418115"/>
                <a:ext cx="33696" cy="203071"/>
              </a:xfrm>
              <a:custGeom>
                <a:avLst/>
                <a:gdLst>
                  <a:gd name="connsiteX0" fmla="*/ 11127 w 33696"/>
                  <a:gd name="connsiteY0" fmla="*/ 203056 h 203071"/>
                  <a:gd name="connsiteX1" fmla="*/ 8737 w 33696"/>
                  <a:gd name="connsiteY1" fmla="*/ 195550 h 203071"/>
                  <a:gd name="connsiteX2" fmla="*/ 4174 w 33696"/>
                  <a:gd name="connsiteY2" fmla="*/ 175300 h 203071"/>
                  <a:gd name="connsiteX3" fmla="*/ 7956 w 33696"/>
                  <a:gd name="connsiteY3" fmla="*/ 108796 h 203071"/>
                  <a:gd name="connsiteX4" fmla="*/ 25967 w 33696"/>
                  <a:gd name="connsiteY4" fmla="*/ 35587 h 203071"/>
                  <a:gd name="connsiteX5" fmla="*/ 33502 w 33696"/>
                  <a:gd name="connsiteY5" fmla="*/ 2 h 203071"/>
                  <a:gd name="connsiteX6" fmla="*/ 22815 w 33696"/>
                  <a:gd name="connsiteY6" fmla="*/ 36082 h 203071"/>
                  <a:gd name="connsiteX7" fmla="*/ 4765 w 33696"/>
                  <a:gd name="connsiteY7" fmla="*/ 110863 h 203071"/>
                  <a:gd name="connsiteX8" fmla="*/ 1488 w 33696"/>
                  <a:gd name="connsiteY8" fmla="*/ 177014 h 203071"/>
                  <a:gd name="connsiteX9" fmla="*/ 6860 w 33696"/>
                  <a:gd name="connsiteY9" fmla="*/ 196674 h 203071"/>
                  <a:gd name="connsiteX10" fmla="*/ 11127 w 33696"/>
                  <a:gd name="connsiteY10" fmla="*/ 203056 h 203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96" h="203071">
                    <a:moveTo>
                      <a:pt x="11127" y="203056"/>
                    </a:moveTo>
                    <a:cubicBezTo>
                      <a:pt x="11556" y="202808"/>
                      <a:pt x="10632" y="200170"/>
                      <a:pt x="8737" y="195550"/>
                    </a:cubicBezTo>
                    <a:cubicBezTo>
                      <a:pt x="7403" y="190787"/>
                      <a:pt x="5155" y="183939"/>
                      <a:pt x="4174" y="175300"/>
                    </a:cubicBezTo>
                    <a:cubicBezTo>
                      <a:pt x="1631" y="158031"/>
                      <a:pt x="3146" y="134209"/>
                      <a:pt x="7956" y="108796"/>
                    </a:cubicBezTo>
                    <a:cubicBezTo>
                      <a:pt x="12594" y="83307"/>
                      <a:pt x="20462" y="56361"/>
                      <a:pt x="25967" y="35587"/>
                    </a:cubicBezTo>
                    <a:cubicBezTo>
                      <a:pt x="31673" y="14832"/>
                      <a:pt x="34492" y="192"/>
                      <a:pt x="33502" y="2"/>
                    </a:cubicBezTo>
                    <a:cubicBezTo>
                      <a:pt x="32492" y="-179"/>
                      <a:pt x="28892" y="14727"/>
                      <a:pt x="22815" y="36082"/>
                    </a:cubicBezTo>
                    <a:cubicBezTo>
                      <a:pt x="16957" y="57409"/>
                      <a:pt x="9337" y="85184"/>
                      <a:pt x="4765" y="110863"/>
                    </a:cubicBezTo>
                    <a:cubicBezTo>
                      <a:pt x="-93" y="136438"/>
                      <a:pt x="-1331" y="159993"/>
                      <a:pt x="1488" y="177014"/>
                    </a:cubicBezTo>
                    <a:cubicBezTo>
                      <a:pt x="2526" y="185511"/>
                      <a:pt x="5136" y="192226"/>
                      <a:pt x="6860" y="196674"/>
                    </a:cubicBezTo>
                    <a:cubicBezTo>
                      <a:pt x="9194" y="201065"/>
                      <a:pt x="10680" y="203284"/>
                      <a:pt x="11127" y="2030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8613DE26-1E22-087D-5D8D-59427A4BDDAD}"/>
                  </a:ext>
                </a:extLst>
              </p:cNvPr>
              <p:cNvSpPr/>
              <p:nvPr/>
            </p:nvSpPr>
            <p:spPr>
              <a:xfrm>
                <a:off x="10758287" y="1298844"/>
                <a:ext cx="107098" cy="105554"/>
              </a:xfrm>
              <a:custGeom>
                <a:avLst/>
                <a:gdLst>
                  <a:gd name="connsiteX0" fmla="*/ 70075 w 107098"/>
                  <a:gd name="connsiteY0" fmla="*/ 20336 h 105554"/>
                  <a:gd name="connsiteX1" fmla="*/ 23841 w 107098"/>
                  <a:gd name="connsiteY1" fmla="*/ 66123 h 105554"/>
                  <a:gd name="connsiteX2" fmla="*/ 12782 w 107098"/>
                  <a:gd name="connsiteY2" fmla="*/ 81277 h 105554"/>
                  <a:gd name="connsiteX3" fmla="*/ 5667 w 107098"/>
                  <a:gd name="connsiteY3" fmla="*/ 94002 h 105554"/>
                  <a:gd name="connsiteX4" fmla="*/ 152 w 107098"/>
                  <a:gd name="connsiteY4" fmla="*/ 105547 h 105554"/>
                  <a:gd name="connsiteX5" fmla="*/ 3323 w 107098"/>
                  <a:gd name="connsiteY5" fmla="*/ 92326 h 105554"/>
                  <a:gd name="connsiteX6" fmla="*/ 21345 w 107098"/>
                  <a:gd name="connsiteY6" fmla="*/ 62436 h 105554"/>
                  <a:gd name="connsiteX7" fmla="*/ 69170 w 107098"/>
                  <a:gd name="connsiteY7" fmla="*/ 15126 h 105554"/>
                  <a:gd name="connsiteX8" fmla="*/ 107099 w 107098"/>
                  <a:gd name="connsiteY8" fmla="*/ 0 h 10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098" h="105554">
                    <a:moveTo>
                      <a:pt x="70075" y="20336"/>
                    </a:moveTo>
                    <a:cubicBezTo>
                      <a:pt x="42643" y="36376"/>
                      <a:pt x="40900" y="44596"/>
                      <a:pt x="23841" y="66123"/>
                    </a:cubicBezTo>
                    <a:cubicBezTo>
                      <a:pt x="19278" y="71209"/>
                      <a:pt x="16040" y="76762"/>
                      <a:pt x="12782" y="81277"/>
                    </a:cubicBezTo>
                    <a:cubicBezTo>
                      <a:pt x="9848" y="86058"/>
                      <a:pt x="7686" y="90497"/>
                      <a:pt x="5667" y="94002"/>
                    </a:cubicBezTo>
                    <a:cubicBezTo>
                      <a:pt x="2619" y="101527"/>
                      <a:pt x="761" y="105766"/>
                      <a:pt x="152" y="105547"/>
                    </a:cubicBezTo>
                    <a:cubicBezTo>
                      <a:pt x="-420" y="105318"/>
                      <a:pt x="618" y="100546"/>
                      <a:pt x="3323" y="92326"/>
                    </a:cubicBezTo>
                    <a:cubicBezTo>
                      <a:pt x="6686" y="84515"/>
                      <a:pt x="12277" y="73457"/>
                      <a:pt x="21345" y="62436"/>
                    </a:cubicBezTo>
                    <a:cubicBezTo>
                      <a:pt x="38861" y="39748"/>
                      <a:pt x="41509" y="31185"/>
                      <a:pt x="69170" y="15126"/>
                    </a:cubicBezTo>
                    <a:cubicBezTo>
                      <a:pt x="96964" y="-895"/>
                      <a:pt x="87782" y="6906"/>
                      <a:pt x="107099" y="0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D13587D3-283A-4EC1-E16F-5A125E926B78}"/>
                  </a:ext>
                </a:extLst>
              </p:cNvPr>
              <p:cNvSpPr/>
              <p:nvPr/>
            </p:nvSpPr>
            <p:spPr>
              <a:xfrm>
                <a:off x="10763528" y="1312236"/>
                <a:ext cx="104076" cy="94260"/>
              </a:xfrm>
              <a:custGeom>
                <a:avLst/>
                <a:gdLst>
                  <a:gd name="connsiteX0" fmla="*/ 104077 w 104076"/>
                  <a:gd name="connsiteY0" fmla="*/ 0 h 94260"/>
                  <a:gd name="connsiteX1" fmla="*/ 69177 w 104076"/>
                  <a:gd name="connsiteY1" fmla="*/ 18850 h 94260"/>
                  <a:gd name="connsiteX2" fmla="*/ 22990 w 104076"/>
                  <a:gd name="connsiteY2" fmla="*/ 58455 h 94260"/>
                  <a:gd name="connsiteX3" fmla="*/ 11560 w 104076"/>
                  <a:gd name="connsiteY3" fmla="*/ 71771 h 94260"/>
                  <a:gd name="connsiteX4" fmla="*/ 4226 w 104076"/>
                  <a:gd name="connsiteY4" fmla="*/ 83191 h 94260"/>
                  <a:gd name="connsiteX5" fmla="*/ 121 w 104076"/>
                  <a:gd name="connsiteY5" fmla="*/ 94250 h 94260"/>
                  <a:gd name="connsiteX6" fmla="*/ 6741 w 104076"/>
                  <a:gd name="connsiteY6" fmla="*/ 84096 h 94260"/>
                  <a:gd name="connsiteX7" fmla="*/ 14770 w 104076"/>
                  <a:gd name="connsiteY7" fmla="*/ 73000 h 94260"/>
                  <a:gd name="connsiteX8" fmla="*/ 26657 w 104076"/>
                  <a:gd name="connsiteY8" fmla="*/ 59817 h 94260"/>
                  <a:gd name="connsiteX9" fmla="*/ 73606 w 104076"/>
                  <a:gd name="connsiteY9" fmla="*/ 20193 h 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76" h="94260">
                    <a:moveTo>
                      <a:pt x="104077" y="0"/>
                    </a:moveTo>
                    <a:cubicBezTo>
                      <a:pt x="85665" y="8973"/>
                      <a:pt x="96038" y="3058"/>
                      <a:pt x="69177" y="18850"/>
                    </a:cubicBezTo>
                    <a:cubicBezTo>
                      <a:pt x="42345" y="34604"/>
                      <a:pt x="40602" y="39662"/>
                      <a:pt x="22990" y="58455"/>
                    </a:cubicBezTo>
                    <a:cubicBezTo>
                      <a:pt x="18314" y="62913"/>
                      <a:pt x="15018" y="67789"/>
                      <a:pt x="11560" y="71771"/>
                    </a:cubicBezTo>
                    <a:cubicBezTo>
                      <a:pt x="8636" y="76105"/>
                      <a:pt x="6198" y="79972"/>
                      <a:pt x="4226" y="83191"/>
                    </a:cubicBezTo>
                    <a:cubicBezTo>
                      <a:pt x="1140" y="90011"/>
                      <a:pt x="-470" y="94031"/>
                      <a:pt x="121" y="94250"/>
                    </a:cubicBezTo>
                    <a:cubicBezTo>
                      <a:pt x="711" y="94488"/>
                      <a:pt x="3112" y="90668"/>
                      <a:pt x="6741" y="84096"/>
                    </a:cubicBezTo>
                    <a:cubicBezTo>
                      <a:pt x="9084" y="81029"/>
                      <a:pt x="11532" y="77162"/>
                      <a:pt x="14770" y="73000"/>
                    </a:cubicBezTo>
                    <a:cubicBezTo>
                      <a:pt x="18352" y="69037"/>
                      <a:pt x="21819" y="64275"/>
                      <a:pt x="26657" y="59817"/>
                    </a:cubicBezTo>
                    <a:cubicBezTo>
                      <a:pt x="44669" y="41119"/>
                      <a:pt x="46841" y="35766"/>
                      <a:pt x="73606" y="20193"/>
                    </a:cubicBezTo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3BCCF390-621E-8741-7B8C-903913719370}"/>
                  </a:ext>
                </a:extLst>
              </p:cNvPr>
              <p:cNvSpPr/>
              <p:nvPr/>
            </p:nvSpPr>
            <p:spPr>
              <a:xfrm>
                <a:off x="10780813" y="1263851"/>
                <a:ext cx="246044" cy="64891"/>
              </a:xfrm>
              <a:custGeom>
                <a:avLst/>
                <a:gdLst>
                  <a:gd name="connsiteX0" fmla="*/ 0 w 246044"/>
                  <a:gd name="connsiteY0" fmla="*/ 618 h 64891"/>
                  <a:gd name="connsiteX1" fmla="*/ 33938 w 246044"/>
                  <a:gd name="connsiteY1" fmla="*/ 2599 h 64891"/>
                  <a:gd name="connsiteX2" fmla="*/ 114043 w 246044"/>
                  <a:gd name="connsiteY2" fmla="*/ 17582 h 64891"/>
                  <a:gd name="connsiteX3" fmla="*/ 204673 w 246044"/>
                  <a:gd name="connsiteY3" fmla="*/ 42595 h 64891"/>
                  <a:gd name="connsiteX4" fmla="*/ 246021 w 246044"/>
                  <a:gd name="connsiteY4" fmla="*/ 64807 h 64891"/>
                  <a:gd name="connsiteX5" fmla="*/ 201940 w 246044"/>
                  <a:gd name="connsiteY5" fmla="*/ 46204 h 64891"/>
                  <a:gd name="connsiteX6" fmla="*/ 111205 w 246044"/>
                  <a:gd name="connsiteY6" fmla="*/ 22116 h 64891"/>
                  <a:gd name="connsiteX7" fmla="*/ 32757 w 246044"/>
                  <a:gd name="connsiteY7" fmla="*/ 6961 h 64891"/>
                  <a:gd name="connsiteX8" fmla="*/ 0 w 246044"/>
                  <a:gd name="connsiteY8" fmla="*/ 618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044" h="64891">
                    <a:moveTo>
                      <a:pt x="0" y="618"/>
                    </a:moveTo>
                    <a:cubicBezTo>
                      <a:pt x="-85" y="-525"/>
                      <a:pt x="13088" y="-201"/>
                      <a:pt x="33938" y="2599"/>
                    </a:cubicBezTo>
                    <a:cubicBezTo>
                      <a:pt x="54769" y="5437"/>
                      <a:pt x="83211" y="10533"/>
                      <a:pt x="114043" y="17582"/>
                    </a:cubicBezTo>
                    <a:cubicBezTo>
                      <a:pt x="144942" y="24345"/>
                      <a:pt x="179070" y="32698"/>
                      <a:pt x="204673" y="42595"/>
                    </a:cubicBezTo>
                    <a:cubicBezTo>
                      <a:pt x="230572" y="51910"/>
                      <a:pt x="246736" y="64102"/>
                      <a:pt x="246021" y="64807"/>
                    </a:cubicBezTo>
                    <a:cubicBezTo>
                      <a:pt x="245022" y="65978"/>
                      <a:pt x="228134" y="54825"/>
                      <a:pt x="201940" y="46204"/>
                    </a:cubicBezTo>
                    <a:cubicBezTo>
                      <a:pt x="176051" y="36908"/>
                      <a:pt x="141799" y="28764"/>
                      <a:pt x="111205" y="22116"/>
                    </a:cubicBezTo>
                    <a:cubicBezTo>
                      <a:pt x="80601" y="15315"/>
                      <a:pt x="52864" y="10305"/>
                      <a:pt x="32757" y="6961"/>
                    </a:cubicBezTo>
                    <a:cubicBezTo>
                      <a:pt x="12612" y="3628"/>
                      <a:pt x="57" y="1989"/>
                      <a:pt x="0" y="61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48983D86-C856-A26C-8126-DC6D6A537D87}"/>
                  </a:ext>
                </a:extLst>
              </p:cNvPr>
              <p:cNvSpPr/>
              <p:nvPr/>
            </p:nvSpPr>
            <p:spPr>
              <a:xfrm>
                <a:off x="10783832" y="1253665"/>
                <a:ext cx="246698" cy="70662"/>
              </a:xfrm>
              <a:custGeom>
                <a:avLst/>
                <a:gdLst>
                  <a:gd name="connsiteX0" fmla="*/ 0 w 246698"/>
                  <a:gd name="connsiteY0" fmla="*/ 1860 h 70662"/>
                  <a:gd name="connsiteX1" fmla="*/ 34328 w 246698"/>
                  <a:gd name="connsiteY1" fmla="*/ 4136 h 70662"/>
                  <a:gd name="connsiteX2" fmla="*/ 116072 w 246698"/>
                  <a:gd name="connsiteY2" fmla="*/ 15938 h 70662"/>
                  <a:gd name="connsiteX3" fmla="*/ 205893 w 246698"/>
                  <a:gd name="connsiteY3" fmla="*/ 46694 h 70662"/>
                  <a:gd name="connsiteX4" fmla="*/ 246669 w 246698"/>
                  <a:gd name="connsiteY4" fmla="*/ 70583 h 70662"/>
                  <a:gd name="connsiteX5" fmla="*/ 205969 w 246698"/>
                  <a:gd name="connsiteY5" fmla="*/ 42713 h 70662"/>
                  <a:gd name="connsiteX6" fmla="*/ 113662 w 246698"/>
                  <a:gd name="connsiteY6" fmla="*/ 11823 h 70662"/>
                  <a:gd name="connsiteX7" fmla="*/ 0 w 246698"/>
                  <a:gd name="connsiteY7" fmla="*/ 1860 h 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698" h="70662">
                    <a:moveTo>
                      <a:pt x="0" y="1860"/>
                    </a:moveTo>
                    <a:cubicBezTo>
                      <a:pt x="38" y="3203"/>
                      <a:pt x="13221" y="2698"/>
                      <a:pt x="34328" y="4136"/>
                    </a:cubicBezTo>
                    <a:cubicBezTo>
                      <a:pt x="55455" y="5508"/>
                      <a:pt x="84535" y="8604"/>
                      <a:pt x="116072" y="15938"/>
                    </a:cubicBezTo>
                    <a:cubicBezTo>
                      <a:pt x="147647" y="22939"/>
                      <a:pt x="181242" y="34588"/>
                      <a:pt x="205893" y="46694"/>
                    </a:cubicBezTo>
                    <a:cubicBezTo>
                      <a:pt x="230753" y="58448"/>
                      <a:pt x="245755" y="71821"/>
                      <a:pt x="246669" y="70583"/>
                    </a:cubicBezTo>
                    <a:cubicBezTo>
                      <a:pt x="247469" y="69954"/>
                      <a:pt x="231963" y="54867"/>
                      <a:pt x="205969" y="42713"/>
                    </a:cubicBezTo>
                    <a:cubicBezTo>
                      <a:pt x="180290" y="29911"/>
                      <a:pt x="145447" y="18748"/>
                      <a:pt x="113662" y="11823"/>
                    </a:cubicBezTo>
                    <a:cubicBezTo>
                      <a:pt x="50092" y="-2588"/>
                      <a:pt x="-124" y="-893"/>
                      <a:pt x="0" y="186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3A0C9A2A-54E2-7E94-6BC7-86B0782A2793}"/>
                  </a:ext>
                </a:extLst>
              </p:cNvPr>
              <p:cNvSpPr/>
              <p:nvPr/>
            </p:nvSpPr>
            <p:spPr>
              <a:xfrm>
                <a:off x="11071986" y="1491230"/>
                <a:ext cx="18434" cy="147228"/>
              </a:xfrm>
              <a:custGeom>
                <a:avLst/>
                <a:gdLst>
                  <a:gd name="connsiteX0" fmla="*/ 2578 w 18434"/>
                  <a:gd name="connsiteY0" fmla="*/ 0 h 147228"/>
                  <a:gd name="connsiteX1" fmla="*/ 2607 w 18434"/>
                  <a:gd name="connsiteY1" fmla="*/ 19783 h 147228"/>
                  <a:gd name="connsiteX2" fmla="*/ 6950 w 18434"/>
                  <a:gd name="connsiteY2" fmla="*/ 66951 h 147228"/>
                  <a:gd name="connsiteX3" fmla="*/ 16418 w 18434"/>
                  <a:gd name="connsiteY3" fmla="*/ 120358 h 147228"/>
                  <a:gd name="connsiteX4" fmla="*/ 18237 w 18434"/>
                  <a:gd name="connsiteY4" fmla="*/ 139656 h 147228"/>
                  <a:gd name="connsiteX5" fmla="*/ 18151 w 18434"/>
                  <a:gd name="connsiteY5" fmla="*/ 147228 h 147228"/>
                  <a:gd name="connsiteX6" fmla="*/ 16570 w 18434"/>
                  <a:gd name="connsiteY6" fmla="*/ 139436 h 147228"/>
                  <a:gd name="connsiteX7" fmla="*/ 13846 w 18434"/>
                  <a:gd name="connsiteY7" fmla="*/ 119977 h 147228"/>
                  <a:gd name="connsiteX8" fmla="*/ 3893 w 18434"/>
                  <a:gd name="connsiteY8" fmla="*/ 66361 h 147228"/>
                  <a:gd name="connsiteX9" fmla="*/ 6 w 18434"/>
                  <a:gd name="connsiteY9" fmla="*/ 19460 h 147228"/>
                  <a:gd name="connsiteX10" fmla="*/ 2578 w 18434"/>
                  <a:gd name="connsiteY10" fmla="*/ 0 h 14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34" h="147228">
                    <a:moveTo>
                      <a:pt x="2578" y="0"/>
                    </a:moveTo>
                    <a:cubicBezTo>
                      <a:pt x="3359" y="19"/>
                      <a:pt x="2845" y="7534"/>
                      <a:pt x="2607" y="19783"/>
                    </a:cubicBezTo>
                    <a:cubicBezTo>
                      <a:pt x="2835" y="31956"/>
                      <a:pt x="3921" y="48873"/>
                      <a:pt x="6950" y="66951"/>
                    </a:cubicBezTo>
                    <a:cubicBezTo>
                      <a:pt x="9788" y="85058"/>
                      <a:pt x="14522" y="104746"/>
                      <a:pt x="16418" y="120358"/>
                    </a:cubicBezTo>
                    <a:cubicBezTo>
                      <a:pt x="17770" y="128140"/>
                      <a:pt x="18085" y="134874"/>
                      <a:pt x="18237" y="139656"/>
                    </a:cubicBezTo>
                    <a:cubicBezTo>
                      <a:pt x="18513" y="144437"/>
                      <a:pt x="18513" y="147256"/>
                      <a:pt x="18151" y="147228"/>
                    </a:cubicBezTo>
                    <a:cubicBezTo>
                      <a:pt x="17789" y="147199"/>
                      <a:pt x="17199" y="144285"/>
                      <a:pt x="16570" y="139436"/>
                    </a:cubicBezTo>
                    <a:cubicBezTo>
                      <a:pt x="16008" y="134588"/>
                      <a:pt x="15370" y="127835"/>
                      <a:pt x="13846" y="119977"/>
                    </a:cubicBezTo>
                    <a:cubicBezTo>
                      <a:pt x="11474" y="104327"/>
                      <a:pt x="6769" y="84515"/>
                      <a:pt x="3893" y="66361"/>
                    </a:cubicBezTo>
                    <a:cubicBezTo>
                      <a:pt x="902" y="48282"/>
                      <a:pt x="-89" y="31509"/>
                      <a:pt x="6" y="19460"/>
                    </a:cubicBezTo>
                    <a:cubicBezTo>
                      <a:pt x="721" y="7287"/>
                      <a:pt x="1873" y="0"/>
                      <a:pt x="257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D95269F2-0549-EAAA-C72A-8432B8BAA9EC}"/>
                  </a:ext>
                </a:extLst>
              </p:cNvPr>
              <p:cNvSpPr/>
              <p:nvPr/>
            </p:nvSpPr>
            <p:spPr>
              <a:xfrm>
                <a:off x="11079206" y="1493116"/>
                <a:ext cx="15765" cy="145570"/>
              </a:xfrm>
              <a:custGeom>
                <a:avLst/>
                <a:gdLst>
                  <a:gd name="connsiteX0" fmla="*/ 511 w 15765"/>
                  <a:gd name="connsiteY0" fmla="*/ 0 h 145570"/>
                  <a:gd name="connsiteX1" fmla="*/ 625 w 15765"/>
                  <a:gd name="connsiteY1" fmla="*/ 19098 h 145570"/>
                  <a:gd name="connsiteX2" fmla="*/ 7102 w 15765"/>
                  <a:gd name="connsiteY2" fmla="*/ 65227 h 145570"/>
                  <a:gd name="connsiteX3" fmla="*/ 13436 w 15765"/>
                  <a:gd name="connsiteY3" fmla="*/ 118882 h 145570"/>
                  <a:gd name="connsiteX4" fmla="*/ 14227 w 15765"/>
                  <a:gd name="connsiteY4" fmla="*/ 145571 h 145570"/>
                  <a:gd name="connsiteX5" fmla="*/ 15284 w 15765"/>
                  <a:gd name="connsiteY5" fmla="*/ 137808 h 145570"/>
                  <a:gd name="connsiteX6" fmla="*/ 15456 w 15765"/>
                  <a:gd name="connsiteY6" fmla="*/ 117834 h 145570"/>
                  <a:gd name="connsiteX7" fmla="*/ 8788 w 15765"/>
                  <a:gd name="connsiteY7" fmla="*/ 63075 h 145570"/>
                  <a:gd name="connsiteX8" fmla="*/ 2635 w 15765"/>
                  <a:gd name="connsiteY8" fmla="*/ 18021 h 145570"/>
                  <a:gd name="connsiteX9" fmla="*/ 511 w 15765"/>
                  <a:gd name="connsiteY9" fmla="*/ 0 h 14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5" h="145570">
                    <a:moveTo>
                      <a:pt x="511" y="0"/>
                    </a:moveTo>
                    <a:cubicBezTo>
                      <a:pt x="-156" y="-10"/>
                      <a:pt x="-223" y="7306"/>
                      <a:pt x="625" y="19098"/>
                    </a:cubicBezTo>
                    <a:cubicBezTo>
                      <a:pt x="1759" y="30918"/>
                      <a:pt x="4092" y="47139"/>
                      <a:pt x="7102" y="65227"/>
                    </a:cubicBezTo>
                    <a:cubicBezTo>
                      <a:pt x="9950" y="83334"/>
                      <a:pt x="12922" y="103241"/>
                      <a:pt x="13436" y="118882"/>
                    </a:cubicBezTo>
                    <a:cubicBezTo>
                      <a:pt x="14408" y="134445"/>
                      <a:pt x="13217" y="145523"/>
                      <a:pt x="14227" y="145571"/>
                    </a:cubicBezTo>
                    <a:cubicBezTo>
                      <a:pt x="14589" y="145609"/>
                      <a:pt x="14951" y="142742"/>
                      <a:pt x="15284" y="137808"/>
                    </a:cubicBezTo>
                    <a:cubicBezTo>
                      <a:pt x="15665" y="132864"/>
                      <a:pt x="16056" y="125892"/>
                      <a:pt x="15456" y="117834"/>
                    </a:cubicBezTo>
                    <a:cubicBezTo>
                      <a:pt x="14951" y="101575"/>
                      <a:pt x="11607" y="81124"/>
                      <a:pt x="8788" y="63075"/>
                    </a:cubicBezTo>
                    <a:cubicBezTo>
                      <a:pt x="5778" y="44977"/>
                      <a:pt x="3826" y="29280"/>
                      <a:pt x="2635" y="18021"/>
                    </a:cubicBezTo>
                    <a:cubicBezTo>
                      <a:pt x="1806" y="6810"/>
                      <a:pt x="1301" y="29"/>
                      <a:pt x="511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3112061F-E614-4764-B971-E21306FEF509}"/>
                  </a:ext>
                </a:extLst>
              </p:cNvPr>
              <p:cNvSpPr/>
              <p:nvPr/>
            </p:nvSpPr>
            <p:spPr>
              <a:xfrm>
                <a:off x="11108397" y="1216998"/>
                <a:ext cx="140551" cy="185954"/>
              </a:xfrm>
              <a:custGeom>
                <a:avLst/>
                <a:gdLst>
                  <a:gd name="connsiteX0" fmla="*/ 8458 w 140551"/>
                  <a:gd name="connsiteY0" fmla="*/ 180087 h 185954"/>
                  <a:gd name="connsiteX1" fmla="*/ 44396 w 140551"/>
                  <a:gd name="connsiteY1" fmla="*/ 108354 h 185954"/>
                  <a:gd name="connsiteX2" fmla="*/ 108871 w 140551"/>
                  <a:gd name="connsiteY2" fmla="*/ 28830 h 185954"/>
                  <a:gd name="connsiteX3" fmla="*/ 140484 w 140551"/>
                  <a:gd name="connsiteY3" fmla="*/ 103 h 185954"/>
                  <a:gd name="connsiteX4" fmla="*/ 105604 w 140551"/>
                  <a:gd name="connsiteY4" fmla="*/ 24277 h 185954"/>
                  <a:gd name="connsiteX5" fmla="*/ 40348 w 140551"/>
                  <a:gd name="connsiteY5" fmla="*/ 103058 h 185954"/>
                  <a:gd name="connsiteX6" fmla="*/ 0 w 140551"/>
                  <a:gd name="connsiteY6" fmla="*/ 185954 h 185954"/>
                  <a:gd name="connsiteX7" fmla="*/ 8458 w 140551"/>
                  <a:gd name="connsiteY7" fmla="*/ 180087 h 1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551" h="185954">
                    <a:moveTo>
                      <a:pt x="8458" y="180087"/>
                    </a:moveTo>
                    <a:cubicBezTo>
                      <a:pt x="17869" y="155913"/>
                      <a:pt x="30251" y="130538"/>
                      <a:pt x="44396" y="108354"/>
                    </a:cubicBezTo>
                    <a:cubicBezTo>
                      <a:pt x="65627" y="74560"/>
                      <a:pt x="89906" y="47109"/>
                      <a:pt x="108871" y="28830"/>
                    </a:cubicBezTo>
                    <a:cubicBezTo>
                      <a:pt x="127854" y="10485"/>
                      <a:pt x="141637" y="1474"/>
                      <a:pt x="140484" y="103"/>
                    </a:cubicBezTo>
                    <a:cubicBezTo>
                      <a:pt x="139694" y="-993"/>
                      <a:pt x="125111" y="6656"/>
                      <a:pt x="105604" y="24277"/>
                    </a:cubicBezTo>
                    <a:cubicBezTo>
                      <a:pt x="86153" y="41813"/>
                      <a:pt x="61979" y="69092"/>
                      <a:pt x="40348" y="103058"/>
                    </a:cubicBezTo>
                    <a:cubicBezTo>
                      <a:pt x="24155" y="128404"/>
                      <a:pt x="9839" y="158199"/>
                      <a:pt x="0" y="185954"/>
                    </a:cubicBezTo>
                    <a:cubicBezTo>
                      <a:pt x="2629" y="183802"/>
                      <a:pt x="5486" y="181830"/>
                      <a:pt x="8458" y="18008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3632B5DB-B2B7-49D6-8EA4-D43083D15978}"/>
                  </a:ext>
                </a:extLst>
              </p:cNvPr>
              <p:cNvSpPr/>
              <p:nvPr/>
            </p:nvSpPr>
            <p:spPr>
              <a:xfrm>
                <a:off x="11092713" y="1444377"/>
                <a:ext cx="8568" cy="45415"/>
              </a:xfrm>
              <a:custGeom>
                <a:avLst/>
                <a:gdLst>
                  <a:gd name="connsiteX0" fmla="*/ 6492 w 8568"/>
                  <a:gd name="connsiteY0" fmla="*/ 11449 h 45415"/>
                  <a:gd name="connsiteX1" fmla="*/ 8568 w 8568"/>
                  <a:gd name="connsiteY1" fmla="*/ 2324 h 45415"/>
                  <a:gd name="connsiteX2" fmla="*/ 3987 w 8568"/>
                  <a:gd name="connsiteY2" fmla="*/ 0 h 45415"/>
                  <a:gd name="connsiteX3" fmla="*/ 43 w 8568"/>
                  <a:gd name="connsiteY3" fmla="*/ 28442 h 45415"/>
                  <a:gd name="connsiteX4" fmla="*/ 1110 w 8568"/>
                  <a:gd name="connsiteY4" fmla="*/ 45415 h 45415"/>
                  <a:gd name="connsiteX5" fmla="*/ 3463 w 8568"/>
                  <a:gd name="connsiteY5" fmla="*/ 29508 h 45415"/>
                  <a:gd name="connsiteX6" fmla="*/ 6492 w 8568"/>
                  <a:gd name="connsiteY6" fmla="*/ 11449 h 4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68" h="45415">
                    <a:moveTo>
                      <a:pt x="6492" y="11449"/>
                    </a:moveTo>
                    <a:cubicBezTo>
                      <a:pt x="7216" y="8601"/>
                      <a:pt x="7854" y="5486"/>
                      <a:pt x="8568" y="2324"/>
                    </a:cubicBezTo>
                    <a:cubicBezTo>
                      <a:pt x="6978" y="1800"/>
                      <a:pt x="5454" y="991"/>
                      <a:pt x="3987" y="0"/>
                    </a:cubicBezTo>
                    <a:cubicBezTo>
                      <a:pt x="1739" y="11097"/>
                      <a:pt x="596" y="20936"/>
                      <a:pt x="43" y="28442"/>
                    </a:cubicBezTo>
                    <a:cubicBezTo>
                      <a:pt x="-157" y="39186"/>
                      <a:pt x="358" y="45339"/>
                      <a:pt x="1110" y="45415"/>
                    </a:cubicBezTo>
                    <a:cubicBezTo>
                      <a:pt x="1891" y="45482"/>
                      <a:pt x="2558" y="39672"/>
                      <a:pt x="3463" y="29508"/>
                    </a:cubicBezTo>
                    <a:cubicBezTo>
                      <a:pt x="4320" y="24498"/>
                      <a:pt x="5339" y="18393"/>
                      <a:pt x="6492" y="114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A9433E4B-2FB6-025A-2FC8-CA0F9C3FB4F2}"/>
                  </a:ext>
                </a:extLst>
              </p:cNvPr>
              <p:cNvSpPr/>
              <p:nvPr/>
            </p:nvSpPr>
            <p:spPr>
              <a:xfrm>
                <a:off x="11100428" y="1446625"/>
                <a:ext cx="13654" cy="43911"/>
              </a:xfrm>
              <a:custGeom>
                <a:avLst/>
                <a:gdLst>
                  <a:gd name="connsiteX0" fmla="*/ 13655 w 13654"/>
                  <a:gd name="connsiteY0" fmla="*/ 0 h 43911"/>
                  <a:gd name="connsiteX1" fmla="*/ 8787 w 13654"/>
                  <a:gd name="connsiteY1" fmla="*/ 800 h 43911"/>
                  <a:gd name="connsiteX2" fmla="*/ 5225 w 13654"/>
                  <a:gd name="connsiteY2" fmla="*/ 11982 h 43911"/>
                  <a:gd name="connsiteX3" fmla="*/ 1291 w 13654"/>
                  <a:gd name="connsiteY3" fmla="*/ 28832 h 43911"/>
                  <a:gd name="connsiteX4" fmla="*/ 377 w 13654"/>
                  <a:gd name="connsiteY4" fmla="*/ 43910 h 43911"/>
                  <a:gd name="connsiteX5" fmla="*/ 4653 w 13654"/>
                  <a:gd name="connsiteY5" fmla="*/ 28927 h 43911"/>
                  <a:gd name="connsiteX6" fmla="*/ 13655 w 13654"/>
                  <a:gd name="connsiteY6" fmla="*/ 0 h 4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54" h="43911">
                    <a:moveTo>
                      <a:pt x="13655" y="0"/>
                    </a:moveTo>
                    <a:cubicBezTo>
                      <a:pt x="12026" y="429"/>
                      <a:pt x="10388" y="686"/>
                      <a:pt x="8787" y="800"/>
                    </a:cubicBezTo>
                    <a:cubicBezTo>
                      <a:pt x="7521" y="4724"/>
                      <a:pt x="6397" y="8506"/>
                      <a:pt x="5225" y="11982"/>
                    </a:cubicBezTo>
                    <a:cubicBezTo>
                      <a:pt x="3710" y="18421"/>
                      <a:pt x="2396" y="24127"/>
                      <a:pt x="1291" y="28832"/>
                    </a:cubicBezTo>
                    <a:cubicBezTo>
                      <a:pt x="34" y="38319"/>
                      <a:pt x="-376" y="43825"/>
                      <a:pt x="377" y="43910"/>
                    </a:cubicBezTo>
                    <a:cubicBezTo>
                      <a:pt x="1205" y="44005"/>
                      <a:pt x="2663" y="38405"/>
                      <a:pt x="4653" y="28927"/>
                    </a:cubicBezTo>
                    <a:cubicBezTo>
                      <a:pt x="6759" y="21441"/>
                      <a:pt x="9569" y="11439"/>
                      <a:pt x="13655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871052E0-58CE-1ED3-E614-C55891EC4BDC}"/>
                  </a:ext>
                </a:extLst>
              </p:cNvPr>
              <p:cNvSpPr/>
              <p:nvPr/>
            </p:nvSpPr>
            <p:spPr>
              <a:xfrm>
                <a:off x="11133076" y="1228082"/>
                <a:ext cx="119954" cy="163364"/>
              </a:xfrm>
              <a:custGeom>
                <a:avLst/>
                <a:gdLst>
                  <a:gd name="connsiteX0" fmla="*/ 119882 w 119954"/>
                  <a:gd name="connsiteY0" fmla="*/ 96 h 163364"/>
                  <a:gd name="connsiteX1" fmla="*/ 89983 w 119954"/>
                  <a:gd name="connsiteY1" fmla="*/ 27633 h 163364"/>
                  <a:gd name="connsiteX2" fmla="*/ 31413 w 119954"/>
                  <a:gd name="connsiteY2" fmla="*/ 108005 h 163364"/>
                  <a:gd name="connsiteX3" fmla="*/ 0 w 119954"/>
                  <a:gd name="connsiteY3" fmla="*/ 163364 h 163364"/>
                  <a:gd name="connsiteX4" fmla="*/ 5067 w 119954"/>
                  <a:gd name="connsiteY4" fmla="*/ 163355 h 163364"/>
                  <a:gd name="connsiteX5" fmla="*/ 37109 w 119954"/>
                  <a:gd name="connsiteY5" fmla="*/ 106967 h 163364"/>
                  <a:gd name="connsiteX6" fmla="*/ 94621 w 119954"/>
                  <a:gd name="connsiteY6" fmla="*/ 29214 h 163364"/>
                  <a:gd name="connsiteX7" fmla="*/ 119882 w 119954"/>
                  <a:gd name="connsiteY7" fmla="*/ 96 h 163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954" h="163364">
                    <a:moveTo>
                      <a:pt x="119882" y="96"/>
                    </a:moveTo>
                    <a:cubicBezTo>
                      <a:pt x="118948" y="-1075"/>
                      <a:pt x="106680" y="8488"/>
                      <a:pt x="89983" y="27633"/>
                    </a:cubicBezTo>
                    <a:cubicBezTo>
                      <a:pt x="73218" y="46654"/>
                      <a:pt x="51968" y="74858"/>
                      <a:pt x="31413" y="108005"/>
                    </a:cubicBezTo>
                    <a:cubicBezTo>
                      <a:pt x="20203" y="125664"/>
                      <a:pt x="9392" y="144752"/>
                      <a:pt x="0" y="163364"/>
                    </a:cubicBezTo>
                    <a:cubicBezTo>
                      <a:pt x="1714" y="163212"/>
                      <a:pt x="3362" y="163212"/>
                      <a:pt x="5067" y="163355"/>
                    </a:cubicBezTo>
                    <a:cubicBezTo>
                      <a:pt x="14706" y="144257"/>
                      <a:pt x="25755" y="124759"/>
                      <a:pt x="37109" y="106967"/>
                    </a:cubicBezTo>
                    <a:cubicBezTo>
                      <a:pt x="57817" y="74220"/>
                      <a:pt x="78876" y="47416"/>
                      <a:pt x="94621" y="29214"/>
                    </a:cubicBezTo>
                    <a:cubicBezTo>
                      <a:pt x="110366" y="10926"/>
                      <a:pt x="120939" y="1344"/>
                      <a:pt x="119882" y="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4A9CB62C-3B68-F373-9B56-B14BBBF71963}"/>
                  </a:ext>
                </a:extLst>
              </p:cNvPr>
              <p:cNvSpPr/>
              <p:nvPr/>
            </p:nvSpPr>
            <p:spPr>
              <a:xfrm>
                <a:off x="11159451" y="1454674"/>
                <a:ext cx="38836" cy="27221"/>
              </a:xfrm>
              <a:custGeom>
                <a:avLst/>
                <a:gdLst>
                  <a:gd name="connsiteX0" fmla="*/ 4296 w 38836"/>
                  <a:gd name="connsiteY0" fmla="*/ 27221 h 27221"/>
                  <a:gd name="connsiteX1" fmla="*/ 20469 w 38836"/>
                  <a:gd name="connsiteY1" fmla="*/ 13515 h 27221"/>
                  <a:gd name="connsiteX2" fmla="*/ 38814 w 38836"/>
                  <a:gd name="connsiteY2" fmla="*/ 75 h 27221"/>
                  <a:gd name="connsiteX3" fmla="*/ 18993 w 38836"/>
                  <a:gd name="connsiteY3" fmla="*/ 10867 h 27221"/>
                  <a:gd name="connsiteX4" fmla="*/ 0 w 38836"/>
                  <a:gd name="connsiteY4" fmla="*/ 26574 h 27221"/>
                  <a:gd name="connsiteX5" fmla="*/ 4296 w 38836"/>
                  <a:gd name="connsiteY5" fmla="*/ 27221 h 2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36" h="27221">
                    <a:moveTo>
                      <a:pt x="4296" y="27221"/>
                    </a:moveTo>
                    <a:cubicBezTo>
                      <a:pt x="10096" y="21954"/>
                      <a:pt x="15678" y="17277"/>
                      <a:pt x="20469" y="13515"/>
                    </a:cubicBezTo>
                    <a:cubicBezTo>
                      <a:pt x="31937" y="5362"/>
                      <a:pt x="39291" y="799"/>
                      <a:pt x="38814" y="75"/>
                    </a:cubicBezTo>
                    <a:cubicBezTo>
                      <a:pt x="38338" y="-592"/>
                      <a:pt x="30747" y="3190"/>
                      <a:pt x="18993" y="10867"/>
                    </a:cubicBezTo>
                    <a:cubicBezTo>
                      <a:pt x="13430" y="15029"/>
                      <a:pt x="6858" y="20287"/>
                      <a:pt x="0" y="26574"/>
                    </a:cubicBezTo>
                    <a:cubicBezTo>
                      <a:pt x="1419" y="26755"/>
                      <a:pt x="2886" y="26964"/>
                      <a:pt x="4296" y="2722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EE5088CC-F05E-D458-E897-EFC15AB854C7}"/>
                  </a:ext>
                </a:extLst>
              </p:cNvPr>
              <p:cNvSpPr/>
              <p:nvPr/>
            </p:nvSpPr>
            <p:spPr>
              <a:xfrm>
                <a:off x="11083786" y="1517948"/>
                <a:ext cx="45051" cy="62109"/>
              </a:xfrm>
              <a:custGeom>
                <a:avLst/>
                <a:gdLst>
                  <a:gd name="connsiteX0" fmla="*/ 42689 w 45051"/>
                  <a:gd name="connsiteY0" fmla="*/ 0 h 62109"/>
                  <a:gd name="connsiteX1" fmla="*/ 17315 w 45051"/>
                  <a:gd name="connsiteY1" fmla="*/ 35443 h 62109"/>
                  <a:gd name="connsiteX2" fmla="*/ 46 w 45051"/>
                  <a:gd name="connsiteY2" fmla="*/ 62093 h 62109"/>
                  <a:gd name="connsiteX3" fmla="*/ 19162 w 45051"/>
                  <a:gd name="connsiteY3" fmla="*/ 37814 h 62109"/>
                  <a:gd name="connsiteX4" fmla="*/ 45052 w 45051"/>
                  <a:gd name="connsiteY4" fmla="*/ 2305 h 62109"/>
                  <a:gd name="connsiteX5" fmla="*/ 42689 w 45051"/>
                  <a:gd name="connsiteY5" fmla="*/ 0 h 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51" h="62109">
                    <a:moveTo>
                      <a:pt x="42689" y="0"/>
                    </a:moveTo>
                    <a:cubicBezTo>
                      <a:pt x="33326" y="12182"/>
                      <a:pt x="24630" y="24927"/>
                      <a:pt x="17315" y="35443"/>
                    </a:cubicBezTo>
                    <a:cubicBezTo>
                      <a:pt x="7037" y="50654"/>
                      <a:pt x="-669" y="61379"/>
                      <a:pt x="46" y="62093"/>
                    </a:cubicBezTo>
                    <a:cubicBezTo>
                      <a:pt x="541" y="62570"/>
                      <a:pt x="8676" y="52549"/>
                      <a:pt x="19162" y="37814"/>
                    </a:cubicBezTo>
                    <a:cubicBezTo>
                      <a:pt x="26716" y="27394"/>
                      <a:pt x="35603" y="14592"/>
                      <a:pt x="45052" y="2305"/>
                    </a:cubicBezTo>
                    <a:cubicBezTo>
                      <a:pt x="44223" y="1533"/>
                      <a:pt x="43470" y="781"/>
                      <a:pt x="42689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690B7CCA-840C-1C4C-2D8A-5BCB9DDAB79A}"/>
                  </a:ext>
                </a:extLst>
              </p:cNvPr>
              <p:cNvSpPr/>
              <p:nvPr/>
            </p:nvSpPr>
            <p:spPr>
              <a:xfrm>
                <a:off x="11171928" y="1460788"/>
                <a:ext cx="28040" cy="23993"/>
              </a:xfrm>
              <a:custGeom>
                <a:avLst/>
                <a:gdLst>
                  <a:gd name="connsiteX0" fmla="*/ 2610 w 28040"/>
                  <a:gd name="connsiteY0" fmla="*/ 23994 h 23993"/>
                  <a:gd name="connsiteX1" fmla="*/ 12821 w 28040"/>
                  <a:gd name="connsiteY1" fmla="*/ 14135 h 23993"/>
                  <a:gd name="connsiteX2" fmla="*/ 28013 w 28040"/>
                  <a:gd name="connsiteY2" fmla="*/ 48 h 23993"/>
                  <a:gd name="connsiteX3" fmla="*/ 10497 w 28040"/>
                  <a:gd name="connsiteY3" fmla="*/ 13040 h 23993"/>
                  <a:gd name="connsiteX4" fmla="*/ 0 w 28040"/>
                  <a:gd name="connsiteY4" fmla="*/ 23165 h 23993"/>
                  <a:gd name="connsiteX5" fmla="*/ 2610 w 28040"/>
                  <a:gd name="connsiteY5" fmla="*/ 23994 h 2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40" h="23993">
                    <a:moveTo>
                      <a:pt x="2610" y="23994"/>
                    </a:moveTo>
                    <a:cubicBezTo>
                      <a:pt x="6287" y="20384"/>
                      <a:pt x="9792" y="16993"/>
                      <a:pt x="12821" y="14135"/>
                    </a:cubicBezTo>
                    <a:cubicBezTo>
                      <a:pt x="22517" y="5734"/>
                      <a:pt x="28499" y="810"/>
                      <a:pt x="28013" y="48"/>
                    </a:cubicBezTo>
                    <a:cubicBezTo>
                      <a:pt x="27584" y="-533"/>
                      <a:pt x="20688" y="4182"/>
                      <a:pt x="10497" y="13040"/>
                    </a:cubicBezTo>
                    <a:cubicBezTo>
                      <a:pt x="7315" y="15964"/>
                      <a:pt x="3734" y="19441"/>
                      <a:pt x="0" y="23165"/>
                    </a:cubicBezTo>
                    <a:cubicBezTo>
                      <a:pt x="857" y="23413"/>
                      <a:pt x="1734" y="23699"/>
                      <a:pt x="2610" y="2399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2" name="任意多边形: 形状 551">
                <a:extLst>
                  <a:ext uri="{FF2B5EF4-FFF2-40B4-BE49-F238E27FC236}">
                    <a16:creationId xmlns:a16="http://schemas.microsoft.com/office/drawing/2014/main" id="{DB2500C7-94D1-E374-F39C-7DFBC0E7DC40}"/>
                  </a:ext>
                </a:extLst>
              </p:cNvPr>
              <p:cNvSpPr/>
              <p:nvPr/>
            </p:nvSpPr>
            <p:spPr>
              <a:xfrm>
                <a:off x="11086486" y="1525530"/>
                <a:ext cx="49932" cy="57141"/>
              </a:xfrm>
              <a:custGeom>
                <a:avLst/>
                <a:gdLst>
                  <a:gd name="connsiteX0" fmla="*/ 48247 w 49932"/>
                  <a:gd name="connsiteY0" fmla="*/ 0 h 57141"/>
                  <a:gd name="connsiteX1" fmla="*/ 19596 w 49932"/>
                  <a:gd name="connsiteY1" fmla="*/ 33909 h 57141"/>
                  <a:gd name="connsiteX2" fmla="*/ 41 w 49932"/>
                  <a:gd name="connsiteY2" fmla="*/ 57121 h 57141"/>
                  <a:gd name="connsiteX3" fmla="*/ 22091 w 49932"/>
                  <a:gd name="connsiteY3" fmla="*/ 34661 h 57141"/>
                  <a:gd name="connsiteX4" fmla="*/ 49933 w 49932"/>
                  <a:gd name="connsiteY4" fmla="*/ 1467 h 57141"/>
                  <a:gd name="connsiteX5" fmla="*/ 48247 w 49932"/>
                  <a:gd name="connsiteY5" fmla="*/ 0 h 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32" h="57141">
                    <a:moveTo>
                      <a:pt x="48247" y="0"/>
                    </a:moveTo>
                    <a:cubicBezTo>
                      <a:pt x="38122" y="12030"/>
                      <a:pt x="27902" y="24032"/>
                      <a:pt x="19596" y="33909"/>
                    </a:cubicBezTo>
                    <a:cubicBezTo>
                      <a:pt x="8080" y="47406"/>
                      <a:pt x="-673" y="56445"/>
                      <a:pt x="41" y="57121"/>
                    </a:cubicBezTo>
                    <a:cubicBezTo>
                      <a:pt x="489" y="57626"/>
                      <a:pt x="10166" y="48549"/>
                      <a:pt x="22091" y="34661"/>
                    </a:cubicBezTo>
                    <a:cubicBezTo>
                      <a:pt x="30559" y="25022"/>
                      <a:pt x="40198" y="13116"/>
                      <a:pt x="49933" y="1467"/>
                    </a:cubicBezTo>
                    <a:cubicBezTo>
                      <a:pt x="49390" y="1000"/>
                      <a:pt x="48818" y="486"/>
                      <a:pt x="48247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3" name="任意多边形: 形状 552">
                <a:extLst>
                  <a:ext uri="{FF2B5EF4-FFF2-40B4-BE49-F238E27FC236}">
                    <a16:creationId xmlns:a16="http://schemas.microsoft.com/office/drawing/2014/main" id="{8F5E9B53-DFB2-C26B-9466-0C4DD653040F}"/>
                  </a:ext>
                </a:extLst>
              </p:cNvPr>
              <p:cNvSpPr/>
              <p:nvPr/>
            </p:nvSpPr>
            <p:spPr>
              <a:xfrm>
                <a:off x="10720229" y="1840580"/>
                <a:ext cx="130658" cy="193458"/>
              </a:xfrm>
              <a:custGeom>
                <a:avLst/>
                <a:gdLst>
                  <a:gd name="connsiteX0" fmla="*/ 130602 w 130658"/>
                  <a:gd name="connsiteY0" fmla="*/ 56 h 193458"/>
                  <a:gd name="connsiteX1" fmla="*/ 110009 w 130658"/>
                  <a:gd name="connsiteY1" fmla="*/ 23326 h 193458"/>
                  <a:gd name="connsiteX2" fmla="*/ 87568 w 130658"/>
                  <a:gd name="connsiteY2" fmla="*/ 48529 h 193458"/>
                  <a:gd name="connsiteX3" fmla="*/ 63108 w 130658"/>
                  <a:gd name="connsiteY3" fmla="*/ 81476 h 193458"/>
                  <a:gd name="connsiteX4" fmla="*/ 39724 w 130658"/>
                  <a:gd name="connsiteY4" fmla="*/ 119414 h 193458"/>
                  <a:gd name="connsiteX5" fmla="*/ 20064 w 130658"/>
                  <a:gd name="connsiteY5" fmla="*/ 155933 h 193458"/>
                  <a:gd name="connsiteX6" fmla="*/ 90 w 130658"/>
                  <a:gd name="connsiteY6" fmla="*/ 193442 h 193458"/>
                  <a:gd name="connsiteX7" fmla="*/ 17073 w 130658"/>
                  <a:gd name="connsiteY7" fmla="*/ 153113 h 193458"/>
                  <a:gd name="connsiteX8" fmla="*/ 36723 w 130658"/>
                  <a:gd name="connsiteY8" fmla="*/ 115804 h 193458"/>
                  <a:gd name="connsiteX9" fmla="*/ 60336 w 130658"/>
                  <a:gd name="connsiteY9" fmla="*/ 77542 h 193458"/>
                  <a:gd name="connsiteX10" fmla="*/ 84796 w 130658"/>
                  <a:gd name="connsiteY10" fmla="*/ 44719 h 193458"/>
                  <a:gd name="connsiteX11" fmla="*/ 107437 w 130658"/>
                  <a:gd name="connsiteY11" fmla="*/ 20135 h 193458"/>
                  <a:gd name="connsiteX12" fmla="*/ 130602 w 130658"/>
                  <a:gd name="connsiteY12" fmla="*/ 56 h 19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658" h="193458">
                    <a:moveTo>
                      <a:pt x="130602" y="56"/>
                    </a:moveTo>
                    <a:cubicBezTo>
                      <a:pt x="131430" y="847"/>
                      <a:pt x="123172" y="9333"/>
                      <a:pt x="110009" y="23326"/>
                    </a:cubicBezTo>
                    <a:cubicBezTo>
                      <a:pt x="103608" y="30469"/>
                      <a:pt x="94978" y="38308"/>
                      <a:pt x="87568" y="48529"/>
                    </a:cubicBezTo>
                    <a:cubicBezTo>
                      <a:pt x="79834" y="58521"/>
                      <a:pt x="71499" y="69636"/>
                      <a:pt x="63108" y="81476"/>
                    </a:cubicBezTo>
                    <a:cubicBezTo>
                      <a:pt x="54449" y="93163"/>
                      <a:pt x="47191" y="106660"/>
                      <a:pt x="39724" y="119414"/>
                    </a:cubicBezTo>
                    <a:cubicBezTo>
                      <a:pt x="32447" y="132282"/>
                      <a:pt x="25503" y="144741"/>
                      <a:pt x="20064" y="155933"/>
                    </a:cubicBezTo>
                    <a:cubicBezTo>
                      <a:pt x="8786" y="178155"/>
                      <a:pt x="1090" y="194033"/>
                      <a:pt x="90" y="193442"/>
                    </a:cubicBezTo>
                    <a:cubicBezTo>
                      <a:pt x="-881" y="192852"/>
                      <a:pt x="6081" y="176021"/>
                      <a:pt x="17073" y="153113"/>
                    </a:cubicBezTo>
                    <a:cubicBezTo>
                      <a:pt x="22436" y="141607"/>
                      <a:pt x="29408" y="128853"/>
                      <a:pt x="36723" y="115804"/>
                    </a:cubicBezTo>
                    <a:cubicBezTo>
                      <a:pt x="44181" y="102840"/>
                      <a:pt x="51611" y="89286"/>
                      <a:pt x="60336" y="77542"/>
                    </a:cubicBezTo>
                    <a:cubicBezTo>
                      <a:pt x="68775" y="65664"/>
                      <a:pt x="77071" y="54577"/>
                      <a:pt x="84796" y="44719"/>
                    </a:cubicBezTo>
                    <a:cubicBezTo>
                      <a:pt x="92349" y="34737"/>
                      <a:pt x="100931" y="26983"/>
                      <a:pt x="107437" y="20135"/>
                    </a:cubicBezTo>
                    <a:cubicBezTo>
                      <a:pt x="120886" y="6685"/>
                      <a:pt x="129744" y="-725"/>
                      <a:pt x="130602" y="5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4" name="任意多边形: 形状 553">
                <a:extLst>
                  <a:ext uri="{FF2B5EF4-FFF2-40B4-BE49-F238E27FC236}">
                    <a16:creationId xmlns:a16="http://schemas.microsoft.com/office/drawing/2014/main" id="{54B66B83-D27A-6DF1-7A3D-A53877BA292F}"/>
                  </a:ext>
                </a:extLst>
              </p:cNvPr>
              <p:cNvSpPr/>
              <p:nvPr/>
            </p:nvSpPr>
            <p:spPr>
              <a:xfrm>
                <a:off x="10724728" y="1848302"/>
                <a:ext cx="130186" cy="188414"/>
              </a:xfrm>
              <a:custGeom>
                <a:avLst/>
                <a:gdLst>
                  <a:gd name="connsiteX0" fmla="*/ 130113 w 130186"/>
                  <a:gd name="connsiteY0" fmla="*/ 49 h 188414"/>
                  <a:gd name="connsiteX1" fmla="*/ 110053 w 130186"/>
                  <a:gd name="connsiteY1" fmla="*/ 22623 h 188414"/>
                  <a:gd name="connsiteX2" fmla="*/ 66867 w 130186"/>
                  <a:gd name="connsiteY2" fmla="*/ 81907 h 188414"/>
                  <a:gd name="connsiteX3" fmla="*/ 20633 w 130186"/>
                  <a:gd name="connsiteY3" fmla="*/ 152554 h 188414"/>
                  <a:gd name="connsiteX4" fmla="*/ 78 w 130186"/>
                  <a:gd name="connsiteY4" fmla="*/ 188396 h 188414"/>
                  <a:gd name="connsiteX5" fmla="*/ 24195 w 130186"/>
                  <a:gd name="connsiteY5" fmla="*/ 153040 h 188414"/>
                  <a:gd name="connsiteX6" fmla="*/ 46674 w 130186"/>
                  <a:gd name="connsiteY6" fmla="*/ 118216 h 188414"/>
                  <a:gd name="connsiteX7" fmla="*/ 71096 w 130186"/>
                  <a:gd name="connsiteY7" fmla="*/ 81316 h 188414"/>
                  <a:gd name="connsiteX8" fmla="*/ 94109 w 130186"/>
                  <a:gd name="connsiteY8" fmla="*/ 48703 h 188414"/>
                  <a:gd name="connsiteX9" fmla="*/ 113511 w 130186"/>
                  <a:gd name="connsiteY9" fmla="*/ 23633 h 188414"/>
                  <a:gd name="connsiteX10" fmla="*/ 130113 w 130186"/>
                  <a:gd name="connsiteY10" fmla="*/ 49 h 18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186" h="188414">
                    <a:moveTo>
                      <a:pt x="130113" y="49"/>
                    </a:moveTo>
                    <a:cubicBezTo>
                      <a:pt x="129294" y="-742"/>
                      <a:pt x="121826" y="8107"/>
                      <a:pt x="110053" y="22623"/>
                    </a:cubicBezTo>
                    <a:cubicBezTo>
                      <a:pt x="97661" y="36634"/>
                      <a:pt x="83545" y="58523"/>
                      <a:pt x="66867" y="81907"/>
                    </a:cubicBezTo>
                    <a:cubicBezTo>
                      <a:pt x="50779" y="105748"/>
                      <a:pt x="33425" y="131961"/>
                      <a:pt x="20633" y="152554"/>
                    </a:cubicBezTo>
                    <a:cubicBezTo>
                      <a:pt x="7822" y="173175"/>
                      <a:pt x="-922" y="187806"/>
                      <a:pt x="78" y="188396"/>
                    </a:cubicBezTo>
                    <a:cubicBezTo>
                      <a:pt x="1087" y="189006"/>
                      <a:pt x="10870" y="174166"/>
                      <a:pt x="24195" y="153040"/>
                    </a:cubicBezTo>
                    <a:cubicBezTo>
                      <a:pt x="30720" y="142400"/>
                      <a:pt x="38644" y="130570"/>
                      <a:pt x="46674" y="118216"/>
                    </a:cubicBezTo>
                    <a:cubicBezTo>
                      <a:pt x="54808" y="105967"/>
                      <a:pt x="62600" y="92822"/>
                      <a:pt x="71096" y="81316"/>
                    </a:cubicBezTo>
                    <a:cubicBezTo>
                      <a:pt x="79354" y="69610"/>
                      <a:pt x="87117" y="58599"/>
                      <a:pt x="94109" y="48703"/>
                    </a:cubicBezTo>
                    <a:cubicBezTo>
                      <a:pt x="100757" y="38501"/>
                      <a:pt x="108196" y="30834"/>
                      <a:pt x="113511" y="23633"/>
                    </a:cubicBezTo>
                    <a:cubicBezTo>
                      <a:pt x="124598" y="9602"/>
                      <a:pt x="130951" y="830"/>
                      <a:pt x="130113" y="4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5" name="任意多边形: 形状 554">
                <a:extLst>
                  <a:ext uri="{FF2B5EF4-FFF2-40B4-BE49-F238E27FC236}">
                    <a16:creationId xmlns:a16="http://schemas.microsoft.com/office/drawing/2014/main" id="{E38BF528-B85F-537C-9BEC-BB3F938CFB6E}"/>
                  </a:ext>
                </a:extLst>
              </p:cNvPr>
              <p:cNvSpPr/>
              <p:nvPr/>
            </p:nvSpPr>
            <p:spPr>
              <a:xfrm>
                <a:off x="10493683" y="1924343"/>
                <a:ext cx="212329" cy="105354"/>
              </a:xfrm>
              <a:custGeom>
                <a:avLst/>
                <a:gdLst>
                  <a:gd name="connsiteX0" fmla="*/ 18 w 212329"/>
                  <a:gd name="connsiteY0" fmla="*/ 113 h 105354"/>
                  <a:gd name="connsiteX1" fmla="*/ 93277 w 212329"/>
                  <a:gd name="connsiteY1" fmla="*/ 52176 h 105354"/>
                  <a:gd name="connsiteX2" fmla="*/ 172830 w 212329"/>
                  <a:gd name="connsiteY2" fmla="*/ 87990 h 105354"/>
                  <a:gd name="connsiteX3" fmla="*/ 212321 w 212329"/>
                  <a:gd name="connsiteY3" fmla="*/ 105231 h 105354"/>
                  <a:gd name="connsiteX4" fmla="*/ 170277 w 212329"/>
                  <a:gd name="connsiteY4" fmla="*/ 91257 h 105354"/>
                  <a:gd name="connsiteX5" fmla="*/ 89639 w 212329"/>
                  <a:gd name="connsiteY5" fmla="*/ 55520 h 105354"/>
                  <a:gd name="connsiteX6" fmla="*/ 18 w 212329"/>
                  <a:gd name="connsiteY6" fmla="*/ 113 h 10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329" h="105354">
                    <a:moveTo>
                      <a:pt x="18" y="113"/>
                    </a:moveTo>
                    <a:cubicBezTo>
                      <a:pt x="1027" y="-1983"/>
                      <a:pt x="41204" y="25506"/>
                      <a:pt x="93277" y="52176"/>
                    </a:cubicBezTo>
                    <a:cubicBezTo>
                      <a:pt x="119318" y="65540"/>
                      <a:pt x="149494" y="78342"/>
                      <a:pt x="172830" y="87990"/>
                    </a:cubicBezTo>
                    <a:cubicBezTo>
                      <a:pt x="196147" y="97620"/>
                      <a:pt x="212778" y="104183"/>
                      <a:pt x="212321" y="105231"/>
                    </a:cubicBezTo>
                    <a:cubicBezTo>
                      <a:pt x="211806" y="106278"/>
                      <a:pt x="194299" y="100592"/>
                      <a:pt x="170277" y="91257"/>
                    </a:cubicBezTo>
                    <a:cubicBezTo>
                      <a:pt x="146322" y="81932"/>
                      <a:pt x="115709" y="68855"/>
                      <a:pt x="89639" y="55520"/>
                    </a:cubicBezTo>
                    <a:cubicBezTo>
                      <a:pt x="37670" y="28888"/>
                      <a:pt x="-954" y="2237"/>
                      <a:pt x="18" y="11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6" name="任意多边形: 形状 555">
                <a:extLst>
                  <a:ext uri="{FF2B5EF4-FFF2-40B4-BE49-F238E27FC236}">
                    <a16:creationId xmlns:a16="http://schemas.microsoft.com/office/drawing/2014/main" id="{C6AF3EAB-80F9-81AF-9302-5B99BD73F518}"/>
                  </a:ext>
                </a:extLst>
              </p:cNvPr>
              <p:cNvSpPr/>
              <p:nvPr/>
            </p:nvSpPr>
            <p:spPr>
              <a:xfrm>
                <a:off x="10499866" y="1918291"/>
                <a:ext cx="208387" cy="106635"/>
              </a:xfrm>
              <a:custGeom>
                <a:avLst/>
                <a:gdLst>
                  <a:gd name="connsiteX0" fmla="*/ 17 w 208387"/>
                  <a:gd name="connsiteY0" fmla="*/ 154 h 106635"/>
                  <a:gd name="connsiteX1" fmla="*/ 94371 w 208387"/>
                  <a:gd name="connsiteY1" fmla="*/ 48932 h 106635"/>
                  <a:gd name="connsiteX2" fmla="*/ 170524 w 208387"/>
                  <a:gd name="connsiteY2" fmla="*/ 88546 h 106635"/>
                  <a:gd name="connsiteX3" fmla="*/ 208376 w 208387"/>
                  <a:gd name="connsiteY3" fmla="*/ 106539 h 106635"/>
                  <a:gd name="connsiteX4" fmla="*/ 170695 w 208387"/>
                  <a:gd name="connsiteY4" fmla="*/ 84879 h 106635"/>
                  <a:gd name="connsiteX5" fmla="*/ 93200 w 208387"/>
                  <a:gd name="connsiteY5" fmla="*/ 44769 h 106635"/>
                  <a:gd name="connsiteX6" fmla="*/ 17 w 208387"/>
                  <a:gd name="connsiteY6" fmla="*/ 154 h 10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387" h="106635">
                    <a:moveTo>
                      <a:pt x="17" y="154"/>
                    </a:moveTo>
                    <a:cubicBezTo>
                      <a:pt x="-974" y="2278"/>
                      <a:pt x="42051" y="22109"/>
                      <a:pt x="94371" y="48932"/>
                    </a:cubicBezTo>
                    <a:cubicBezTo>
                      <a:pt x="120337" y="62438"/>
                      <a:pt x="148673" y="77183"/>
                      <a:pt x="170524" y="88546"/>
                    </a:cubicBezTo>
                    <a:cubicBezTo>
                      <a:pt x="192403" y="99862"/>
                      <a:pt x="207881" y="107596"/>
                      <a:pt x="208376" y="106539"/>
                    </a:cubicBezTo>
                    <a:cubicBezTo>
                      <a:pt x="208871" y="105482"/>
                      <a:pt x="193098" y="96719"/>
                      <a:pt x="170695" y="84879"/>
                    </a:cubicBezTo>
                    <a:cubicBezTo>
                      <a:pt x="148197" y="73211"/>
                      <a:pt x="119203" y="58209"/>
                      <a:pt x="93200" y="44769"/>
                    </a:cubicBezTo>
                    <a:cubicBezTo>
                      <a:pt x="40831" y="17918"/>
                      <a:pt x="979" y="-1960"/>
                      <a:pt x="17" y="154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7" name="图形 3">
                <a:extLst>
                  <a:ext uri="{FF2B5EF4-FFF2-40B4-BE49-F238E27FC236}">
                    <a16:creationId xmlns:a16="http://schemas.microsoft.com/office/drawing/2014/main" id="{6FBE0359-0C83-4D53-641D-14B20FDB6FF7}"/>
                  </a:ext>
                </a:extLst>
              </p:cNvPr>
              <p:cNvGrpSpPr/>
              <p:nvPr/>
            </p:nvGrpSpPr>
            <p:grpSpPr>
              <a:xfrm>
                <a:off x="10292681" y="2689962"/>
                <a:ext cx="62012" cy="66566"/>
                <a:chOff x="10292681" y="2689962"/>
                <a:chExt cx="62012" cy="66566"/>
              </a:xfrm>
            </p:grpSpPr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CC46AE1D-AE2B-E9E3-A334-AF8E4D3BEED2}"/>
                    </a:ext>
                  </a:extLst>
                </p:cNvPr>
                <p:cNvSpPr/>
                <p:nvPr/>
              </p:nvSpPr>
              <p:spPr>
                <a:xfrm>
                  <a:off x="10292681" y="2689962"/>
                  <a:ext cx="61864" cy="66566"/>
                </a:xfrm>
                <a:custGeom>
                  <a:avLst/>
                  <a:gdLst>
                    <a:gd name="connsiteX0" fmla="*/ 32904 w 61864"/>
                    <a:gd name="connsiteY0" fmla="*/ 8200 h 66566"/>
                    <a:gd name="connsiteX1" fmla="*/ 54068 w 61864"/>
                    <a:gd name="connsiteY1" fmla="*/ 35117 h 66566"/>
                    <a:gd name="connsiteX2" fmla="*/ 28941 w 61864"/>
                    <a:gd name="connsiteY2" fmla="*/ 58358 h 66566"/>
                    <a:gd name="connsiteX3" fmla="*/ 7777 w 61864"/>
                    <a:gd name="connsiteY3" fmla="*/ 31460 h 66566"/>
                    <a:gd name="connsiteX4" fmla="*/ 32904 w 61864"/>
                    <a:gd name="connsiteY4" fmla="*/ 8200 h 66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64" h="66566">
                      <a:moveTo>
                        <a:pt x="32904" y="8200"/>
                      </a:moveTo>
                      <a:cubicBezTo>
                        <a:pt x="56049" y="-7698"/>
                        <a:pt x="72194" y="12819"/>
                        <a:pt x="54068" y="35117"/>
                      </a:cubicBezTo>
                      <a:cubicBezTo>
                        <a:pt x="68432" y="59987"/>
                        <a:pt x="49268" y="77694"/>
                        <a:pt x="28941" y="58358"/>
                      </a:cubicBezTo>
                      <a:cubicBezTo>
                        <a:pt x="5767" y="74255"/>
                        <a:pt x="-10292" y="53720"/>
                        <a:pt x="7777" y="31460"/>
                      </a:cubicBezTo>
                      <a:cubicBezTo>
                        <a:pt x="-6596" y="6571"/>
                        <a:pt x="12568" y="-11117"/>
                        <a:pt x="32904" y="820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5DF07A-A02E-CD2D-49E7-23C72F18FD6F}"/>
                    </a:ext>
                  </a:extLst>
                </p:cNvPr>
                <p:cNvSpPr/>
                <p:nvPr/>
              </p:nvSpPr>
              <p:spPr>
                <a:xfrm>
                  <a:off x="10295314" y="2694038"/>
                  <a:ext cx="59378" cy="58959"/>
                </a:xfrm>
                <a:custGeom>
                  <a:avLst/>
                  <a:gdLst>
                    <a:gd name="connsiteX0" fmla="*/ 23098 w 59378"/>
                    <a:gd name="connsiteY0" fmla="*/ 28632 h 58959"/>
                    <a:gd name="connsiteX1" fmla="*/ 943 w 59378"/>
                    <a:gd name="connsiteY1" fmla="*/ 22041 h 58959"/>
                    <a:gd name="connsiteX2" fmla="*/ 23527 w 59378"/>
                    <a:gd name="connsiteY2" fmla="*/ 26994 h 58959"/>
                    <a:gd name="connsiteX3" fmla="*/ 3715 w 59378"/>
                    <a:gd name="connsiteY3" fmla="*/ 15154 h 58959"/>
                    <a:gd name="connsiteX4" fmla="*/ 24355 w 59378"/>
                    <a:gd name="connsiteY4" fmla="*/ 25517 h 58959"/>
                    <a:gd name="connsiteX5" fmla="*/ 8125 w 59378"/>
                    <a:gd name="connsiteY5" fmla="*/ 9201 h 58959"/>
                    <a:gd name="connsiteX6" fmla="*/ 25498 w 59378"/>
                    <a:gd name="connsiteY6" fmla="*/ 24317 h 58959"/>
                    <a:gd name="connsiteX7" fmla="*/ 13840 w 59378"/>
                    <a:gd name="connsiteY7" fmla="*/ 4467 h 58959"/>
                    <a:gd name="connsiteX8" fmla="*/ 26937 w 59378"/>
                    <a:gd name="connsiteY8" fmla="*/ 23412 h 58959"/>
                    <a:gd name="connsiteX9" fmla="*/ 20631 w 59378"/>
                    <a:gd name="connsiteY9" fmla="*/ 1353 h 58959"/>
                    <a:gd name="connsiteX10" fmla="*/ 28547 w 59378"/>
                    <a:gd name="connsiteY10" fmla="*/ 22908 h 58959"/>
                    <a:gd name="connsiteX11" fmla="*/ 27965 w 59378"/>
                    <a:gd name="connsiteY11" fmla="*/ 0 h 58959"/>
                    <a:gd name="connsiteX12" fmla="*/ 30223 w 59378"/>
                    <a:gd name="connsiteY12" fmla="*/ 22803 h 58959"/>
                    <a:gd name="connsiteX13" fmla="*/ 35443 w 59378"/>
                    <a:gd name="connsiteY13" fmla="*/ 505 h 58959"/>
                    <a:gd name="connsiteX14" fmla="*/ 31909 w 59378"/>
                    <a:gd name="connsiteY14" fmla="*/ 23127 h 58959"/>
                    <a:gd name="connsiteX15" fmla="*/ 42548 w 59378"/>
                    <a:gd name="connsiteY15" fmla="*/ 2800 h 58959"/>
                    <a:gd name="connsiteX16" fmla="*/ 33433 w 59378"/>
                    <a:gd name="connsiteY16" fmla="*/ 23851 h 58959"/>
                    <a:gd name="connsiteX17" fmla="*/ 48835 w 59378"/>
                    <a:gd name="connsiteY17" fmla="*/ 6801 h 58959"/>
                    <a:gd name="connsiteX18" fmla="*/ 34738 w 59378"/>
                    <a:gd name="connsiteY18" fmla="*/ 24908 h 58959"/>
                    <a:gd name="connsiteX19" fmla="*/ 53940 w 59378"/>
                    <a:gd name="connsiteY19" fmla="*/ 12230 h 58959"/>
                    <a:gd name="connsiteX20" fmla="*/ 35709 w 59378"/>
                    <a:gd name="connsiteY20" fmla="*/ 26280 h 58959"/>
                    <a:gd name="connsiteX21" fmla="*/ 57512 w 59378"/>
                    <a:gd name="connsiteY21" fmla="*/ 18707 h 58959"/>
                    <a:gd name="connsiteX22" fmla="*/ 36347 w 59378"/>
                    <a:gd name="connsiteY22" fmla="*/ 27851 h 58959"/>
                    <a:gd name="connsiteX23" fmla="*/ 59379 w 59378"/>
                    <a:gd name="connsiteY23" fmla="*/ 25889 h 58959"/>
                    <a:gd name="connsiteX24" fmla="*/ 36566 w 59378"/>
                    <a:gd name="connsiteY24" fmla="*/ 29518 h 58959"/>
                    <a:gd name="connsiteX25" fmla="*/ 59360 w 59378"/>
                    <a:gd name="connsiteY25" fmla="*/ 33309 h 58959"/>
                    <a:gd name="connsiteX26" fmla="*/ 36366 w 59378"/>
                    <a:gd name="connsiteY26" fmla="*/ 31175 h 58959"/>
                    <a:gd name="connsiteX27" fmla="*/ 57502 w 59378"/>
                    <a:gd name="connsiteY27" fmla="*/ 40481 h 58959"/>
                    <a:gd name="connsiteX28" fmla="*/ 35709 w 59378"/>
                    <a:gd name="connsiteY28" fmla="*/ 32737 h 58959"/>
                    <a:gd name="connsiteX29" fmla="*/ 53883 w 59378"/>
                    <a:gd name="connsiteY29" fmla="*/ 46939 h 58959"/>
                    <a:gd name="connsiteX30" fmla="*/ 34709 w 59378"/>
                    <a:gd name="connsiteY30" fmla="*/ 34061 h 58959"/>
                    <a:gd name="connsiteX31" fmla="*/ 48768 w 59378"/>
                    <a:gd name="connsiteY31" fmla="*/ 52330 h 58959"/>
                    <a:gd name="connsiteX32" fmla="*/ 33442 w 59378"/>
                    <a:gd name="connsiteY32" fmla="*/ 35176 h 58959"/>
                    <a:gd name="connsiteX33" fmla="*/ 42453 w 59378"/>
                    <a:gd name="connsiteY33" fmla="*/ 56274 h 58959"/>
                    <a:gd name="connsiteX34" fmla="*/ 31880 w 59378"/>
                    <a:gd name="connsiteY34" fmla="*/ 35852 h 58959"/>
                    <a:gd name="connsiteX35" fmla="*/ 35338 w 59378"/>
                    <a:gd name="connsiteY35" fmla="*/ 58531 h 58959"/>
                    <a:gd name="connsiteX36" fmla="*/ 30213 w 59378"/>
                    <a:gd name="connsiteY36" fmla="*/ 36176 h 58959"/>
                    <a:gd name="connsiteX37" fmla="*/ 27889 w 59378"/>
                    <a:gd name="connsiteY37" fmla="*/ 58960 h 58959"/>
                    <a:gd name="connsiteX38" fmla="*/ 28537 w 59378"/>
                    <a:gd name="connsiteY38" fmla="*/ 36081 h 58959"/>
                    <a:gd name="connsiteX39" fmla="*/ 20584 w 59378"/>
                    <a:gd name="connsiteY39" fmla="*/ 57550 h 58959"/>
                    <a:gd name="connsiteX40" fmla="*/ 26927 w 59378"/>
                    <a:gd name="connsiteY40" fmla="*/ 35547 h 58959"/>
                    <a:gd name="connsiteX41" fmla="*/ 13783 w 59378"/>
                    <a:gd name="connsiteY41" fmla="*/ 54369 h 58959"/>
                    <a:gd name="connsiteX42" fmla="*/ 25498 w 59378"/>
                    <a:gd name="connsiteY42" fmla="*/ 34642 h 58959"/>
                    <a:gd name="connsiteX43" fmla="*/ 8039 w 59378"/>
                    <a:gd name="connsiteY43" fmla="*/ 49616 h 58959"/>
                    <a:gd name="connsiteX44" fmla="*/ 24336 w 59378"/>
                    <a:gd name="connsiteY44" fmla="*/ 33404 h 58959"/>
                    <a:gd name="connsiteX45" fmla="*/ 3638 w 59378"/>
                    <a:gd name="connsiteY45" fmla="*/ 43625 h 58959"/>
                    <a:gd name="connsiteX46" fmla="*/ 23508 w 59378"/>
                    <a:gd name="connsiteY46" fmla="*/ 31937 h 58959"/>
                    <a:gd name="connsiteX47" fmla="*/ 914 w 59378"/>
                    <a:gd name="connsiteY47" fmla="*/ 36719 h 58959"/>
                    <a:gd name="connsiteX48" fmla="*/ 23089 w 59378"/>
                    <a:gd name="connsiteY48" fmla="*/ 30270 h 58959"/>
                    <a:gd name="connsiteX49" fmla="*/ 0 w 59378"/>
                    <a:gd name="connsiteY49" fmla="*/ 29385 h 58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78" h="58959">
                      <a:moveTo>
                        <a:pt x="23098" y="28632"/>
                      </a:moveTo>
                      <a:lnTo>
                        <a:pt x="943" y="22041"/>
                      </a:lnTo>
                      <a:lnTo>
                        <a:pt x="23527" y="26994"/>
                      </a:lnTo>
                      <a:lnTo>
                        <a:pt x="3715" y="15154"/>
                      </a:lnTo>
                      <a:lnTo>
                        <a:pt x="24355" y="25517"/>
                      </a:lnTo>
                      <a:lnTo>
                        <a:pt x="8125" y="9201"/>
                      </a:lnTo>
                      <a:lnTo>
                        <a:pt x="25498" y="24317"/>
                      </a:lnTo>
                      <a:lnTo>
                        <a:pt x="13840" y="4467"/>
                      </a:lnTo>
                      <a:lnTo>
                        <a:pt x="26937" y="23412"/>
                      </a:lnTo>
                      <a:lnTo>
                        <a:pt x="20631" y="1353"/>
                      </a:lnTo>
                      <a:lnTo>
                        <a:pt x="28547" y="22908"/>
                      </a:lnTo>
                      <a:lnTo>
                        <a:pt x="27965" y="0"/>
                      </a:lnTo>
                      <a:lnTo>
                        <a:pt x="30223" y="22803"/>
                      </a:lnTo>
                      <a:lnTo>
                        <a:pt x="35443" y="505"/>
                      </a:lnTo>
                      <a:lnTo>
                        <a:pt x="31909" y="23127"/>
                      </a:lnTo>
                      <a:lnTo>
                        <a:pt x="42548" y="2800"/>
                      </a:lnTo>
                      <a:lnTo>
                        <a:pt x="33433" y="23851"/>
                      </a:lnTo>
                      <a:lnTo>
                        <a:pt x="48835" y="6801"/>
                      </a:lnTo>
                      <a:lnTo>
                        <a:pt x="34738" y="24908"/>
                      </a:lnTo>
                      <a:lnTo>
                        <a:pt x="53940" y="12230"/>
                      </a:lnTo>
                      <a:lnTo>
                        <a:pt x="35709" y="26280"/>
                      </a:lnTo>
                      <a:lnTo>
                        <a:pt x="57512" y="18707"/>
                      </a:lnTo>
                      <a:lnTo>
                        <a:pt x="36347" y="27851"/>
                      </a:lnTo>
                      <a:lnTo>
                        <a:pt x="59379" y="25889"/>
                      </a:lnTo>
                      <a:lnTo>
                        <a:pt x="36566" y="29518"/>
                      </a:lnTo>
                      <a:lnTo>
                        <a:pt x="59360" y="33309"/>
                      </a:lnTo>
                      <a:lnTo>
                        <a:pt x="36366" y="31175"/>
                      </a:lnTo>
                      <a:lnTo>
                        <a:pt x="57502" y="40481"/>
                      </a:lnTo>
                      <a:lnTo>
                        <a:pt x="35709" y="32737"/>
                      </a:lnTo>
                      <a:lnTo>
                        <a:pt x="53883" y="46939"/>
                      </a:lnTo>
                      <a:lnTo>
                        <a:pt x="34709" y="34061"/>
                      </a:lnTo>
                      <a:lnTo>
                        <a:pt x="48768" y="52330"/>
                      </a:lnTo>
                      <a:lnTo>
                        <a:pt x="33442" y="35176"/>
                      </a:lnTo>
                      <a:lnTo>
                        <a:pt x="42453" y="56274"/>
                      </a:lnTo>
                      <a:lnTo>
                        <a:pt x="31880" y="35852"/>
                      </a:lnTo>
                      <a:lnTo>
                        <a:pt x="35338" y="58531"/>
                      </a:lnTo>
                      <a:lnTo>
                        <a:pt x="30213" y="36176"/>
                      </a:lnTo>
                      <a:lnTo>
                        <a:pt x="27889" y="58960"/>
                      </a:lnTo>
                      <a:lnTo>
                        <a:pt x="28537" y="36081"/>
                      </a:lnTo>
                      <a:lnTo>
                        <a:pt x="20584" y="57550"/>
                      </a:lnTo>
                      <a:lnTo>
                        <a:pt x="26927" y="35547"/>
                      </a:lnTo>
                      <a:lnTo>
                        <a:pt x="13783" y="54369"/>
                      </a:lnTo>
                      <a:lnTo>
                        <a:pt x="25498" y="34642"/>
                      </a:lnTo>
                      <a:lnTo>
                        <a:pt x="8039" y="49616"/>
                      </a:lnTo>
                      <a:lnTo>
                        <a:pt x="24336" y="33404"/>
                      </a:lnTo>
                      <a:lnTo>
                        <a:pt x="3638" y="43625"/>
                      </a:lnTo>
                      <a:lnTo>
                        <a:pt x="23508" y="31937"/>
                      </a:lnTo>
                      <a:lnTo>
                        <a:pt x="914" y="36719"/>
                      </a:lnTo>
                      <a:lnTo>
                        <a:pt x="23089" y="30270"/>
                      </a:lnTo>
                      <a:lnTo>
                        <a:pt x="0" y="2938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0" name="任意多边形: 形状 559">
                  <a:extLst>
                    <a:ext uri="{FF2B5EF4-FFF2-40B4-BE49-F238E27FC236}">
                      <a16:creationId xmlns:a16="http://schemas.microsoft.com/office/drawing/2014/main" id="{C5FAFCA6-FA07-5C6A-88B8-09950A35F794}"/>
                    </a:ext>
                  </a:extLst>
                </p:cNvPr>
                <p:cNvSpPr/>
                <p:nvPr/>
              </p:nvSpPr>
              <p:spPr>
                <a:xfrm>
                  <a:off x="10318717" y="2705637"/>
                  <a:ext cx="23490" cy="24824"/>
                </a:xfrm>
                <a:custGeom>
                  <a:avLst/>
                  <a:gdLst>
                    <a:gd name="connsiteX0" fmla="*/ 6706 w 23490"/>
                    <a:gd name="connsiteY0" fmla="*/ 12137 h 24824"/>
                    <a:gd name="connsiteX1" fmla="*/ 695 w 23490"/>
                    <a:gd name="connsiteY1" fmla="*/ 13757 h 24824"/>
                    <a:gd name="connsiteX2" fmla="*/ 1486 w 23490"/>
                    <a:gd name="connsiteY2" fmla="*/ 15909 h 24824"/>
                    <a:gd name="connsiteX3" fmla="*/ 7201 w 23490"/>
                    <a:gd name="connsiteY3" fmla="*/ 13223 h 24824"/>
                    <a:gd name="connsiteX4" fmla="*/ 7401 w 23490"/>
                    <a:gd name="connsiteY4" fmla="*/ 13719 h 24824"/>
                    <a:gd name="connsiteX5" fmla="*/ 0 w 23490"/>
                    <a:gd name="connsiteY5" fmla="*/ 18462 h 24824"/>
                    <a:gd name="connsiteX6" fmla="*/ 1410 w 23490"/>
                    <a:gd name="connsiteY6" fmla="*/ 20272 h 24824"/>
                    <a:gd name="connsiteX7" fmla="*/ 7696 w 23490"/>
                    <a:gd name="connsiteY7" fmla="*/ 14366 h 24824"/>
                    <a:gd name="connsiteX8" fmla="*/ 8296 w 23490"/>
                    <a:gd name="connsiteY8" fmla="*/ 15700 h 24824"/>
                    <a:gd name="connsiteX9" fmla="*/ 2772 w 23490"/>
                    <a:gd name="connsiteY9" fmla="*/ 22577 h 24824"/>
                    <a:gd name="connsiteX10" fmla="*/ 4648 w 23490"/>
                    <a:gd name="connsiteY10" fmla="*/ 23901 h 24824"/>
                    <a:gd name="connsiteX11" fmla="*/ 9077 w 23490"/>
                    <a:gd name="connsiteY11" fmla="*/ 16376 h 24824"/>
                    <a:gd name="connsiteX12" fmla="*/ 10011 w 23490"/>
                    <a:gd name="connsiteY12" fmla="*/ 16452 h 24824"/>
                    <a:gd name="connsiteX13" fmla="*/ 10487 w 23490"/>
                    <a:gd name="connsiteY13" fmla="*/ 16509 h 24824"/>
                    <a:gd name="connsiteX14" fmla="*/ 7382 w 23490"/>
                    <a:gd name="connsiteY14" fmla="*/ 24206 h 24824"/>
                    <a:gd name="connsiteX15" fmla="*/ 9611 w 23490"/>
                    <a:gd name="connsiteY15" fmla="*/ 24825 h 24824"/>
                    <a:gd name="connsiteX16" fmla="*/ 11144 w 23490"/>
                    <a:gd name="connsiteY16" fmla="*/ 16586 h 24824"/>
                    <a:gd name="connsiteX17" fmla="*/ 23469 w 23490"/>
                    <a:gd name="connsiteY17" fmla="*/ 326 h 24824"/>
                    <a:gd name="connsiteX18" fmla="*/ 6706 w 23490"/>
                    <a:gd name="connsiteY18" fmla="*/ 12137 h 24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0" h="24824">
                      <a:moveTo>
                        <a:pt x="6706" y="12137"/>
                      </a:moveTo>
                      <a:lnTo>
                        <a:pt x="695" y="13757"/>
                      </a:lnTo>
                      <a:lnTo>
                        <a:pt x="1486" y="15909"/>
                      </a:lnTo>
                      <a:lnTo>
                        <a:pt x="7201" y="13223"/>
                      </a:lnTo>
                      <a:cubicBezTo>
                        <a:pt x="7239" y="13385"/>
                        <a:pt x="7372" y="13537"/>
                        <a:pt x="7401" y="13719"/>
                      </a:cubicBezTo>
                      <a:lnTo>
                        <a:pt x="0" y="18462"/>
                      </a:lnTo>
                      <a:lnTo>
                        <a:pt x="1410" y="20272"/>
                      </a:lnTo>
                      <a:lnTo>
                        <a:pt x="7696" y="14366"/>
                      </a:lnTo>
                      <a:cubicBezTo>
                        <a:pt x="7877" y="14823"/>
                        <a:pt x="8029" y="15223"/>
                        <a:pt x="8296" y="15700"/>
                      </a:cubicBezTo>
                      <a:lnTo>
                        <a:pt x="2772" y="22577"/>
                      </a:lnTo>
                      <a:lnTo>
                        <a:pt x="4648" y="23901"/>
                      </a:lnTo>
                      <a:lnTo>
                        <a:pt x="9077" y="16376"/>
                      </a:lnTo>
                      <a:lnTo>
                        <a:pt x="10011" y="16452"/>
                      </a:lnTo>
                      <a:cubicBezTo>
                        <a:pt x="10154" y="16519"/>
                        <a:pt x="10296" y="16462"/>
                        <a:pt x="10487" y="16509"/>
                      </a:cubicBezTo>
                      <a:lnTo>
                        <a:pt x="7382" y="24206"/>
                      </a:lnTo>
                      <a:lnTo>
                        <a:pt x="9611" y="24825"/>
                      </a:lnTo>
                      <a:lnTo>
                        <a:pt x="11144" y="16586"/>
                      </a:lnTo>
                      <a:cubicBezTo>
                        <a:pt x="17497" y="17567"/>
                        <a:pt x="23908" y="6270"/>
                        <a:pt x="23469" y="326"/>
                      </a:cubicBezTo>
                      <a:cubicBezTo>
                        <a:pt x="13325" y="-1283"/>
                        <a:pt x="4134" y="3127"/>
                        <a:pt x="6706" y="121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1" name="图形 3">
                <a:extLst>
                  <a:ext uri="{FF2B5EF4-FFF2-40B4-BE49-F238E27FC236}">
                    <a16:creationId xmlns:a16="http://schemas.microsoft.com/office/drawing/2014/main" id="{CB96E3FE-23A7-D3E4-65DC-4B67009167C6}"/>
                  </a:ext>
                </a:extLst>
              </p:cNvPr>
              <p:cNvGrpSpPr/>
              <p:nvPr/>
            </p:nvGrpSpPr>
            <p:grpSpPr>
              <a:xfrm>
                <a:off x="10173520" y="2569349"/>
                <a:ext cx="70701" cy="73782"/>
                <a:chOff x="10173520" y="2569349"/>
                <a:chExt cx="70701" cy="73782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07B2CC6F-7622-F733-DDF7-B13CAC7FE799}"/>
                    </a:ext>
                  </a:extLst>
                </p:cNvPr>
                <p:cNvSpPr/>
                <p:nvPr/>
              </p:nvSpPr>
              <p:spPr>
                <a:xfrm>
                  <a:off x="10173520" y="2569349"/>
                  <a:ext cx="70701" cy="73782"/>
                </a:xfrm>
                <a:custGeom>
                  <a:avLst/>
                  <a:gdLst>
                    <a:gd name="connsiteX0" fmla="*/ 25934 w 70701"/>
                    <a:gd name="connsiteY0" fmla="*/ 13570 h 73782"/>
                    <a:gd name="connsiteX1" fmla="*/ 56862 w 70701"/>
                    <a:gd name="connsiteY1" fmla="*/ 28181 h 73782"/>
                    <a:gd name="connsiteX2" fmla="*/ 44765 w 70701"/>
                    <a:gd name="connsiteY2" fmla="*/ 60223 h 73782"/>
                    <a:gd name="connsiteX3" fmla="*/ 13819 w 70701"/>
                    <a:gd name="connsiteY3" fmla="*/ 45583 h 73782"/>
                    <a:gd name="connsiteX4" fmla="*/ 25934 w 70701"/>
                    <a:gd name="connsiteY4" fmla="*/ 13570 h 7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01" h="73782">
                      <a:moveTo>
                        <a:pt x="25934" y="13570"/>
                      </a:moveTo>
                      <a:cubicBezTo>
                        <a:pt x="39536" y="-11005"/>
                        <a:pt x="63148" y="159"/>
                        <a:pt x="56862" y="28181"/>
                      </a:cubicBezTo>
                      <a:cubicBezTo>
                        <a:pt x="80846" y="44002"/>
                        <a:pt x="71626" y="68434"/>
                        <a:pt x="44765" y="60223"/>
                      </a:cubicBezTo>
                      <a:cubicBezTo>
                        <a:pt x="31145" y="84779"/>
                        <a:pt x="7589" y="73634"/>
                        <a:pt x="13819" y="45583"/>
                      </a:cubicBezTo>
                      <a:cubicBezTo>
                        <a:pt x="-10146" y="29753"/>
                        <a:pt x="-907" y="5369"/>
                        <a:pt x="25934" y="135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A0BBF22E-8B13-EE78-A1E5-F68D3C49F86D}"/>
                    </a:ext>
                  </a:extLst>
                </p:cNvPr>
                <p:cNvSpPr/>
                <p:nvPr/>
              </p:nvSpPr>
              <p:spPr>
                <a:xfrm>
                  <a:off x="10180614" y="2576261"/>
                  <a:ext cx="59455" cy="58969"/>
                </a:xfrm>
                <a:custGeom>
                  <a:avLst/>
                  <a:gdLst>
                    <a:gd name="connsiteX0" fmla="*/ 23365 w 59455"/>
                    <a:gd name="connsiteY0" fmla="*/ 31766 h 58969"/>
                    <a:gd name="connsiteX1" fmla="*/ 590 w 59455"/>
                    <a:gd name="connsiteY1" fmla="*/ 35766 h 58969"/>
                    <a:gd name="connsiteX2" fmla="*/ 23012 w 59455"/>
                    <a:gd name="connsiteY2" fmla="*/ 30118 h 58969"/>
                    <a:gd name="connsiteX3" fmla="*/ 0 w 59455"/>
                    <a:gd name="connsiteY3" fmla="*/ 28394 h 58969"/>
                    <a:gd name="connsiteX4" fmla="*/ 23088 w 59455"/>
                    <a:gd name="connsiteY4" fmla="*/ 28451 h 58969"/>
                    <a:gd name="connsiteX5" fmla="*/ 1276 w 59455"/>
                    <a:gd name="connsiteY5" fmla="*/ 21069 h 58969"/>
                    <a:gd name="connsiteX6" fmla="*/ 23574 w 59455"/>
                    <a:gd name="connsiteY6" fmla="*/ 26851 h 58969"/>
                    <a:gd name="connsiteX7" fmla="*/ 4315 w 59455"/>
                    <a:gd name="connsiteY7" fmla="*/ 14288 h 58969"/>
                    <a:gd name="connsiteX8" fmla="*/ 24470 w 59455"/>
                    <a:gd name="connsiteY8" fmla="*/ 25394 h 58969"/>
                    <a:gd name="connsiteX9" fmla="*/ 8972 w 59455"/>
                    <a:gd name="connsiteY9" fmla="*/ 8496 h 58969"/>
                    <a:gd name="connsiteX10" fmla="*/ 25689 w 59455"/>
                    <a:gd name="connsiteY10" fmla="*/ 24222 h 58969"/>
                    <a:gd name="connsiteX11" fmla="*/ 14964 w 59455"/>
                    <a:gd name="connsiteY11" fmla="*/ 3991 h 58969"/>
                    <a:gd name="connsiteX12" fmla="*/ 27156 w 59455"/>
                    <a:gd name="connsiteY12" fmla="*/ 23374 h 58969"/>
                    <a:gd name="connsiteX13" fmla="*/ 21841 w 59455"/>
                    <a:gd name="connsiteY13" fmla="*/ 1105 h 58969"/>
                    <a:gd name="connsiteX14" fmla="*/ 28794 w 59455"/>
                    <a:gd name="connsiteY14" fmla="*/ 22946 h 58969"/>
                    <a:gd name="connsiteX15" fmla="*/ 29232 w 59455"/>
                    <a:gd name="connsiteY15" fmla="*/ 0 h 58969"/>
                    <a:gd name="connsiteX16" fmla="*/ 30471 w 59455"/>
                    <a:gd name="connsiteY16" fmla="*/ 22889 h 58969"/>
                    <a:gd name="connsiteX17" fmla="*/ 36643 w 59455"/>
                    <a:gd name="connsiteY17" fmla="*/ 762 h 58969"/>
                    <a:gd name="connsiteX18" fmla="*/ 32099 w 59455"/>
                    <a:gd name="connsiteY18" fmla="*/ 23270 h 58969"/>
                    <a:gd name="connsiteX19" fmla="*/ 43634 w 59455"/>
                    <a:gd name="connsiteY19" fmla="*/ 3305 h 58969"/>
                    <a:gd name="connsiteX20" fmla="*/ 33623 w 59455"/>
                    <a:gd name="connsiteY20" fmla="*/ 24051 h 58969"/>
                    <a:gd name="connsiteX21" fmla="*/ 49759 w 59455"/>
                    <a:gd name="connsiteY21" fmla="*/ 7544 h 58969"/>
                    <a:gd name="connsiteX22" fmla="*/ 34880 w 59455"/>
                    <a:gd name="connsiteY22" fmla="*/ 25165 h 58969"/>
                    <a:gd name="connsiteX23" fmla="*/ 54607 w 59455"/>
                    <a:gd name="connsiteY23" fmla="*/ 13126 h 58969"/>
                    <a:gd name="connsiteX24" fmla="*/ 35805 w 59455"/>
                    <a:gd name="connsiteY24" fmla="*/ 26546 h 58969"/>
                    <a:gd name="connsiteX25" fmla="*/ 57902 w 59455"/>
                    <a:gd name="connsiteY25" fmla="*/ 19774 h 58969"/>
                    <a:gd name="connsiteX26" fmla="*/ 36376 w 59455"/>
                    <a:gd name="connsiteY26" fmla="*/ 28137 h 58969"/>
                    <a:gd name="connsiteX27" fmla="*/ 59455 w 59455"/>
                    <a:gd name="connsiteY27" fmla="*/ 27013 h 58969"/>
                    <a:gd name="connsiteX28" fmla="*/ 36490 w 59455"/>
                    <a:gd name="connsiteY28" fmla="*/ 29804 h 58969"/>
                    <a:gd name="connsiteX29" fmla="*/ 59093 w 59455"/>
                    <a:gd name="connsiteY29" fmla="*/ 34404 h 58969"/>
                    <a:gd name="connsiteX30" fmla="*/ 36195 w 59455"/>
                    <a:gd name="connsiteY30" fmla="*/ 31480 h 58969"/>
                    <a:gd name="connsiteX31" fmla="*/ 56893 w 59455"/>
                    <a:gd name="connsiteY31" fmla="*/ 41520 h 58969"/>
                    <a:gd name="connsiteX32" fmla="*/ 35509 w 59455"/>
                    <a:gd name="connsiteY32" fmla="*/ 33014 h 58969"/>
                    <a:gd name="connsiteX33" fmla="*/ 53054 w 59455"/>
                    <a:gd name="connsiteY33" fmla="*/ 47863 h 58969"/>
                    <a:gd name="connsiteX34" fmla="*/ 34461 w 59455"/>
                    <a:gd name="connsiteY34" fmla="*/ 34319 h 58969"/>
                    <a:gd name="connsiteX35" fmla="*/ 47673 w 59455"/>
                    <a:gd name="connsiteY35" fmla="*/ 53064 h 58969"/>
                    <a:gd name="connsiteX36" fmla="*/ 33099 w 59455"/>
                    <a:gd name="connsiteY36" fmla="*/ 35347 h 58969"/>
                    <a:gd name="connsiteX37" fmla="*/ 41205 w 59455"/>
                    <a:gd name="connsiteY37" fmla="*/ 56769 h 58969"/>
                    <a:gd name="connsiteX38" fmla="*/ 31547 w 59455"/>
                    <a:gd name="connsiteY38" fmla="*/ 36014 h 58969"/>
                    <a:gd name="connsiteX39" fmla="*/ 34004 w 59455"/>
                    <a:gd name="connsiteY39" fmla="*/ 58769 h 58969"/>
                    <a:gd name="connsiteX40" fmla="*/ 29861 w 59455"/>
                    <a:gd name="connsiteY40" fmla="*/ 36262 h 58969"/>
                    <a:gd name="connsiteX41" fmla="*/ 26527 w 59455"/>
                    <a:gd name="connsiteY41" fmla="*/ 58969 h 58969"/>
                    <a:gd name="connsiteX42" fmla="*/ 28194 w 59455"/>
                    <a:gd name="connsiteY42" fmla="*/ 36071 h 58969"/>
                    <a:gd name="connsiteX43" fmla="*/ 19298 w 59455"/>
                    <a:gd name="connsiteY43" fmla="*/ 57283 h 58969"/>
                    <a:gd name="connsiteX44" fmla="*/ 26584 w 59455"/>
                    <a:gd name="connsiteY44" fmla="*/ 35490 h 58969"/>
                    <a:gd name="connsiteX45" fmla="*/ 12659 w 59455"/>
                    <a:gd name="connsiteY45" fmla="*/ 53864 h 58969"/>
                    <a:gd name="connsiteX46" fmla="*/ 25203 w 59455"/>
                    <a:gd name="connsiteY46" fmla="*/ 34547 h 58969"/>
                    <a:gd name="connsiteX47" fmla="*/ 7115 w 59455"/>
                    <a:gd name="connsiteY47" fmla="*/ 48930 h 58969"/>
                    <a:gd name="connsiteX48" fmla="*/ 24089 w 59455"/>
                    <a:gd name="connsiteY48" fmla="*/ 33280 h 58969"/>
                    <a:gd name="connsiteX49" fmla="*/ 3029 w 59455"/>
                    <a:gd name="connsiteY49" fmla="*/ 42758 h 5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455" h="58969">
                      <a:moveTo>
                        <a:pt x="23365" y="31766"/>
                      </a:moveTo>
                      <a:lnTo>
                        <a:pt x="590" y="35766"/>
                      </a:lnTo>
                      <a:lnTo>
                        <a:pt x="23012" y="30118"/>
                      </a:lnTo>
                      <a:lnTo>
                        <a:pt x="0" y="28394"/>
                      </a:lnTo>
                      <a:lnTo>
                        <a:pt x="23088" y="28451"/>
                      </a:lnTo>
                      <a:lnTo>
                        <a:pt x="1276" y="21069"/>
                      </a:lnTo>
                      <a:lnTo>
                        <a:pt x="23574" y="26851"/>
                      </a:lnTo>
                      <a:lnTo>
                        <a:pt x="4315" y="14288"/>
                      </a:lnTo>
                      <a:lnTo>
                        <a:pt x="24470" y="25394"/>
                      </a:lnTo>
                      <a:lnTo>
                        <a:pt x="8972" y="8496"/>
                      </a:lnTo>
                      <a:lnTo>
                        <a:pt x="25689" y="24222"/>
                      </a:lnTo>
                      <a:lnTo>
                        <a:pt x="14964" y="3991"/>
                      </a:lnTo>
                      <a:lnTo>
                        <a:pt x="27156" y="23374"/>
                      </a:lnTo>
                      <a:lnTo>
                        <a:pt x="21841" y="1105"/>
                      </a:lnTo>
                      <a:lnTo>
                        <a:pt x="28794" y="22946"/>
                      </a:lnTo>
                      <a:lnTo>
                        <a:pt x="29232" y="0"/>
                      </a:lnTo>
                      <a:lnTo>
                        <a:pt x="30471" y="22889"/>
                      </a:lnTo>
                      <a:lnTo>
                        <a:pt x="36643" y="762"/>
                      </a:lnTo>
                      <a:lnTo>
                        <a:pt x="32099" y="23270"/>
                      </a:lnTo>
                      <a:lnTo>
                        <a:pt x="43634" y="3305"/>
                      </a:lnTo>
                      <a:lnTo>
                        <a:pt x="33623" y="24051"/>
                      </a:lnTo>
                      <a:lnTo>
                        <a:pt x="49759" y="7544"/>
                      </a:lnTo>
                      <a:lnTo>
                        <a:pt x="34880" y="25165"/>
                      </a:lnTo>
                      <a:lnTo>
                        <a:pt x="54607" y="13126"/>
                      </a:lnTo>
                      <a:lnTo>
                        <a:pt x="35805" y="26546"/>
                      </a:lnTo>
                      <a:lnTo>
                        <a:pt x="57902" y="19774"/>
                      </a:lnTo>
                      <a:lnTo>
                        <a:pt x="36376" y="28137"/>
                      </a:lnTo>
                      <a:lnTo>
                        <a:pt x="59455" y="27013"/>
                      </a:lnTo>
                      <a:lnTo>
                        <a:pt x="36490" y="29804"/>
                      </a:lnTo>
                      <a:lnTo>
                        <a:pt x="59093" y="34404"/>
                      </a:lnTo>
                      <a:lnTo>
                        <a:pt x="36195" y="31480"/>
                      </a:lnTo>
                      <a:lnTo>
                        <a:pt x="56893" y="41520"/>
                      </a:lnTo>
                      <a:lnTo>
                        <a:pt x="35509" y="33014"/>
                      </a:lnTo>
                      <a:lnTo>
                        <a:pt x="53054" y="47863"/>
                      </a:lnTo>
                      <a:lnTo>
                        <a:pt x="34461" y="34319"/>
                      </a:lnTo>
                      <a:lnTo>
                        <a:pt x="47673" y="53064"/>
                      </a:lnTo>
                      <a:lnTo>
                        <a:pt x="33099" y="35347"/>
                      </a:lnTo>
                      <a:lnTo>
                        <a:pt x="41205" y="56769"/>
                      </a:lnTo>
                      <a:lnTo>
                        <a:pt x="31547" y="36014"/>
                      </a:lnTo>
                      <a:lnTo>
                        <a:pt x="34004" y="58769"/>
                      </a:lnTo>
                      <a:lnTo>
                        <a:pt x="29861" y="36262"/>
                      </a:lnTo>
                      <a:lnTo>
                        <a:pt x="26527" y="58969"/>
                      </a:lnTo>
                      <a:lnTo>
                        <a:pt x="28194" y="36071"/>
                      </a:lnTo>
                      <a:lnTo>
                        <a:pt x="19298" y="57283"/>
                      </a:lnTo>
                      <a:lnTo>
                        <a:pt x="26584" y="35490"/>
                      </a:lnTo>
                      <a:lnTo>
                        <a:pt x="12659" y="53864"/>
                      </a:lnTo>
                      <a:lnTo>
                        <a:pt x="25203" y="34547"/>
                      </a:lnTo>
                      <a:lnTo>
                        <a:pt x="7115" y="48930"/>
                      </a:lnTo>
                      <a:lnTo>
                        <a:pt x="24089" y="33280"/>
                      </a:lnTo>
                      <a:lnTo>
                        <a:pt x="3029" y="4275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C3676E8-B109-B99E-5AC1-C1E1D31ACC28}"/>
                    </a:ext>
                  </a:extLst>
                </p:cNvPr>
                <p:cNvSpPr/>
                <p:nvPr/>
              </p:nvSpPr>
              <p:spPr>
                <a:xfrm>
                  <a:off x="10203426" y="2582462"/>
                  <a:ext cx="16148" cy="29508"/>
                </a:xfrm>
                <a:custGeom>
                  <a:avLst/>
                  <a:gdLst>
                    <a:gd name="connsiteX0" fmla="*/ 4648 w 16148"/>
                    <a:gd name="connsiteY0" fmla="*/ 18088 h 29508"/>
                    <a:gd name="connsiteX1" fmla="*/ 0 w 16148"/>
                    <a:gd name="connsiteY1" fmla="*/ 22222 h 29508"/>
                    <a:gd name="connsiteX2" fmla="*/ 1657 w 16148"/>
                    <a:gd name="connsiteY2" fmla="*/ 23813 h 29508"/>
                    <a:gd name="connsiteX3" fmla="*/ 5572 w 16148"/>
                    <a:gd name="connsiteY3" fmla="*/ 18850 h 29508"/>
                    <a:gd name="connsiteX4" fmla="*/ 5982 w 16148"/>
                    <a:gd name="connsiteY4" fmla="*/ 19183 h 29508"/>
                    <a:gd name="connsiteX5" fmla="*/ 1496 w 16148"/>
                    <a:gd name="connsiteY5" fmla="*/ 26718 h 29508"/>
                    <a:gd name="connsiteX6" fmla="*/ 3581 w 16148"/>
                    <a:gd name="connsiteY6" fmla="*/ 27718 h 29508"/>
                    <a:gd name="connsiteX7" fmla="*/ 6563 w 16148"/>
                    <a:gd name="connsiteY7" fmla="*/ 19641 h 29508"/>
                    <a:gd name="connsiteX8" fmla="*/ 7668 w 16148"/>
                    <a:gd name="connsiteY8" fmla="*/ 20555 h 29508"/>
                    <a:gd name="connsiteX9" fmla="*/ 5791 w 16148"/>
                    <a:gd name="connsiteY9" fmla="*/ 29185 h 29508"/>
                    <a:gd name="connsiteX10" fmla="*/ 8087 w 16148"/>
                    <a:gd name="connsiteY10" fmla="*/ 29509 h 29508"/>
                    <a:gd name="connsiteX11" fmla="*/ 8706 w 16148"/>
                    <a:gd name="connsiteY11" fmla="*/ 20803 h 29508"/>
                    <a:gd name="connsiteX12" fmla="*/ 9553 w 16148"/>
                    <a:gd name="connsiteY12" fmla="*/ 20469 h 29508"/>
                    <a:gd name="connsiteX13" fmla="*/ 9944 w 16148"/>
                    <a:gd name="connsiteY13" fmla="*/ 20326 h 29508"/>
                    <a:gd name="connsiteX14" fmla="*/ 10658 w 16148"/>
                    <a:gd name="connsiteY14" fmla="*/ 28566 h 29508"/>
                    <a:gd name="connsiteX15" fmla="*/ 12906 w 16148"/>
                    <a:gd name="connsiteY15" fmla="*/ 28156 h 29508"/>
                    <a:gd name="connsiteX16" fmla="*/ 10630 w 16148"/>
                    <a:gd name="connsiteY16" fmla="*/ 20069 h 29508"/>
                    <a:gd name="connsiteX17" fmla="*/ 14383 w 16148"/>
                    <a:gd name="connsiteY17" fmla="*/ 0 h 29508"/>
                    <a:gd name="connsiteX18" fmla="*/ 4648 w 16148"/>
                    <a:gd name="connsiteY18" fmla="*/ 18088 h 29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48" h="29508">
                      <a:moveTo>
                        <a:pt x="4648" y="18088"/>
                      </a:moveTo>
                      <a:lnTo>
                        <a:pt x="0" y="22222"/>
                      </a:lnTo>
                      <a:lnTo>
                        <a:pt x="1657" y="23813"/>
                      </a:lnTo>
                      <a:lnTo>
                        <a:pt x="5572" y="18850"/>
                      </a:lnTo>
                      <a:cubicBezTo>
                        <a:pt x="5687" y="18945"/>
                        <a:pt x="5839" y="19060"/>
                        <a:pt x="5982" y="19183"/>
                      </a:cubicBezTo>
                      <a:lnTo>
                        <a:pt x="1496" y="26718"/>
                      </a:lnTo>
                      <a:lnTo>
                        <a:pt x="3581" y="27718"/>
                      </a:lnTo>
                      <a:lnTo>
                        <a:pt x="6563" y="19641"/>
                      </a:lnTo>
                      <a:cubicBezTo>
                        <a:pt x="6934" y="19955"/>
                        <a:pt x="7239" y="20241"/>
                        <a:pt x="7668" y="20555"/>
                      </a:cubicBezTo>
                      <a:lnTo>
                        <a:pt x="5791" y="29185"/>
                      </a:lnTo>
                      <a:lnTo>
                        <a:pt x="8087" y="29509"/>
                      </a:lnTo>
                      <a:lnTo>
                        <a:pt x="8706" y="20803"/>
                      </a:lnTo>
                      <a:lnTo>
                        <a:pt x="9553" y="20469"/>
                      </a:lnTo>
                      <a:cubicBezTo>
                        <a:pt x="9687" y="20469"/>
                        <a:pt x="9820" y="20355"/>
                        <a:pt x="9944" y="20326"/>
                      </a:cubicBezTo>
                      <a:lnTo>
                        <a:pt x="10658" y="28566"/>
                      </a:lnTo>
                      <a:lnTo>
                        <a:pt x="12906" y="28156"/>
                      </a:lnTo>
                      <a:lnTo>
                        <a:pt x="10630" y="20069"/>
                      </a:lnTo>
                      <a:cubicBezTo>
                        <a:pt x="16783" y="18079"/>
                        <a:pt x="17412" y="5144"/>
                        <a:pt x="14383" y="0"/>
                      </a:cubicBezTo>
                      <a:cubicBezTo>
                        <a:pt x="4534" y="3096"/>
                        <a:pt x="-1686" y="11173"/>
                        <a:pt x="4648" y="1808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674783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">
                <a:extLst>
                  <a:ext uri="{FF2B5EF4-FFF2-40B4-BE49-F238E27FC236}">
                    <a16:creationId xmlns:a16="http://schemas.microsoft.com/office/drawing/2014/main" id="{7079BE86-BD43-1F41-93EB-41FB53212226}"/>
                  </a:ext>
                </a:extLst>
              </p:cNvPr>
              <p:cNvGrpSpPr/>
              <p:nvPr/>
            </p:nvGrpSpPr>
            <p:grpSpPr>
              <a:xfrm>
                <a:off x="9980912" y="3068744"/>
                <a:ext cx="76068" cy="76492"/>
                <a:chOff x="9980912" y="3068744"/>
                <a:chExt cx="76068" cy="76492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12258781-C7A9-785E-AD88-7C1E1448BE54}"/>
                    </a:ext>
                  </a:extLst>
                </p:cNvPr>
                <p:cNvSpPr/>
                <p:nvPr/>
              </p:nvSpPr>
              <p:spPr>
                <a:xfrm>
                  <a:off x="9980912" y="3068744"/>
                  <a:ext cx="76068" cy="76492"/>
                </a:xfrm>
                <a:custGeom>
                  <a:avLst/>
                  <a:gdLst>
                    <a:gd name="connsiteX0" fmla="*/ 21223 w 76068"/>
                    <a:gd name="connsiteY0" fmla="*/ 19552 h 76492"/>
                    <a:gd name="connsiteX1" fmla="*/ 55275 w 76068"/>
                    <a:gd name="connsiteY1" fmla="*/ 22743 h 76492"/>
                    <a:gd name="connsiteX2" fmla="*/ 54856 w 76068"/>
                    <a:gd name="connsiteY2" fmla="*/ 56938 h 76492"/>
                    <a:gd name="connsiteX3" fmla="*/ 20785 w 76068"/>
                    <a:gd name="connsiteY3" fmla="*/ 53776 h 76492"/>
                    <a:gd name="connsiteX4" fmla="*/ 21223 w 76068"/>
                    <a:gd name="connsiteY4" fmla="*/ 19552 h 7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068" h="76492">
                      <a:moveTo>
                        <a:pt x="21223" y="19552"/>
                      </a:moveTo>
                      <a:cubicBezTo>
                        <a:pt x="25614" y="-8185"/>
                        <a:pt x="51598" y="-5775"/>
                        <a:pt x="55275" y="22743"/>
                      </a:cubicBezTo>
                      <a:cubicBezTo>
                        <a:pt x="83240" y="29401"/>
                        <a:pt x="82897" y="55509"/>
                        <a:pt x="54856" y="56938"/>
                      </a:cubicBezTo>
                      <a:cubicBezTo>
                        <a:pt x="50455" y="84665"/>
                        <a:pt x="24480" y="82274"/>
                        <a:pt x="20785" y="53776"/>
                      </a:cubicBezTo>
                      <a:cubicBezTo>
                        <a:pt x="-7181" y="47089"/>
                        <a:pt x="-6819" y="21000"/>
                        <a:pt x="21223" y="1955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C72D0F8A-DE38-7990-0A0B-CAF8F5B6209C}"/>
                    </a:ext>
                  </a:extLst>
                </p:cNvPr>
                <p:cNvSpPr/>
                <p:nvPr/>
              </p:nvSpPr>
              <p:spPr>
                <a:xfrm>
                  <a:off x="9990533" y="3076657"/>
                  <a:ext cx="59273" cy="59064"/>
                </a:xfrm>
                <a:custGeom>
                  <a:avLst/>
                  <a:gdLst>
                    <a:gd name="connsiteX0" fmla="*/ 24412 w 59273"/>
                    <a:gd name="connsiteY0" fmla="*/ 33709 h 59064"/>
                    <a:gd name="connsiteX1" fmla="*/ 4410 w 59273"/>
                    <a:gd name="connsiteY1" fmla="*/ 45225 h 59064"/>
                    <a:gd name="connsiteX2" fmla="*/ 23555 w 59273"/>
                    <a:gd name="connsiteY2" fmla="*/ 32261 h 59064"/>
                    <a:gd name="connsiteX3" fmla="*/ 1314 w 59273"/>
                    <a:gd name="connsiteY3" fmla="*/ 38491 h 59064"/>
                    <a:gd name="connsiteX4" fmla="*/ 23041 w 59273"/>
                    <a:gd name="connsiteY4" fmla="*/ 30671 h 59064"/>
                    <a:gd name="connsiteX5" fmla="*/ 0 w 59273"/>
                    <a:gd name="connsiteY5" fmla="*/ 31166 h 59064"/>
                    <a:gd name="connsiteX6" fmla="*/ 22946 w 59273"/>
                    <a:gd name="connsiteY6" fmla="*/ 28975 h 59064"/>
                    <a:gd name="connsiteX7" fmla="*/ 543 w 59273"/>
                    <a:gd name="connsiteY7" fmla="*/ 23784 h 59064"/>
                    <a:gd name="connsiteX8" fmla="*/ 23288 w 59273"/>
                    <a:gd name="connsiteY8" fmla="*/ 27356 h 59064"/>
                    <a:gd name="connsiteX9" fmla="*/ 2962 w 59273"/>
                    <a:gd name="connsiteY9" fmla="*/ 16716 h 59064"/>
                    <a:gd name="connsiteX10" fmla="*/ 24041 w 59273"/>
                    <a:gd name="connsiteY10" fmla="*/ 25794 h 59064"/>
                    <a:gd name="connsiteX11" fmla="*/ 7039 w 59273"/>
                    <a:gd name="connsiteY11" fmla="*/ 10449 h 59064"/>
                    <a:gd name="connsiteX12" fmla="*/ 25108 w 59273"/>
                    <a:gd name="connsiteY12" fmla="*/ 24517 h 59064"/>
                    <a:gd name="connsiteX13" fmla="*/ 12506 w 59273"/>
                    <a:gd name="connsiteY13" fmla="*/ 5372 h 59064"/>
                    <a:gd name="connsiteX14" fmla="*/ 26498 w 59273"/>
                    <a:gd name="connsiteY14" fmla="*/ 23527 h 59064"/>
                    <a:gd name="connsiteX15" fmla="*/ 19059 w 59273"/>
                    <a:gd name="connsiteY15" fmla="*/ 1838 h 59064"/>
                    <a:gd name="connsiteX16" fmla="*/ 28099 w 59273"/>
                    <a:gd name="connsiteY16" fmla="*/ 22908 h 59064"/>
                    <a:gd name="connsiteX17" fmla="*/ 26298 w 59273"/>
                    <a:gd name="connsiteY17" fmla="*/ 0 h 59064"/>
                    <a:gd name="connsiteX18" fmla="*/ 29737 w 59273"/>
                    <a:gd name="connsiteY18" fmla="*/ 22727 h 59064"/>
                    <a:gd name="connsiteX19" fmla="*/ 33756 w 59273"/>
                    <a:gd name="connsiteY19" fmla="*/ 38 h 59064"/>
                    <a:gd name="connsiteX20" fmla="*/ 31404 w 59273"/>
                    <a:gd name="connsiteY20" fmla="*/ 22946 h 59064"/>
                    <a:gd name="connsiteX21" fmla="*/ 40938 w 59273"/>
                    <a:gd name="connsiteY21" fmla="*/ 1886 h 59064"/>
                    <a:gd name="connsiteX22" fmla="*/ 32994 w 59273"/>
                    <a:gd name="connsiteY22" fmla="*/ 23527 h 59064"/>
                    <a:gd name="connsiteX23" fmla="*/ 47406 w 59273"/>
                    <a:gd name="connsiteY23" fmla="*/ 5496 h 59064"/>
                    <a:gd name="connsiteX24" fmla="*/ 34337 w 59273"/>
                    <a:gd name="connsiteY24" fmla="*/ 24527 h 59064"/>
                    <a:gd name="connsiteX25" fmla="*/ 52778 w 59273"/>
                    <a:gd name="connsiteY25" fmla="*/ 10620 h 59064"/>
                    <a:gd name="connsiteX26" fmla="*/ 35433 w 59273"/>
                    <a:gd name="connsiteY26" fmla="*/ 25841 h 59064"/>
                    <a:gd name="connsiteX27" fmla="*/ 56702 w 59273"/>
                    <a:gd name="connsiteY27" fmla="*/ 16897 h 59064"/>
                    <a:gd name="connsiteX28" fmla="*/ 36100 w 59273"/>
                    <a:gd name="connsiteY28" fmla="*/ 27375 h 59064"/>
                    <a:gd name="connsiteX29" fmla="*/ 58903 w 59273"/>
                    <a:gd name="connsiteY29" fmla="*/ 23946 h 59064"/>
                    <a:gd name="connsiteX30" fmla="*/ 36395 w 59273"/>
                    <a:gd name="connsiteY30" fmla="*/ 29042 h 59064"/>
                    <a:gd name="connsiteX31" fmla="*/ 59274 w 59273"/>
                    <a:gd name="connsiteY31" fmla="*/ 31394 h 59064"/>
                    <a:gd name="connsiteX32" fmla="*/ 36261 w 59273"/>
                    <a:gd name="connsiteY32" fmla="*/ 30709 h 59064"/>
                    <a:gd name="connsiteX33" fmla="*/ 57798 w 59273"/>
                    <a:gd name="connsiteY33" fmla="*/ 38691 h 59064"/>
                    <a:gd name="connsiteX34" fmla="*/ 35747 w 59273"/>
                    <a:gd name="connsiteY34" fmla="*/ 32309 h 59064"/>
                    <a:gd name="connsiteX35" fmla="*/ 54521 w 59273"/>
                    <a:gd name="connsiteY35" fmla="*/ 45387 h 59064"/>
                    <a:gd name="connsiteX36" fmla="*/ 34833 w 59273"/>
                    <a:gd name="connsiteY36" fmla="*/ 33728 h 59064"/>
                    <a:gd name="connsiteX37" fmla="*/ 49711 w 59273"/>
                    <a:gd name="connsiteY37" fmla="*/ 51121 h 59064"/>
                    <a:gd name="connsiteX38" fmla="*/ 33566 w 59273"/>
                    <a:gd name="connsiteY38" fmla="*/ 34890 h 59064"/>
                    <a:gd name="connsiteX39" fmla="*/ 43643 w 59273"/>
                    <a:gd name="connsiteY39" fmla="*/ 55445 h 59064"/>
                    <a:gd name="connsiteX40" fmla="*/ 32080 w 59273"/>
                    <a:gd name="connsiteY40" fmla="*/ 35700 h 59064"/>
                    <a:gd name="connsiteX41" fmla="*/ 36709 w 59273"/>
                    <a:gd name="connsiteY41" fmla="*/ 58188 h 59064"/>
                    <a:gd name="connsiteX42" fmla="*/ 30432 w 59273"/>
                    <a:gd name="connsiteY42" fmla="*/ 36109 h 59064"/>
                    <a:gd name="connsiteX43" fmla="*/ 29299 w 59273"/>
                    <a:gd name="connsiteY43" fmla="*/ 59065 h 59064"/>
                    <a:gd name="connsiteX44" fmla="*/ 28737 w 59273"/>
                    <a:gd name="connsiteY44" fmla="*/ 36081 h 59064"/>
                    <a:gd name="connsiteX45" fmla="*/ 21926 w 59273"/>
                    <a:gd name="connsiteY45" fmla="*/ 58122 h 59064"/>
                    <a:gd name="connsiteX46" fmla="*/ 27108 w 59273"/>
                    <a:gd name="connsiteY46" fmla="*/ 35662 h 59064"/>
                    <a:gd name="connsiteX47" fmla="*/ 15021 w 59273"/>
                    <a:gd name="connsiteY47" fmla="*/ 55369 h 59064"/>
                    <a:gd name="connsiteX48" fmla="*/ 25641 w 59273"/>
                    <a:gd name="connsiteY48" fmla="*/ 34842 h 59064"/>
                    <a:gd name="connsiteX49" fmla="*/ 9068 w 59273"/>
                    <a:gd name="connsiteY49" fmla="*/ 50949 h 5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273" h="59064">
                      <a:moveTo>
                        <a:pt x="24412" y="33709"/>
                      </a:moveTo>
                      <a:lnTo>
                        <a:pt x="4410" y="45225"/>
                      </a:lnTo>
                      <a:lnTo>
                        <a:pt x="23555" y="32261"/>
                      </a:lnTo>
                      <a:lnTo>
                        <a:pt x="1314" y="38491"/>
                      </a:lnTo>
                      <a:lnTo>
                        <a:pt x="23041" y="30671"/>
                      </a:lnTo>
                      <a:lnTo>
                        <a:pt x="0" y="31166"/>
                      </a:lnTo>
                      <a:lnTo>
                        <a:pt x="22946" y="28975"/>
                      </a:lnTo>
                      <a:lnTo>
                        <a:pt x="543" y="23784"/>
                      </a:lnTo>
                      <a:lnTo>
                        <a:pt x="23288" y="27356"/>
                      </a:lnTo>
                      <a:lnTo>
                        <a:pt x="2962" y="16716"/>
                      </a:lnTo>
                      <a:lnTo>
                        <a:pt x="24041" y="25794"/>
                      </a:lnTo>
                      <a:lnTo>
                        <a:pt x="7039" y="10449"/>
                      </a:lnTo>
                      <a:lnTo>
                        <a:pt x="25108" y="24517"/>
                      </a:lnTo>
                      <a:lnTo>
                        <a:pt x="12506" y="5372"/>
                      </a:lnTo>
                      <a:lnTo>
                        <a:pt x="26498" y="23527"/>
                      </a:lnTo>
                      <a:lnTo>
                        <a:pt x="19059" y="1838"/>
                      </a:lnTo>
                      <a:lnTo>
                        <a:pt x="28099" y="22908"/>
                      </a:lnTo>
                      <a:lnTo>
                        <a:pt x="26298" y="0"/>
                      </a:lnTo>
                      <a:lnTo>
                        <a:pt x="29737" y="22727"/>
                      </a:lnTo>
                      <a:lnTo>
                        <a:pt x="33756" y="38"/>
                      </a:lnTo>
                      <a:lnTo>
                        <a:pt x="31404" y="22946"/>
                      </a:lnTo>
                      <a:lnTo>
                        <a:pt x="40938" y="1886"/>
                      </a:lnTo>
                      <a:lnTo>
                        <a:pt x="32994" y="23527"/>
                      </a:lnTo>
                      <a:lnTo>
                        <a:pt x="47406" y="5496"/>
                      </a:lnTo>
                      <a:lnTo>
                        <a:pt x="34337" y="24527"/>
                      </a:lnTo>
                      <a:lnTo>
                        <a:pt x="52778" y="10620"/>
                      </a:lnTo>
                      <a:lnTo>
                        <a:pt x="35433" y="25841"/>
                      </a:lnTo>
                      <a:lnTo>
                        <a:pt x="56702" y="16897"/>
                      </a:lnTo>
                      <a:lnTo>
                        <a:pt x="36100" y="27375"/>
                      </a:lnTo>
                      <a:lnTo>
                        <a:pt x="58903" y="23946"/>
                      </a:lnTo>
                      <a:lnTo>
                        <a:pt x="36395" y="29042"/>
                      </a:lnTo>
                      <a:lnTo>
                        <a:pt x="59274" y="31394"/>
                      </a:lnTo>
                      <a:lnTo>
                        <a:pt x="36261" y="30709"/>
                      </a:lnTo>
                      <a:lnTo>
                        <a:pt x="57798" y="38691"/>
                      </a:lnTo>
                      <a:lnTo>
                        <a:pt x="35747" y="32309"/>
                      </a:lnTo>
                      <a:lnTo>
                        <a:pt x="54521" y="45387"/>
                      </a:lnTo>
                      <a:lnTo>
                        <a:pt x="34833" y="33728"/>
                      </a:lnTo>
                      <a:lnTo>
                        <a:pt x="49711" y="51121"/>
                      </a:lnTo>
                      <a:lnTo>
                        <a:pt x="33566" y="34890"/>
                      </a:lnTo>
                      <a:lnTo>
                        <a:pt x="43643" y="55445"/>
                      </a:lnTo>
                      <a:lnTo>
                        <a:pt x="32080" y="35700"/>
                      </a:lnTo>
                      <a:lnTo>
                        <a:pt x="36709" y="58188"/>
                      </a:lnTo>
                      <a:lnTo>
                        <a:pt x="30432" y="36109"/>
                      </a:lnTo>
                      <a:lnTo>
                        <a:pt x="29299" y="59065"/>
                      </a:lnTo>
                      <a:lnTo>
                        <a:pt x="28737" y="36081"/>
                      </a:lnTo>
                      <a:lnTo>
                        <a:pt x="21926" y="58122"/>
                      </a:lnTo>
                      <a:lnTo>
                        <a:pt x="27108" y="35662"/>
                      </a:lnTo>
                      <a:lnTo>
                        <a:pt x="15021" y="55369"/>
                      </a:lnTo>
                      <a:lnTo>
                        <a:pt x="25641" y="34842"/>
                      </a:lnTo>
                      <a:lnTo>
                        <a:pt x="9068" y="5094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6A814D1F-F815-FCD1-B867-8E1CBF0696B4}"/>
                    </a:ext>
                  </a:extLst>
                </p:cNvPr>
                <p:cNvSpPr/>
                <p:nvPr/>
              </p:nvSpPr>
              <p:spPr>
                <a:xfrm>
                  <a:off x="10011358" y="3081610"/>
                  <a:ext cx="16161" cy="30356"/>
                </a:xfrm>
                <a:custGeom>
                  <a:avLst/>
                  <a:gdLst>
                    <a:gd name="connsiteX0" fmla="*/ 4921 w 16161"/>
                    <a:gd name="connsiteY0" fmla="*/ 20307 h 30356"/>
                    <a:gd name="connsiteX1" fmla="*/ 1930 w 16161"/>
                    <a:gd name="connsiteY1" fmla="*/ 25775 h 30356"/>
                    <a:gd name="connsiteX2" fmla="*/ 4064 w 16161"/>
                    <a:gd name="connsiteY2" fmla="*/ 26699 h 30356"/>
                    <a:gd name="connsiteX3" fmla="*/ 6036 w 16161"/>
                    <a:gd name="connsiteY3" fmla="*/ 20698 h 30356"/>
                    <a:gd name="connsiteX4" fmla="*/ 6531 w 16161"/>
                    <a:gd name="connsiteY4" fmla="*/ 20888 h 30356"/>
                    <a:gd name="connsiteX5" fmla="*/ 4912 w 16161"/>
                    <a:gd name="connsiteY5" fmla="*/ 29518 h 30356"/>
                    <a:gd name="connsiteX6" fmla="*/ 7188 w 16161"/>
                    <a:gd name="connsiteY6" fmla="*/ 29718 h 30356"/>
                    <a:gd name="connsiteX7" fmla="*/ 7255 w 16161"/>
                    <a:gd name="connsiteY7" fmla="*/ 21117 h 30356"/>
                    <a:gd name="connsiteX8" fmla="*/ 8589 w 16161"/>
                    <a:gd name="connsiteY8" fmla="*/ 21612 h 30356"/>
                    <a:gd name="connsiteX9" fmla="*/ 9817 w 16161"/>
                    <a:gd name="connsiteY9" fmla="*/ 30356 h 30356"/>
                    <a:gd name="connsiteX10" fmla="*/ 12075 w 16161"/>
                    <a:gd name="connsiteY10" fmla="*/ 29880 h 30356"/>
                    <a:gd name="connsiteX11" fmla="*/ 9655 w 16161"/>
                    <a:gd name="connsiteY11" fmla="*/ 21498 h 30356"/>
                    <a:gd name="connsiteX12" fmla="*/ 10341 w 16161"/>
                    <a:gd name="connsiteY12" fmla="*/ 20898 h 30356"/>
                    <a:gd name="connsiteX13" fmla="*/ 10722 w 16161"/>
                    <a:gd name="connsiteY13" fmla="*/ 20574 h 30356"/>
                    <a:gd name="connsiteX14" fmla="*/ 14161 w 16161"/>
                    <a:gd name="connsiteY14" fmla="*/ 28137 h 30356"/>
                    <a:gd name="connsiteX15" fmla="*/ 16161 w 16161"/>
                    <a:gd name="connsiteY15" fmla="*/ 26956 h 30356"/>
                    <a:gd name="connsiteX16" fmla="*/ 11237 w 16161"/>
                    <a:gd name="connsiteY16" fmla="*/ 20126 h 30356"/>
                    <a:gd name="connsiteX17" fmla="*/ 7884 w 16161"/>
                    <a:gd name="connsiteY17" fmla="*/ 0 h 30356"/>
                    <a:gd name="connsiteX18" fmla="*/ 4921 w 16161"/>
                    <a:gd name="connsiteY18" fmla="*/ 20307 h 3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61" h="30356">
                      <a:moveTo>
                        <a:pt x="4921" y="20307"/>
                      </a:moveTo>
                      <a:lnTo>
                        <a:pt x="1930" y="25775"/>
                      </a:lnTo>
                      <a:lnTo>
                        <a:pt x="4064" y="26699"/>
                      </a:lnTo>
                      <a:lnTo>
                        <a:pt x="6036" y="20698"/>
                      </a:lnTo>
                      <a:cubicBezTo>
                        <a:pt x="6207" y="20764"/>
                        <a:pt x="6369" y="20793"/>
                        <a:pt x="6531" y="20888"/>
                      </a:cubicBezTo>
                      <a:lnTo>
                        <a:pt x="4912" y="29518"/>
                      </a:lnTo>
                      <a:lnTo>
                        <a:pt x="7188" y="29718"/>
                      </a:lnTo>
                      <a:lnTo>
                        <a:pt x="7255" y="21117"/>
                      </a:lnTo>
                      <a:cubicBezTo>
                        <a:pt x="7693" y="21298"/>
                        <a:pt x="8103" y="21479"/>
                        <a:pt x="8589" y="21612"/>
                      </a:cubicBezTo>
                      <a:lnTo>
                        <a:pt x="9817" y="30356"/>
                      </a:lnTo>
                      <a:lnTo>
                        <a:pt x="12075" y="29880"/>
                      </a:lnTo>
                      <a:lnTo>
                        <a:pt x="9655" y="21498"/>
                      </a:lnTo>
                      <a:lnTo>
                        <a:pt x="10341" y="20898"/>
                      </a:lnTo>
                      <a:cubicBezTo>
                        <a:pt x="10503" y="20812"/>
                        <a:pt x="10560" y="20679"/>
                        <a:pt x="10722" y="20574"/>
                      </a:cubicBezTo>
                      <a:lnTo>
                        <a:pt x="14161" y="28137"/>
                      </a:lnTo>
                      <a:lnTo>
                        <a:pt x="16161" y="26956"/>
                      </a:lnTo>
                      <a:lnTo>
                        <a:pt x="11237" y="20126"/>
                      </a:lnTo>
                      <a:cubicBezTo>
                        <a:pt x="16332" y="16192"/>
                        <a:pt x="12513" y="3800"/>
                        <a:pt x="7884" y="0"/>
                      </a:cubicBezTo>
                      <a:cubicBezTo>
                        <a:pt x="-298" y="6239"/>
                        <a:pt x="-3422" y="15964"/>
                        <a:pt x="4921" y="2030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55498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9" name="图形 3">
                <a:extLst>
                  <a:ext uri="{FF2B5EF4-FFF2-40B4-BE49-F238E27FC236}">
                    <a16:creationId xmlns:a16="http://schemas.microsoft.com/office/drawing/2014/main" id="{4FF00878-9B0A-FEAD-ED58-EF95DAF8F5CA}"/>
                  </a:ext>
                </a:extLst>
              </p:cNvPr>
              <p:cNvGrpSpPr/>
              <p:nvPr/>
            </p:nvGrpSpPr>
            <p:grpSpPr>
              <a:xfrm>
                <a:off x="10247213" y="3204930"/>
                <a:ext cx="59885" cy="59433"/>
                <a:chOff x="10247213" y="3204930"/>
                <a:chExt cx="59885" cy="59433"/>
              </a:xfrm>
            </p:grpSpPr>
            <p:sp>
              <p:nvSpPr>
                <p:cNvPr id="570" name="任意多边形: 形状 569">
                  <a:extLst>
                    <a:ext uri="{FF2B5EF4-FFF2-40B4-BE49-F238E27FC236}">
                      <a16:creationId xmlns:a16="http://schemas.microsoft.com/office/drawing/2014/main" id="{DABE6997-7DF1-3117-4C9F-8E709BC69CFB}"/>
                    </a:ext>
                  </a:extLst>
                </p:cNvPr>
                <p:cNvSpPr/>
                <p:nvPr/>
              </p:nvSpPr>
              <p:spPr>
                <a:xfrm>
                  <a:off x="10247213" y="3206506"/>
                  <a:ext cx="59885" cy="57857"/>
                </a:xfrm>
                <a:custGeom>
                  <a:avLst/>
                  <a:gdLst>
                    <a:gd name="connsiteX0" fmla="*/ 52111 w 59885"/>
                    <a:gd name="connsiteY0" fmla="*/ 28790 h 57857"/>
                    <a:gd name="connsiteX1" fmla="*/ 32232 w 59885"/>
                    <a:gd name="connsiteY1" fmla="*/ 6291 h 57857"/>
                    <a:gd name="connsiteX2" fmla="*/ 7791 w 59885"/>
                    <a:gd name="connsiteY2" fmla="*/ 29056 h 57857"/>
                    <a:gd name="connsiteX3" fmla="*/ 27612 w 59885"/>
                    <a:gd name="connsiteY3" fmla="*/ 51554 h 57857"/>
                    <a:gd name="connsiteX4" fmla="*/ 52111 w 59885"/>
                    <a:gd name="connsiteY4" fmla="*/ 28790 h 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5" h="57857">
                      <a:moveTo>
                        <a:pt x="52111" y="28790"/>
                      </a:moveTo>
                      <a:cubicBezTo>
                        <a:pt x="69827" y="7434"/>
                        <a:pt x="54730" y="-9729"/>
                        <a:pt x="32232" y="6291"/>
                      </a:cubicBezTo>
                      <a:cubicBezTo>
                        <a:pt x="13068" y="-9501"/>
                        <a:pt x="-5630" y="7882"/>
                        <a:pt x="7791" y="29056"/>
                      </a:cubicBezTo>
                      <a:cubicBezTo>
                        <a:pt x="-9964" y="50430"/>
                        <a:pt x="5181" y="67594"/>
                        <a:pt x="27612" y="51554"/>
                      </a:cubicBezTo>
                      <a:cubicBezTo>
                        <a:pt x="46805" y="67347"/>
                        <a:pt x="65455" y="50011"/>
                        <a:pt x="52111" y="2879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1" name="任意多边形: 形状 570">
                  <a:extLst>
                    <a:ext uri="{FF2B5EF4-FFF2-40B4-BE49-F238E27FC236}">
                      <a16:creationId xmlns:a16="http://schemas.microsoft.com/office/drawing/2014/main" id="{DCF38E06-20D1-E6B1-AAF1-2A5FE6A15FA8}"/>
                    </a:ext>
                  </a:extLst>
                </p:cNvPr>
                <p:cNvSpPr/>
                <p:nvPr/>
              </p:nvSpPr>
              <p:spPr>
                <a:xfrm>
                  <a:off x="10251185" y="3204930"/>
                  <a:ext cx="52149" cy="58007"/>
                </a:xfrm>
                <a:custGeom>
                  <a:avLst/>
                  <a:gdLst>
                    <a:gd name="connsiteX0" fmla="*/ 25603 w 52149"/>
                    <a:gd name="connsiteY0" fmla="*/ 35585 h 58007"/>
                    <a:gd name="connsiteX1" fmla="*/ 27584 w 52149"/>
                    <a:gd name="connsiteY1" fmla="*/ 57626 h 58007"/>
                    <a:gd name="connsiteX2" fmla="*/ 27079 w 52149"/>
                    <a:gd name="connsiteY2" fmla="*/ 35281 h 58007"/>
                    <a:gd name="connsiteX3" fmla="*/ 33995 w 52149"/>
                    <a:gd name="connsiteY3" fmla="*/ 55436 h 58007"/>
                    <a:gd name="connsiteX4" fmla="*/ 28508 w 52149"/>
                    <a:gd name="connsiteY4" fmla="*/ 34604 h 58007"/>
                    <a:gd name="connsiteX5" fmla="*/ 39957 w 52149"/>
                    <a:gd name="connsiteY5" fmla="*/ 51568 h 58007"/>
                    <a:gd name="connsiteX6" fmla="*/ 29737 w 52149"/>
                    <a:gd name="connsiteY6" fmla="*/ 33585 h 58007"/>
                    <a:gd name="connsiteX7" fmla="*/ 45006 w 52149"/>
                    <a:gd name="connsiteY7" fmla="*/ 46311 h 58007"/>
                    <a:gd name="connsiteX8" fmla="*/ 30766 w 52149"/>
                    <a:gd name="connsiteY8" fmla="*/ 32261 h 58007"/>
                    <a:gd name="connsiteX9" fmla="*/ 48901 w 52149"/>
                    <a:gd name="connsiteY9" fmla="*/ 39957 h 58007"/>
                    <a:gd name="connsiteX10" fmla="*/ 31461 w 52149"/>
                    <a:gd name="connsiteY10" fmla="*/ 30680 h 58007"/>
                    <a:gd name="connsiteX11" fmla="*/ 51302 w 52149"/>
                    <a:gd name="connsiteY11" fmla="*/ 32890 h 58007"/>
                    <a:gd name="connsiteX12" fmla="*/ 31842 w 52149"/>
                    <a:gd name="connsiteY12" fmla="*/ 29061 h 58007"/>
                    <a:gd name="connsiteX13" fmla="*/ 52149 w 52149"/>
                    <a:gd name="connsiteY13" fmla="*/ 25622 h 58007"/>
                    <a:gd name="connsiteX14" fmla="*/ 31890 w 52149"/>
                    <a:gd name="connsiteY14" fmla="*/ 27422 h 58007"/>
                    <a:gd name="connsiteX15" fmla="*/ 51359 w 52149"/>
                    <a:gd name="connsiteY15" fmla="*/ 18536 h 58007"/>
                    <a:gd name="connsiteX16" fmla="*/ 31509 w 52149"/>
                    <a:gd name="connsiteY16" fmla="*/ 25851 h 58007"/>
                    <a:gd name="connsiteX17" fmla="*/ 48939 w 52149"/>
                    <a:gd name="connsiteY17" fmla="*/ 12144 h 58007"/>
                    <a:gd name="connsiteX18" fmla="*/ 30785 w 52149"/>
                    <a:gd name="connsiteY18" fmla="*/ 24555 h 58007"/>
                    <a:gd name="connsiteX19" fmla="*/ 45091 w 52149"/>
                    <a:gd name="connsiteY19" fmla="*/ 6753 h 58007"/>
                    <a:gd name="connsiteX20" fmla="*/ 29794 w 52149"/>
                    <a:gd name="connsiteY20" fmla="*/ 23470 h 58007"/>
                    <a:gd name="connsiteX21" fmla="*/ 40034 w 52149"/>
                    <a:gd name="connsiteY21" fmla="*/ 2829 h 58007"/>
                    <a:gd name="connsiteX22" fmla="*/ 28489 w 52149"/>
                    <a:gd name="connsiteY22" fmla="*/ 22755 h 58007"/>
                    <a:gd name="connsiteX23" fmla="*/ 34119 w 52149"/>
                    <a:gd name="connsiteY23" fmla="*/ 505 h 58007"/>
                    <a:gd name="connsiteX24" fmla="*/ 27089 w 52149"/>
                    <a:gd name="connsiteY24" fmla="*/ 22412 h 58007"/>
                    <a:gd name="connsiteX25" fmla="*/ 27680 w 52149"/>
                    <a:gd name="connsiteY25" fmla="*/ 0 h 58007"/>
                    <a:gd name="connsiteX26" fmla="*/ 25613 w 52149"/>
                    <a:gd name="connsiteY26" fmla="*/ 22517 h 58007"/>
                    <a:gd name="connsiteX27" fmla="*/ 21098 w 52149"/>
                    <a:gd name="connsiteY27" fmla="*/ 1276 h 58007"/>
                    <a:gd name="connsiteX28" fmla="*/ 24127 w 52149"/>
                    <a:gd name="connsiteY28" fmla="*/ 23022 h 58007"/>
                    <a:gd name="connsiteX29" fmla="*/ 14869 w 52149"/>
                    <a:gd name="connsiteY29" fmla="*/ 4315 h 58007"/>
                    <a:gd name="connsiteX30" fmla="*/ 22803 w 52149"/>
                    <a:gd name="connsiteY30" fmla="*/ 23917 h 58007"/>
                    <a:gd name="connsiteX31" fmla="*/ 9315 w 52149"/>
                    <a:gd name="connsiteY31" fmla="*/ 8925 h 58007"/>
                    <a:gd name="connsiteX32" fmla="*/ 21650 w 52149"/>
                    <a:gd name="connsiteY32" fmla="*/ 25070 h 58007"/>
                    <a:gd name="connsiteX33" fmla="*/ 4791 w 52149"/>
                    <a:gd name="connsiteY33" fmla="*/ 14764 h 58007"/>
                    <a:gd name="connsiteX34" fmla="*/ 20764 w 52149"/>
                    <a:gd name="connsiteY34" fmla="*/ 26518 h 58007"/>
                    <a:gd name="connsiteX35" fmla="*/ 1648 w 52149"/>
                    <a:gd name="connsiteY35" fmla="*/ 21545 h 58007"/>
                    <a:gd name="connsiteX36" fmla="*/ 20250 w 52149"/>
                    <a:gd name="connsiteY36" fmla="*/ 28108 h 58007"/>
                    <a:gd name="connsiteX37" fmla="*/ 19 w 52149"/>
                    <a:gd name="connsiteY37" fmla="*/ 28775 h 58007"/>
                    <a:gd name="connsiteX38" fmla="*/ 20041 w 52149"/>
                    <a:gd name="connsiteY38" fmla="*/ 29775 h 58007"/>
                    <a:gd name="connsiteX39" fmla="*/ 0 w 52149"/>
                    <a:gd name="connsiteY39" fmla="*/ 35995 h 58007"/>
                    <a:gd name="connsiteX40" fmla="*/ 20221 w 52149"/>
                    <a:gd name="connsiteY40" fmla="*/ 31385 h 58007"/>
                    <a:gd name="connsiteX41" fmla="*/ 1581 w 52149"/>
                    <a:gd name="connsiteY41" fmla="*/ 42796 h 58007"/>
                    <a:gd name="connsiteX42" fmla="*/ 20774 w 52149"/>
                    <a:gd name="connsiteY42" fmla="*/ 32852 h 58007"/>
                    <a:gd name="connsiteX43" fmla="*/ 4763 w 52149"/>
                    <a:gd name="connsiteY43" fmla="*/ 48720 h 58007"/>
                    <a:gd name="connsiteX44" fmla="*/ 21622 w 52149"/>
                    <a:gd name="connsiteY44" fmla="*/ 34042 h 58007"/>
                    <a:gd name="connsiteX45" fmla="*/ 9258 w 52149"/>
                    <a:gd name="connsiteY45" fmla="*/ 53435 h 58007"/>
                    <a:gd name="connsiteX46" fmla="*/ 22765 w 52149"/>
                    <a:gd name="connsiteY46" fmla="*/ 34928 h 58007"/>
                    <a:gd name="connsiteX47" fmla="*/ 14792 w 52149"/>
                    <a:gd name="connsiteY47" fmla="*/ 56617 h 58007"/>
                    <a:gd name="connsiteX48" fmla="*/ 24127 w 52149"/>
                    <a:gd name="connsiteY48" fmla="*/ 35471 h 58007"/>
                    <a:gd name="connsiteX49" fmla="*/ 21022 w 52149"/>
                    <a:gd name="connsiteY49" fmla="*/ 58007 h 58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2149" h="58007">
                      <a:moveTo>
                        <a:pt x="25603" y="35585"/>
                      </a:moveTo>
                      <a:lnTo>
                        <a:pt x="27584" y="57626"/>
                      </a:lnTo>
                      <a:lnTo>
                        <a:pt x="27079" y="35281"/>
                      </a:lnTo>
                      <a:lnTo>
                        <a:pt x="33995" y="55436"/>
                      </a:lnTo>
                      <a:lnTo>
                        <a:pt x="28508" y="34604"/>
                      </a:lnTo>
                      <a:lnTo>
                        <a:pt x="39957" y="51568"/>
                      </a:lnTo>
                      <a:lnTo>
                        <a:pt x="29737" y="33585"/>
                      </a:lnTo>
                      <a:lnTo>
                        <a:pt x="45006" y="46311"/>
                      </a:lnTo>
                      <a:lnTo>
                        <a:pt x="30766" y="32261"/>
                      </a:lnTo>
                      <a:lnTo>
                        <a:pt x="48901" y="39957"/>
                      </a:lnTo>
                      <a:lnTo>
                        <a:pt x="31461" y="30680"/>
                      </a:lnTo>
                      <a:lnTo>
                        <a:pt x="51302" y="32890"/>
                      </a:lnTo>
                      <a:lnTo>
                        <a:pt x="31842" y="29061"/>
                      </a:lnTo>
                      <a:lnTo>
                        <a:pt x="52149" y="25622"/>
                      </a:lnTo>
                      <a:lnTo>
                        <a:pt x="31890" y="27422"/>
                      </a:lnTo>
                      <a:lnTo>
                        <a:pt x="51359" y="18536"/>
                      </a:lnTo>
                      <a:lnTo>
                        <a:pt x="31509" y="25851"/>
                      </a:lnTo>
                      <a:lnTo>
                        <a:pt x="48939" y="12144"/>
                      </a:lnTo>
                      <a:lnTo>
                        <a:pt x="30785" y="24555"/>
                      </a:lnTo>
                      <a:lnTo>
                        <a:pt x="45091" y="6753"/>
                      </a:lnTo>
                      <a:lnTo>
                        <a:pt x="29794" y="23470"/>
                      </a:lnTo>
                      <a:lnTo>
                        <a:pt x="40034" y="2829"/>
                      </a:lnTo>
                      <a:lnTo>
                        <a:pt x="28489" y="22755"/>
                      </a:lnTo>
                      <a:lnTo>
                        <a:pt x="34119" y="505"/>
                      </a:lnTo>
                      <a:lnTo>
                        <a:pt x="27089" y="22412"/>
                      </a:lnTo>
                      <a:lnTo>
                        <a:pt x="27680" y="0"/>
                      </a:lnTo>
                      <a:lnTo>
                        <a:pt x="25613" y="22517"/>
                      </a:lnTo>
                      <a:lnTo>
                        <a:pt x="21098" y="1276"/>
                      </a:lnTo>
                      <a:lnTo>
                        <a:pt x="24127" y="23022"/>
                      </a:lnTo>
                      <a:lnTo>
                        <a:pt x="14869" y="4315"/>
                      </a:lnTo>
                      <a:lnTo>
                        <a:pt x="22803" y="23917"/>
                      </a:lnTo>
                      <a:lnTo>
                        <a:pt x="9315" y="8925"/>
                      </a:lnTo>
                      <a:lnTo>
                        <a:pt x="21650" y="25070"/>
                      </a:lnTo>
                      <a:lnTo>
                        <a:pt x="4791" y="14764"/>
                      </a:lnTo>
                      <a:lnTo>
                        <a:pt x="20764" y="26518"/>
                      </a:lnTo>
                      <a:lnTo>
                        <a:pt x="1648" y="21545"/>
                      </a:lnTo>
                      <a:lnTo>
                        <a:pt x="20250" y="28108"/>
                      </a:lnTo>
                      <a:lnTo>
                        <a:pt x="19" y="28775"/>
                      </a:lnTo>
                      <a:lnTo>
                        <a:pt x="20041" y="29775"/>
                      </a:lnTo>
                      <a:lnTo>
                        <a:pt x="0" y="35995"/>
                      </a:lnTo>
                      <a:lnTo>
                        <a:pt x="20221" y="31385"/>
                      </a:lnTo>
                      <a:lnTo>
                        <a:pt x="1581" y="42796"/>
                      </a:lnTo>
                      <a:lnTo>
                        <a:pt x="20774" y="32852"/>
                      </a:lnTo>
                      <a:lnTo>
                        <a:pt x="4763" y="48720"/>
                      </a:lnTo>
                      <a:lnTo>
                        <a:pt x="21622" y="34042"/>
                      </a:lnTo>
                      <a:lnTo>
                        <a:pt x="9258" y="53435"/>
                      </a:lnTo>
                      <a:lnTo>
                        <a:pt x="22765" y="34928"/>
                      </a:lnTo>
                      <a:lnTo>
                        <a:pt x="14792" y="56617"/>
                      </a:lnTo>
                      <a:lnTo>
                        <a:pt x="24127" y="35471"/>
                      </a:lnTo>
                      <a:lnTo>
                        <a:pt x="21022" y="58007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2" name="任意多边形: 形状 571">
                  <a:extLst>
                    <a:ext uri="{FF2B5EF4-FFF2-40B4-BE49-F238E27FC236}">
                      <a16:creationId xmlns:a16="http://schemas.microsoft.com/office/drawing/2014/main" id="{6F8D20E9-C6A6-8B8E-E30C-07A7FEC4345C}"/>
                    </a:ext>
                  </a:extLst>
                </p:cNvPr>
                <p:cNvSpPr/>
                <p:nvPr/>
              </p:nvSpPr>
              <p:spPr>
                <a:xfrm>
                  <a:off x="10271587" y="3218474"/>
                  <a:ext cx="23669" cy="21641"/>
                </a:xfrm>
                <a:custGeom>
                  <a:avLst/>
                  <a:gdLst>
                    <a:gd name="connsiteX0" fmla="*/ 10573 w 23669"/>
                    <a:gd name="connsiteY0" fmla="*/ 15574 h 21641"/>
                    <a:gd name="connsiteX1" fmla="*/ 8182 w 23669"/>
                    <a:gd name="connsiteY1" fmla="*/ 21327 h 21641"/>
                    <a:gd name="connsiteX2" fmla="*/ 6439 w 23669"/>
                    <a:gd name="connsiteY2" fmla="*/ 20422 h 21641"/>
                    <a:gd name="connsiteX3" fmla="*/ 9753 w 23669"/>
                    <a:gd name="connsiteY3" fmla="*/ 15059 h 21641"/>
                    <a:gd name="connsiteX4" fmla="*/ 9363 w 23669"/>
                    <a:gd name="connsiteY4" fmla="*/ 14783 h 21641"/>
                    <a:gd name="connsiteX5" fmla="*/ 3991 w 23669"/>
                    <a:gd name="connsiteY5" fmla="*/ 21641 h 21641"/>
                    <a:gd name="connsiteX6" fmla="*/ 2600 w 23669"/>
                    <a:gd name="connsiteY6" fmla="*/ 20117 h 21641"/>
                    <a:gd name="connsiteX7" fmla="*/ 8801 w 23669"/>
                    <a:gd name="connsiteY7" fmla="*/ 14431 h 21641"/>
                    <a:gd name="connsiteX8" fmla="*/ 7772 w 23669"/>
                    <a:gd name="connsiteY8" fmla="*/ 13764 h 21641"/>
                    <a:gd name="connsiteX9" fmla="*/ 838 w 23669"/>
                    <a:gd name="connsiteY9" fmla="*/ 18651 h 21641"/>
                    <a:gd name="connsiteX10" fmla="*/ 0 w 23669"/>
                    <a:gd name="connsiteY10" fmla="*/ 16707 h 21641"/>
                    <a:gd name="connsiteX11" fmla="*/ 7286 w 23669"/>
                    <a:gd name="connsiteY11" fmla="*/ 12935 h 21641"/>
                    <a:gd name="connsiteX12" fmla="*/ 7363 w 23669"/>
                    <a:gd name="connsiteY12" fmla="*/ 12031 h 21641"/>
                    <a:gd name="connsiteX13" fmla="*/ 7401 w 23669"/>
                    <a:gd name="connsiteY13" fmla="*/ 11621 h 21641"/>
                    <a:gd name="connsiteX14" fmla="*/ 210 w 23669"/>
                    <a:gd name="connsiteY14" fmla="*/ 14040 h 21641"/>
                    <a:gd name="connsiteX15" fmla="*/ 10 w 23669"/>
                    <a:gd name="connsiteY15" fmla="*/ 11840 h 21641"/>
                    <a:gd name="connsiteX16" fmla="*/ 7439 w 23669"/>
                    <a:gd name="connsiteY16" fmla="*/ 10916 h 21641"/>
                    <a:gd name="connsiteX17" fmla="*/ 23669 w 23669"/>
                    <a:gd name="connsiteY17" fmla="*/ 86 h 21641"/>
                    <a:gd name="connsiteX18" fmla="*/ 10573 w 23669"/>
                    <a:gd name="connsiteY18" fmla="*/ 15574 h 21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669" h="21641">
                      <a:moveTo>
                        <a:pt x="10573" y="15574"/>
                      </a:moveTo>
                      <a:lnTo>
                        <a:pt x="8182" y="21327"/>
                      </a:lnTo>
                      <a:lnTo>
                        <a:pt x="6439" y="20422"/>
                      </a:lnTo>
                      <a:lnTo>
                        <a:pt x="9753" y="15059"/>
                      </a:lnTo>
                      <a:cubicBezTo>
                        <a:pt x="9620" y="14974"/>
                        <a:pt x="9487" y="14859"/>
                        <a:pt x="9363" y="14783"/>
                      </a:cubicBezTo>
                      <a:lnTo>
                        <a:pt x="3991" y="21641"/>
                      </a:lnTo>
                      <a:lnTo>
                        <a:pt x="2600" y="20117"/>
                      </a:lnTo>
                      <a:lnTo>
                        <a:pt x="8801" y="14431"/>
                      </a:lnTo>
                      <a:cubicBezTo>
                        <a:pt x="8458" y="14193"/>
                        <a:pt x="8115" y="14012"/>
                        <a:pt x="7772" y="13764"/>
                      </a:cubicBezTo>
                      <a:lnTo>
                        <a:pt x="838" y="18651"/>
                      </a:lnTo>
                      <a:lnTo>
                        <a:pt x="0" y="16707"/>
                      </a:lnTo>
                      <a:lnTo>
                        <a:pt x="7286" y="12935"/>
                      </a:lnTo>
                      <a:lnTo>
                        <a:pt x="7363" y="12031"/>
                      </a:lnTo>
                      <a:cubicBezTo>
                        <a:pt x="7382" y="11897"/>
                        <a:pt x="7410" y="11745"/>
                        <a:pt x="7401" y="11621"/>
                      </a:cubicBezTo>
                      <a:lnTo>
                        <a:pt x="210" y="14040"/>
                      </a:lnTo>
                      <a:lnTo>
                        <a:pt x="10" y="11840"/>
                      </a:lnTo>
                      <a:lnTo>
                        <a:pt x="7439" y="10916"/>
                      </a:lnTo>
                      <a:cubicBezTo>
                        <a:pt x="7668" y="4639"/>
                        <a:pt x="18574" y="-752"/>
                        <a:pt x="23669" y="86"/>
                      </a:cubicBezTo>
                      <a:cubicBezTo>
                        <a:pt x="23451" y="10116"/>
                        <a:pt x="18021" y="18727"/>
                        <a:pt x="10573" y="155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966330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3" name="图形 3">
                <a:extLst>
                  <a:ext uri="{FF2B5EF4-FFF2-40B4-BE49-F238E27FC236}">
                    <a16:creationId xmlns:a16="http://schemas.microsoft.com/office/drawing/2014/main" id="{87C74469-7FC5-7CA1-C112-85E2AB2407D8}"/>
                  </a:ext>
                </a:extLst>
              </p:cNvPr>
              <p:cNvGrpSpPr/>
              <p:nvPr/>
            </p:nvGrpSpPr>
            <p:grpSpPr>
              <a:xfrm>
                <a:off x="9972123" y="3297534"/>
                <a:ext cx="52823" cy="68398"/>
                <a:chOff x="9972123" y="3297534"/>
                <a:chExt cx="52823" cy="68398"/>
              </a:xfrm>
            </p:grpSpPr>
            <p:sp>
              <p:nvSpPr>
                <p:cNvPr id="574" name="任意多边形: 形状 573">
                  <a:extLst>
                    <a:ext uri="{FF2B5EF4-FFF2-40B4-BE49-F238E27FC236}">
                      <a16:creationId xmlns:a16="http://schemas.microsoft.com/office/drawing/2014/main" id="{CDA43411-52D4-B28B-2F79-EB31031B1840}"/>
                    </a:ext>
                  </a:extLst>
                </p:cNvPr>
                <p:cNvSpPr/>
                <p:nvPr/>
              </p:nvSpPr>
              <p:spPr>
                <a:xfrm>
                  <a:off x="9972123" y="3297534"/>
                  <a:ext cx="52823" cy="68398"/>
                </a:xfrm>
                <a:custGeom>
                  <a:avLst/>
                  <a:gdLst>
                    <a:gd name="connsiteX0" fmla="*/ 14981 w 52823"/>
                    <a:gd name="connsiteY0" fmla="*/ 49261 h 68398"/>
                    <a:gd name="connsiteX1" fmla="*/ 14162 w 52823"/>
                    <a:gd name="connsiteY1" fmla="*/ 18638 h 68398"/>
                    <a:gd name="connsiteX2" fmla="*/ 37850 w 52823"/>
                    <a:gd name="connsiteY2" fmla="*/ 19134 h 68398"/>
                    <a:gd name="connsiteX3" fmla="*/ 38641 w 52823"/>
                    <a:gd name="connsiteY3" fmla="*/ 49756 h 68398"/>
                    <a:gd name="connsiteX4" fmla="*/ 14981 w 52823"/>
                    <a:gd name="connsiteY4" fmla="*/ 49261 h 68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3" h="68398">
                      <a:moveTo>
                        <a:pt x="14981" y="49261"/>
                      </a:moveTo>
                      <a:cubicBezTo>
                        <a:pt x="-4536" y="45251"/>
                        <a:pt x="-5165" y="21896"/>
                        <a:pt x="14162" y="18638"/>
                      </a:cubicBezTo>
                      <a:cubicBezTo>
                        <a:pt x="16333" y="-6470"/>
                        <a:pt x="34383" y="-6117"/>
                        <a:pt x="37850" y="19134"/>
                      </a:cubicBezTo>
                      <a:cubicBezTo>
                        <a:pt x="57376" y="23182"/>
                        <a:pt x="57977" y="46508"/>
                        <a:pt x="38641" y="49756"/>
                      </a:cubicBezTo>
                      <a:cubicBezTo>
                        <a:pt x="36488" y="74883"/>
                        <a:pt x="18457" y="74502"/>
                        <a:pt x="14981" y="4926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5" name="任意多边形: 形状 574">
                  <a:extLst>
                    <a:ext uri="{FF2B5EF4-FFF2-40B4-BE49-F238E27FC236}">
                      <a16:creationId xmlns:a16="http://schemas.microsoft.com/office/drawing/2014/main" id="{F2683212-86C8-6132-151F-DFB9D2CA454E}"/>
                    </a:ext>
                  </a:extLst>
                </p:cNvPr>
                <p:cNvSpPr/>
                <p:nvPr/>
              </p:nvSpPr>
              <p:spPr>
                <a:xfrm>
                  <a:off x="9977141" y="3303981"/>
                  <a:ext cx="41176" cy="53301"/>
                </a:xfrm>
                <a:custGeom>
                  <a:avLst/>
                  <a:gdLst>
                    <a:gd name="connsiteX0" fmla="*/ 24051 w 41176"/>
                    <a:gd name="connsiteY0" fmla="*/ 31366 h 53301"/>
                    <a:gd name="connsiteX1" fmla="*/ 33776 w 41176"/>
                    <a:gd name="connsiteY1" fmla="*/ 49406 h 53301"/>
                    <a:gd name="connsiteX2" fmla="*/ 23146 w 41176"/>
                    <a:gd name="connsiteY2" fmla="*/ 32147 h 53301"/>
                    <a:gd name="connsiteX3" fmla="*/ 29423 w 41176"/>
                    <a:gd name="connsiteY3" fmla="*/ 52168 h 53301"/>
                    <a:gd name="connsiteX4" fmla="*/ 22107 w 41176"/>
                    <a:gd name="connsiteY4" fmla="*/ 32585 h 53301"/>
                    <a:gd name="connsiteX5" fmla="*/ 24489 w 41176"/>
                    <a:gd name="connsiteY5" fmla="*/ 53302 h 53301"/>
                    <a:gd name="connsiteX6" fmla="*/ 20926 w 41176"/>
                    <a:gd name="connsiteY6" fmla="*/ 32642 h 53301"/>
                    <a:gd name="connsiteX7" fmla="*/ 19307 w 41176"/>
                    <a:gd name="connsiteY7" fmla="*/ 52797 h 53301"/>
                    <a:gd name="connsiteX8" fmla="*/ 19774 w 41176"/>
                    <a:gd name="connsiteY8" fmla="*/ 32347 h 53301"/>
                    <a:gd name="connsiteX9" fmla="*/ 14240 w 41176"/>
                    <a:gd name="connsiteY9" fmla="*/ 50635 h 53301"/>
                    <a:gd name="connsiteX10" fmla="*/ 18640 w 41176"/>
                    <a:gd name="connsiteY10" fmla="*/ 31680 h 53301"/>
                    <a:gd name="connsiteX11" fmla="*/ 9563 w 41176"/>
                    <a:gd name="connsiteY11" fmla="*/ 46958 h 53301"/>
                    <a:gd name="connsiteX12" fmla="*/ 17688 w 41176"/>
                    <a:gd name="connsiteY12" fmla="*/ 30699 h 53301"/>
                    <a:gd name="connsiteX13" fmla="*/ 5591 w 41176"/>
                    <a:gd name="connsiteY13" fmla="*/ 41996 h 53301"/>
                    <a:gd name="connsiteX14" fmla="*/ 16850 w 41176"/>
                    <a:gd name="connsiteY14" fmla="*/ 29489 h 53301"/>
                    <a:gd name="connsiteX15" fmla="*/ 2534 w 41176"/>
                    <a:gd name="connsiteY15" fmla="*/ 36100 h 53301"/>
                    <a:gd name="connsiteX16" fmla="*/ 16278 w 41176"/>
                    <a:gd name="connsiteY16" fmla="*/ 28060 h 53301"/>
                    <a:gd name="connsiteX17" fmla="*/ 628 w 41176"/>
                    <a:gd name="connsiteY17" fmla="*/ 29575 h 53301"/>
                    <a:gd name="connsiteX18" fmla="*/ 16012 w 41176"/>
                    <a:gd name="connsiteY18" fmla="*/ 26546 h 53301"/>
                    <a:gd name="connsiteX19" fmla="*/ 0 w 41176"/>
                    <a:gd name="connsiteY19" fmla="*/ 22870 h 53301"/>
                    <a:gd name="connsiteX20" fmla="*/ 16040 w 41176"/>
                    <a:gd name="connsiteY20" fmla="*/ 25060 h 53301"/>
                    <a:gd name="connsiteX21" fmla="*/ 648 w 41176"/>
                    <a:gd name="connsiteY21" fmla="*/ 16411 h 53301"/>
                    <a:gd name="connsiteX22" fmla="*/ 16307 w 41176"/>
                    <a:gd name="connsiteY22" fmla="*/ 23641 h 53301"/>
                    <a:gd name="connsiteX23" fmla="*/ 2572 w 41176"/>
                    <a:gd name="connsiteY23" fmla="*/ 10601 h 53301"/>
                    <a:gd name="connsiteX24" fmla="*/ 16859 w 41176"/>
                    <a:gd name="connsiteY24" fmla="*/ 22422 h 53301"/>
                    <a:gd name="connsiteX25" fmla="*/ 5639 w 41176"/>
                    <a:gd name="connsiteY25" fmla="*/ 5772 h 53301"/>
                    <a:gd name="connsiteX26" fmla="*/ 17669 w 41176"/>
                    <a:gd name="connsiteY26" fmla="*/ 21460 h 53301"/>
                    <a:gd name="connsiteX27" fmla="*/ 9630 w 41176"/>
                    <a:gd name="connsiteY27" fmla="*/ 2305 h 53301"/>
                    <a:gd name="connsiteX28" fmla="*/ 18679 w 41176"/>
                    <a:gd name="connsiteY28" fmla="*/ 20841 h 53301"/>
                    <a:gd name="connsiteX29" fmla="*/ 14316 w 41176"/>
                    <a:gd name="connsiteY29" fmla="*/ 295 h 53301"/>
                    <a:gd name="connsiteX30" fmla="*/ 19774 w 41176"/>
                    <a:gd name="connsiteY30" fmla="*/ 20583 h 53301"/>
                    <a:gd name="connsiteX31" fmla="*/ 19393 w 41176"/>
                    <a:gd name="connsiteY31" fmla="*/ 0 h 53301"/>
                    <a:gd name="connsiteX32" fmla="*/ 20964 w 41176"/>
                    <a:gd name="connsiteY32" fmla="*/ 20707 h 53301"/>
                    <a:gd name="connsiteX33" fmla="*/ 24574 w 41176"/>
                    <a:gd name="connsiteY33" fmla="*/ 1343 h 53301"/>
                    <a:gd name="connsiteX34" fmla="*/ 22098 w 41176"/>
                    <a:gd name="connsiteY34" fmla="*/ 21193 h 53301"/>
                    <a:gd name="connsiteX35" fmla="*/ 29480 w 41176"/>
                    <a:gd name="connsiteY35" fmla="*/ 4305 h 53301"/>
                    <a:gd name="connsiteX36" fmla="*/ 23193 w 41176"/>
                    <a:gd name="connsiteY36" fmla="*/ 22022 h 53301"/>
                    <a:gd name="connsiteX37" fmla="*/ 33871 w 41176"/>
                    <a:gd name="connsiteY37" fmla="*/ 8658 h 53301"/>
                    <a:gd name="connsiteX38" fmla="*/ 24098 w 41176"/>
                    <a:gd name="connsiteY38" fmla="*/ 23146 h 53301"/>
                    <a:gd name="connsiteX39" fmla="*/ 37414 w 41176"/>
                    <a:gd name="connsiteY39" fmla="*/ 14126 h 53301"/>
                    <a:gd name="connsiteX40" fmla="*/ 24803 w 41176"/>
                    <a:gd name="connsiteY40" fmla="*/ 24470 h 53301"/>
                    <a:gd name="connsiteX41" fmla="*/ 39891 w 41176"/>
                    <a:gd name="connsiteY41" fmla="*/ 20374 h 53301"/>
                    <a:gd name="connsiteX42" fmla="*/ 25203 w 41176"/>
                    <a:gd name="connsiteY42" fmla="*/ 25975 h 53301"/>
                    <a:gd name="connsiteX43" fmla="*/ 41177 w 41176"/>
                    <a:gd name="connsiteY43" fmla="*/ 27041 h 53301"/>
                    <a:gd name="connsiteX44" fmla="*/ 25346 w 41176"/>
                    <a:gd name="connsiteY44" fmla="*/ 27470 h 53301"/>
                    <a:gd name="connsiteX45" fmla="*/ 41157 w 41176"/>
                    <a:gd name="connsiteY45" fmla="*/ 33680 h 53301"/>
                    <a:gd name="connsiteX46" fmla="*/ 25194 w 41176"/>
                    <a:gd name="connsiteY46" fmla="*/ 28946 h 53301"/>
                    <a:gd name="connsiteX47" fmla="*/ 39872 w 41176"/>
                    <a:gd name="connsiteY47" fmla="*/ 39871 h 53301"/>
                    <a:gd name="connsiteX48" fmla="*/ 24774 w 41176"/>
                    <a:gd name="connsiteY48" fmla="*/ 30261 h 53301"/>
                    <a:gd name="connsiteX49" fmla="*/ 37367 w 41176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76" h="53301">
                      <a:moveTo>
                        <a:pt x="24051" y="31366"/>
                      </a:moveTo>
                      <a:lnTo>
                        <a:pt x="33776" y="49406"/>
                      </a:lnTo>
                      <a:lnTo>
                        <a:pt x="23146" y="32147"/>
                      </a:lnTo>
                      <a:lnTo>
                        <a:pt x="29423" y="52168"/>
                      </a:lnTo>
                      <a:lnTo>
                        <a:pt x="22107" y="32585"/>
                      </a:lnTo>
                      <a:lnTo>
                        <a:pt x="24489" y="53302"/>
                      </a:lnTo>
                      <a:lnTo>
                        <a:pt x="20926" y="32642"/>
                      </a:lnTo>
                      <a:lnTo>
                        <a:pt x="19307" y="52797"/>
                      </a:lnTo>
                      <a:lnTo>
                        <a:pt x="19774" y="32347"/>
                      </a:lnTo>
                      <a:lnTo>
                        <a:pt x="14240" y="50635"/>
                      </a:lnTo>
                      <a:lnTo>
                        <a:pt x="18640" y="31680"/>
                      </a:lnTo>
                      <a:lnTo>
                        <a:pt x="9563" y="46958"/>
                      </a:lnTo>
                      <a:lnTo>
                        <a:pt x="17688" y="30699"/>
                      </a:lnTo>
                      <a:lnTo>
                        <a:pt x="5591" y="41996"/>
                      </a:lnTo>
                      <a:lnTo>
                        <a:pt x="16850" y="29489"/>
                      </a:lnTo>
                      <a:lnTo>
                        <a:pt x="2534" y="36100"/>
                      </a:lnTo>
                      <a:lnTo>
                        <a:pt x="16278" y="28060"/>
                      </a:lnTo>
                      <a:lnTo>
                        <a:pt x="628" y="29575"/>
                      </a:lnTo>
                      <a:lnTo>
                        <a:pt x="16012" y="26546"/>
                      </a:lnTo>
                      <a:lnTo>
                        <a:pt x="0" y="22870"/>
                      </a:lnTo>
                      <a:lnTo>
                        <a:pt x="16040" y="25060"/>
                      </a:lnTo>
                      <a:lnTo>
                        <a:pt x="648" y="16411"/>
                      </a:lnTo>
                      <a:lnTo>
                        <a:pt x="16307" y="23641"/>
                      </a:lnTo>
                      <a:lnTo>
                        <a:pt x="2572" y="10601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69" y="21460"/>
                      </a:lnTo>
                      <a:lnTo>
                        <a:pt x="9630" y="2305"/>
                      </a:lnTo>
                      <a:lnTo>
                        <a:pt x="18679" y="20841"/>
                      </a:lnTo>
                      <a:lnTo>
                        <a:pt x="14316" y="295"/>
                      </a:lnTo>
                      <a:lnTo>
                        <a:pt x="19774" y="20583"/>
                      </a:lnTo>
                      <a:lnTo>
                        <a:pt x="19393" y="0"/>
                      </a:lnTo>
                      <a:lnTo>
                        <a:pt x="20964" y="20707"/>
                      </a:lnTo>
                      <a:lnTo>
                        <a:pt x="24574" y="1343"/>
                      </a:lnTo>
                      <a:lnTo>
                        <a:pt x="22098" y="21193"/>
                      </a:lnTo>
                      <a:lnTo>
                        <a:pt x="29480" y="4305"/>
                      </a:lnTo>
                      <a:lnTo>
                        <a:pt x="23193" y="22022"/>
                      </a:lnTo>
                      <a:lnTo>
                        <a:pt x="33871" y="8658"/>
                      </a:lnTo>
                      <a:lnTo>
                        <a:pt x="24098" y="23146"/>
                      </a:lnTo>
                      <a:lnTo>
                        <a:pt x="37414" y="14126"/>
                      </a:lnTo>
                      <a:lnTo>
                        <a:pt x="24803" y="24470"/>
                      </a:lnTo>
                      <a:lnTo>
                        <a:pt x="39891" y="20374"/>
                      </a:lnTo>
                      <a:lnTo>
                        <a:pt x="25203" y="25975"/>
                      </a:lnTo>
                      <a:lnTo>
                        <a:pt x="41177" y="27041"/>
                      </a:lnTo>
                      <a:lnTo>
                        <a:pt x="25346" y="27470"/>
                      </a:lnTo>
                      <a:lnTo>
                        <a:pt x="41157" y="33680"/>
                      </a:lnTo>
                      <a:lnTo>
                        <a:pt x="25194" y="28946"/>
                      </a:lnTo>
                      <a:lnTo>
                        <a:pt x="39872" y="39871"/>
                      </a:lnTo>
                      <a:lnTo>
                        <a:pt x="24774" y="30261"/>
                      </a:lnTo>
                      <a:lnTo>
                        <a:pt x="37367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6" name="任意多边形: 形状 575">
                  <a:extLst>
                    <a:ext uri="{FF2B5EF4-FFF2-40B4-BE49-F238E27FC236}">
                      <a16:creationId xmlns:a16="http://schemas.microsoft.com/office/drawing/2014/main" id="{EBD486D5-C0FA-FABE-A0BC-4F7A3C31DD20}"/>
                    </a:ext>
                  </a:extLst>
                </p:cNvPr>
                <p:cNvSpPr/>
                <p:nvPr/>
              </p:nvSpPr>
              <p:spPr>
                <a:xfrm>
                  <a:off x="9980961" y="3324088"/>
                  <a:ext cx="20821" cy="14457"/>
                </a:xfrm>
                <a:custGeom>
                  <a:avLst/>
                  <a:gdLst>
                    <a:gd name="connsiteX0" fmla="*/ 14288 w 20821"/>
                    <a:gd name="connsiteY0" fmla="*/ 10068 h 14457"/>
                    <a:gd name="connsiteX1" fmla="*/ 18355 w 20821"/>
                    <a:gd name="connsiteY1" fmla="*/ 12744 h 14457"/>
                    <a:gd name="connsiteX2" fmla="*/ 18793 w 20821"/>
                    <a:gd name="connsiteY2" fmla="*/ 10868 h 14457"/>
                    <a:gd name="connsiteX3" fmla="*/ 14478 w 20821"/>
                    <a:gd name="connsiteY3" fmla="*/ 9077 h 14457"/>
                    <a:gd name="connsiteX4" fmla="*/ 14564 w 20821"/>
                    <a:gd name="connsiteY4" fmla="*/ 8592 h 14457"/>
                    <a:gd name="connsiteX5" fmla="*/ 20688 w 20821"/>
                    <a:gd name="connsiteY5" fmla="*/ 10096 h 14457"/>
                    <a:gd name="connsiteX6" fmla="*/ 20631 w 20821"/>
                    <a:gd name="connsiteY6" fmla="*/ 8039 h 14457"/>
                    <a:gd name="connsiteX7" fmla="*/ 14706 w 20821"/>
                    <a:gd name="connsiteY7" fmla="*/ 7963 h 14457"/>
                    <a:gd name="connsiteX8" fmla="*/ 14887 w 20821"/>
                    <a:gd name="connsiteY8" fmla="*/ 6763 h 14457"/>
                    <a:gd name="connsiteX9" fmla="*/ 20822 w 20821"/>
                    <a:gd name="connsiteY9" fmla="*/ 5705 h 14457"/>
                    <a:gd name="connsiteX10" fmla="*/ 20298 w 20821"/>
                    <a:gd name="connsiteY10" fmla="*/ 3686 h 14457"/>
                    <a:gd name="connsiteX11" fmla="*/ 14687 w 20821"/>
                    <a:gd name="connsiteY11" fmla="*/ 5801 h 14457"/>
                    <a:gd name="connsiteX12" fmla="*/ 14211 w 20821"/>
                    <a:gd name="connsiteY12" fmla="*/ 5220 h 14457"/>
                    <a:gd name="connsiteX13" fmla="*/ 14011 w 20821"/>
                    <a:gd name="connsiteY13" fmla="*/ 4877 h 14457"/>
                    <a:gd name="connsiteX14" fmla="*/ 18888 w 20821"/>
                    <a:gd name="connsiteY14" fmla="*/ 1772 h 14457"/>
                    <a:gd name="connsiteX15" fmla="*/ 17897 w 20821"/>
                    <a:gd name="connsiteY15" fmla="*/ 0 h 14457"/>
                    <a:gd name="connsiteX16" fmla="*/ 13649 w 20821"/>
                    <a:gd name="connsiteY16" fmla="*/ 4353 h 14457"/>
                    <a:gd name="connsiteX17" fmla="*/ 0 w 20821"/>
                    <a:gd name="connsiteY17" fmla="*/ 7325 h 14457"/>
                    <a:gd name="connsiteX18" fmla="*/ 14288 w 20821"/>
                    <a:gd name="connsiteY18" fmla="*/ 10068 h 14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21" h="14457">
                      <a:moveTo>
                        <a:pt x="14288" y="10068"/>
                      </a:moveTo>
                      <a:lnTo>
                        <a:pt x="18355" y="12744"/>
                      </a:lnTo>
                      <a:lnTo>
                        <a:pt x="18793" y="10868"/>
                      </a:lnTo>
                      <a:lnTo>
                        <a:pt x="14478" y="9077"/>
                      </a:lnTo>
                      <a:cubicBezTo>
                        <a:pt x="14516" y="8915"/>
                        <a:pt x="14544" y="8754"/>
                        <a:pt x="14564" y="8592"/>
                      </a:cubicBezTo>
                      <a:lnTo>
                        <a:pt x="20688" y="10096"/>
                      </a:lnTo>
                      <a:lnTo>
                        <a:pt x="20631" y="8039"/>
                      </a:lnTo>
                      <a:lnTo>
                        <a:pt x="14706" y="7963"/>
                      </a:lnTo>
                      <a:cubicBezTo>
                        <a:pt x="14754" y="7563"/>
                        <a:pt x="14849" y="7201"/>
                        <a:pt x="14887" y="6763"/>
                      </a:cubicBezTo>
                      <a:lnTo>
                        <a:pt x="20822" y="5705"/>
                      </a:lnTo>
                      <a:lnTo>
                        <a:pt x="20298" y="3686"/>
                      </a:lnTo>
                      <a:lnTo>
                        <a:pt x="14687" y="5801"/>
                      </a:lnTo>
                      <a:lnTo>
                        <a:pt x="14211" y="5220"/>
                      </a:lnTo>
                      <a:cubicBezTo>
                        <a:pt x="14154" y="5067"/>
                        <a:pt x="14068" y="5001"/>
                        <a:pt x="14011" y="4877"/>
                      </a:cubicBezTo>
                      <a:lnTo>
                        <a:pt x="18888" y="1772"/>
                      </a:lnTo>
                      <a:lnTo>
                        <a:pt x="17897" y="0"/>
                      </a:lnTo>
                      <a:lnTo>
                        <a:pt x="13649" y="4353"/>
                      </a:lnTo>
                      <a:cubicBezTo>
                        <a:pt x="10439" y="-219"/>
                        <a:pt x="2267" y="3181"/>
                        <a:pt x="0" y="7325"/>
                      </a:cubicBezTo>
                      <a:cubicBezTo>
                        <a:pt x="5048" y="14669"/>
                        <a:pt x="12030" y="17564"/>
                        <a:pt x="14288" y="1006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28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7" name="图形 3">
                <a:extLst>
                  <a:ext uri="{FF2B5EF4-FFF2-40B4-BE49-F238E27FC236}">
                    <a16:creationId xmlns:a16="http://schemas.microsoft.com/office/drawing/2014/main" id="{CA32DBC3-C1A8-0873-6955-46E60AF1668C}"/>
                  </a:ext>
                </a:extLst>
              </p:cNvPr>
              <p:cNvGrpSpPr/>
              <p:nvPr/>
            </p:nvGrpSpPr>
            <p:grpSpPr>
              <a:xfrm>
                <a:off x="10938992" y="1833495"/>
                <a:ext cx="67461" cy="62881"/>
                <a:chOff x="10938992" y="1833495"/>
                <a:chExt cx="67461" cy="62881"/>
              </a:xfrm>
            </p:grpSpPr>
            <p:sp>
              <p:nvSpPr>
                <p:cNvPr id="578" name="任意多边形: 形状 577">
                  <a:extLst>
                    <a:ext uri="{FF2B5EF4-FFF2-40B4-BE49-F238E27FC236}">
                      <a16:creationId xmlns:a16="http://schemas.microsoft.com/office/drawing/2014/main" id="{D97887F0-B842-F1CA-45C3-FEF45AD337EB}"/>
                    </a:ext>
                  </a:extLst>
                </p:cNvPr>
                <p:cNvSpPr/>
                <p:nvPr/>
              </p:nvSpPr>
              <p:spPr>
                <a:xfrm>
                  <a:off x="10938992" y="1833495"/>
                  <a:ext cx="67461" cy="62881"/>
                </a:xfrm>
                <a:custGeom>
                  <a:avLst/>
                  <a:gdLst>
                    <a:gd name="connsiteX0" fmla="*/ 58724 w 67461"/>
                    <a:gd name="connsiteY0" fmla="*/ 28695 h 62881"/>
                    <a:gd name="connsiteX1" fmla="*/ 36293 w 67461"/>
                    <a:gd name="connsiteY1" fmla="*/ 54508 h 62881"/>
                    <a:gd name="connsiteX2" fmla="*/ 8737 w 67461"/>
                    <a:gd name="connsiteY2" fmla="*/ 34191 h 62881"/>
                    <a:gd name="connsiteX3" fmla="*/ 31197 w 67461"/>
                    <a:gd name="connsiteY3" fmla="*/ 8388 h 62881"/>
                    <a:gd name="connsiteX4" fmla="*/ 58724 w 67461"/>
                    <a:gd name="connsiteY4" fmla="*/ 28695 h 6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61" h="62881">
                      <a:moveTo>
                        <a:pt x="58724" y="28695"/>
                      </a:moveTo>
                      <a:cubicBezTo>
                        <a:pt x="78679" y="48441"/>
                        <a:pt x="61582" y="68129"/>
                        <a:pt x="36293" y="54508"/>
                      </a:cubicBezTo>
                      <a:cubicBezTo>
                        <a:pt x="14566" y="73301"/>
                        <a:pt x="-6446" y="57813"/>
                        <a:pt x="8737" y="34191"/>
                      </a:cubicBezTo>
                      <a:cubicBezTo>
                        <a:pt x="-11228" y="14446"/>
                        <a:pt x="5898" y="-5233"/>
                        <a:pt x="31197" y="8388"/>
                      </a:cubicBezTo>
                      <a:cubicBezTo>
                        <a:pt x="52924" y="-10433"/>
                        <a:pt x="73926" y="5073"/>
                        <a:pt x="58724" y="28695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9" name="任意多边形: 形状 578">
                  <a:extLst>
                    <a:ext uri="{FF2B5EF4-FFF2-40B4-BE49-F238E27FC236}">
                      <a16:creationId xmlns:a16="http://schemas.microsoft.com/office/drawing/2014/main" id="{6CC2B400-B0F5-95CF-FAEE-C46CBA9C9A28}"/>
                    </a:ext>
                  </a:extLst>
                </p:cNvPr>
                <p:cNvSpPr/>
                <p:nvPr/>
              </p:nvSpPr>
              <p:spPr>
                <a:xfrm>
                  <a:off x="10943405" y="1836750"/>
                  <a:ext cx="58874" cy="59474"/>
                </a:xfrm>
                <a:custGeom>
                  <a:avLst/>
                  <a:gdLst>
                    <a:gd name="connsiteX0" fmla="*/ 28908 w 58874"/>
                    <a:gd name="connsiteY0" fmla="*/ 22974 h 59474"/>
                    <a:gd name="connsiteX1" fmla="*/ 31261 w 58874"/>
                    <a:gd name="connsiteY1" fmla="*/ 0 h 59474"/>
                    <a:gd name="connsiteX2" fmla="*/ 30623 w 58874"/>
                    <a:gd name="connsiteY2" fmla="*/ 23079 h 59474"/>
                    <a:gd name="connsiteX3" fmla="*/ 38500 w 58874"/>
                    <a:gd name="connsiteY3" fmla="*/ 1400 h 59474"/>
                    <a:gd name="connsiteX4" fmla="*/ 32195 w 58874"/>
                    <a:gd name="connsiteY4" fmla="*/ 23631 h 59474"/>
                    <a:gd name="connsiteX5" fmla="*/ 45196 w 58874"/>
                    <a:gd name="connsiteY5" fmla="*/ 4601 h 59474"/>
                    <a:gd name="connsiteX6" fmla="*/ 33604 w 58874"/>
                    <a:gd name="connsiteY6" fmla="*/ 24527 h 59474"/>
                    <a:gd name="connsiteX7" fmla="*/ 50902 w 58874"/>
                    <a:gd name="connsiteY7" fmla="*/ 9392 h 59474"/>
                    <a:gd name="connsiteX8" fmla="*/ 34766 w 58874"/>
                    <a:gd name="connsiteY8" fmla="*/ 25775 h 59474"/>
                    <a:gd name="connsiteX9" fmla="*/ 55245 w 58874"/>
                    <a:gd name="connsiteY9" fmla="*/ 15440 h 59474"/>
                    <a:gd name="connsiteX10" fmla="*/ 35586 w 58874"/>
                    <a:gd name="connsiteY10" fmla="*/ 27251 h 59474"/>
                    <a:gd name="connsiteX11" fmla="*/ 57960 w 58874"/>
                    <a:gd name="connsiteY11" fmla="*/ 22403 h 59474"/>
                    <a:gd name="connsiteX12" fmla="*/ 35976 w 58874"/>
                    <a:gd name="connsiteY12" fmla="*/ 28899 h 59474"/>
                    <a:gd name="connsiteX13" fmla="*/ 58874 w 58874"/>
                    <a:gd name="connsiteY13" fmla="*/ 29823 h 59474"/>
                    <a:gd name="connsiteX14" fmla="*/ 35957 w 58874"/>
                    <a:gd name="connsiteY14" fmla="*/ 30585 h 59474"/>
                    <a:gd name="connsiteX15" fmla="*/ 57903 w 58874"/>
                    <a:gd name="connsiteY15" fmla="*/ 37224 h 59474"/>
                    <a:gd name="connsiteX16" fmla="*/ 35576 w 58874"/>
                    <a:gd name="connsiteY16" fmla="*/ 32242 h 59474"/>
                    <a:gd name="connsiteX17" fmla="*/ 55198 w 58874"/>
                    <a:gd name="connsiteY17" fmla="*/ 44167 h 59474"/>
                    <a:gd name="connsiteX18" fmla="*/ 34738 w 58874"/>
                    <a:gd name="connsiteY18" fmla="*/ 33718 h 59474"/>
                    <a:gd name="connsiteX19" fmla="*/ 50816 w 58874"/>
                    <a:gd name="connsiteY19" fmla="*/ 50206 h 59474"/>
                    <a:gd name="connsiteX20" fmla="*/ 33585 w 58874"/>
                    <a:gd name="connsiteY20" fmla="*/ 34947 h 59474"/>
                    <a:gd name="connsiteX21" fmla="*/ 45091 w 58874"/>
                    <a:gd name="connsiteY21" fmla="*/ 54950 h 59474"/>
                    <a:gd name="connsiteX22" fmla="*/ 32128 w 58874"/>
                    <a:gd name="connsiteY22" fmla="*/ 35852 h 59474"/>
                    <a:gd name="connsiteX23" fmla="*/ 38386 w 58874"/>
                    <a:gd name="connsiteY23" fmla="*/ 58102 h 59474"/>
                    <a:gd name="connsiteX24" fmla="*/ 30575 w 58874"/>
                    <a:gd name="connsiteY24" fmla="*/ 36376 h 59474"/>
                    <a:gd name="connsiteX25" fmla="*/ 31137 w 58874"/>
                    <a:gd name="connsiteY25" fmla="*/ 59474 h 59474"/>
                    <a:gd name="connsiteX26" fmla="*/ 28890 w 58874"/>
                    <a:gd name="connsiteY26" fmla="*/ 36471 h 59474"/>
                    <a:gd name="connsiteX27" fmla="*/ 23727 w 58874"/>
                    <a:gd name="connsiteY27" fmla="*/ 59007 h 59474"/>
                    <a:gd name="connsiteX28" fmla="*/ 27222 w 58874"/>
                    <a:gd name="connsiteY28" fmla="*/ 36147 h 59474"/>
                    <a:gd name="connsiteX29" fmla="*/ 16659 w 58874"/>
                    <a:gd name="connsiteY29" fmla="*/ 56664 h 59474"/>
                    <a:gd name="connsiteX30" fmla="*/ 25746 w 58874"/>
                    <a:gd name="connsiteY30" fmla="*/ 35433 h 59474"/>
                    <a:gd name="connsiteX31" fmla="*/ 10478 w 58874"/>
                    <a:gd name="connsiteY31" fmla="*/ 52645 h 59474"/>
                    <a:gd name="connsiteX32" fmla="*/ 24422 w 58874"/>
                    <a:gd name="connsiteY32" fmla="*/ 34328 h 59474"/>
                    <a:gd name="connsiteX33" fmla="*/ 5382 w 58874"/>
                    <a:gd name="connsiteY33" fmla="*/ 47187 h 59474"/>
                    <a:gd name="connsiteX34" fmla="*/ 23451 w 58874"/>
                    <a:gd name="connsiteY34" fmla="*/ 32985 h 59474"/>
                    <a:gd name="connsiteX35" fmla="*/ 1867 w 58874"/>
                    <a:gd name="connsiteY35" fmla="*/ 40624 h 59474"/>
                    <a:gd name="connsiteX36" fmla="*/ 22860 w 58874"/>
                    <a:gd name="connsiteY36" fmla="*/ 31394 h 59474"/>
                    <a:gd name="connsiteX37" fmla="*/ 0 w 58874"/>
                    <a:gd name="connsiteY37" fmla="*/ 33366 h 59474"/>
                    <a:gd name="connsiteX38" fmla="*/ 22622 w 58874"/>
                    <a:gd name="connsiteY38" fmla="*/ 29699 h 59474"/>
                    <a:gd name="connsiteX39" fmla="*/ 10 w 58874"/>
                    <a:gd name="connsiteY39" fmla="*/ 25908 h 59474"/>
                    <a:gd name="connsiteX40" fmla="*/ 22841 w 58874"/>
                    <a:gd name="connsiteY40" fmla="*/ 28042 h 59474"/>
                    <a:gd name="connsiteX41" fmla="*/ 1886 w 58874"/>
                    <a:gd name="connsiteY41" fmla="*/ 18659 h 59474"/>
                    <a:gd name="connsiteX42" fmla="*/ 23460 w 58874"/>
                    <a:gd name="connsiteY42" fmla="*/ 26460 h 59474"/>
                    <a:gd name="connsiteX43" fmla="*/ 5458 w 58874"/>
                    <a:gd name="connsiteY43" fmla="*/ 12135 h 59474"/>
                    <a:gd name="connsiteX44" fmla="*/ 24451 w 58874"/>
                    <a:gd name="connsiteY44" fmla="*/ 25089 h 59474"/>
                    <a:gd name="connsiteX45" fmla="*/ 10544 w 58874"/>
                    <a:gd name="connsiteY45" fmla="*/ 6706 h 59474"/>
                    <a:gd name="connsiteX46" fmla="*/ 25756 w 58874"/>
                    <a:gd name="connsiteY46" fmla="*/ 24012 h 59474"/>
                    <a:gd name="connsiteX47" fmla="*/ 16793 w 58874"/>
                    <a:gd name="connsiteY47" fmla="*/ 2705 h 59474"/>
                    <a:gd name="connsiteX48" fmla="*/ 27280 w 58874"/>
                    <a:gd name="connsiteY48" fmla="*/ 23279 h 59474"/>
                    <a:gd name="connsiteX49" fmla="*/ 23860 w 58874"/>
                    <a:gd name="connsiteY49" fmla="*/ 438 h 59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874" h="59474">
                      <a:moveTo>
                        <a:pt x="28908" y="22974"/>
                      </a:moveTo>
                      <a:lnTo>
                        <a:pt x="31261" y="0"/>
                      </a:lnTo>
                      <a:lnTo>
                        <a:pt x="30623" y="23079"/>
                      </a:lnTo>
                      <a:lnTo>
                        <a:pt x="38500" y="1400"/>
                      </a:lnTo>
                      <a:lnTo>
                        <a:pt x="32195" y="23631"/>
                      </a:lnTo>
                      <a:lnTo>
                        <a:pt x="45196" y="4601"/>
                      </a:lnTo>
                      <a:lnTo>
                        <a:pt x="33604" y="24527"/>
                      </a:lnTo>
                      <a:lnTo>
                        <a:pt x="50902" y="9392"/>
                      </a:lnTo>
                      <a:lnTo>
                        <a:pt x="34766" y="25775"/>
                      </a:lnTo>
                      <a:lnTo>
                        <a:pt x="55245" y="15440"/>
                      </a:lnTo>
                      <a:lnTo>
                        <a:pt x="35586" y="27251"/>
                      </a:lnTo>
                      <a:lnTo>
                        <a:pt x="57960" y="22403"/>
                      </a:lnTo>
                      <a:lnTo>
                        <a:pt x="35976" y="28899"/>
                      </a:lnTo>
                      <a:lnTo>
                        <a:pt x="58874" y="29823"/>
                      </a:lnTo>
                      <a:lnTo>
                        <a:pt x="35957" y="30585"/>
                      </a:lnTo>
                      <a:lnTo>
                        <a:pt x="57903" y="37224"/>
                      </a:lnTo>
                      <a:lnTo>
                        <a:pt x="35576" y="32242"/>
                      </a:lnTo>
                      <a:lnTo>
                        <a:pt x="55198" y="44167"/>
                      </a:lnTo>
                      <a:lnTo>
                        <a:pt x="34738" y="33718"/>
                      </a:lnTo>
                      <a:lnTo>
                        <a:pt x="50816" y="50206"/>
                      </a:lnTo>
                      <a:lnTo>
                        <a:pt x="33585" y="34947"/>
                      </a:lnTo>
                      <a:lnTo>
                        <a:pt x="45091" y="54950"/>
                      </a:lnTo>
                      <a:lnTo>
                        <a:pt x="32128" y="35852"/>
                      </a:lnTo>
                      <a:lnTo>
                        <a:pt x="38386" y="58102"/>
                      </a:lnTo>
                      <a:lnTo>
                        <a:pt x="30575" y="36376"/>
                      </a:lnTo>
                      <a:lnTo>
                        <a:pt x="31137" y="59474"/>
                      </a:lnTo>
                      <a:lnTo>
                        <a:pt x="28890" y="36471"/>
                      </a:lnTo>
                      <a:lnTo>
                        <a:pt x="23727" y="59007"/>
                      </a:lnTo>
                      <a:lnTo>
                        <a:pt x="27222" y="36147"/>
                      </a:lnTo>
                      <a:lnTo>
                        <a:pt x="16659" y="56664"/>
                      </a:lnTo>
                      <a:lnTo>
                        <a:pt x="25746" y="35433"/>
                      </a:lnTo>
                      <a:lnTo>
                        <a:pt x="10478" y="52645"/>
                      </a:lnTo>
                      <a:lnTo>
                        <a:pt x="24422" y="34328"/>
                      </a:lnTo>
                      <a:lnTo>
                        <a:pt x="5382" y="47187"/>
                      </a:lnTo>
                      <a:lnTo>
                        <a:pt x="23451" y="32985"/>
                      </a:lnTo>
                      <a:lnTo>
                        <a:pt x="1867" y="40624"/>
                      </a:lnTo>
                      <a:lnTo>
                        <a:pt x="22860" y="31394"/>
                      </a:lnTo>
                      <a:lnTo>
                        <a:pt x="0" y="33366"/>
                      </a:lnTo>
                      <a:lnTo>
                        <a:pt x="22622" y="29699"/>
                      </a:lnTo>
                      <a:lnTo>
                        <a:pt x="10" y="25908"/>
                      </a:lnTo>
                      <a:lnTo>
                        <a:pt x="22841" y="28042"/>
                      </a:lnTo>
                      <a:lnTo>
                        <a:pt x="1886" y="18659"/>
                      </a:lnTo>
                      <a:lnTo>
                        <a:pt x="23460" y="26460"/>
                      </a:lnTo>
                      <a:lnTo>
                        <a:pt x="5458" y="12135"/>
                      </a:lnTo>
                      <a:lnTo>
                        <a:pt x="24451" y="25089"/>
                      </a:lnTo>
                      <a:lnTo>
                        <a:pt x="10544" y="6706"/>
                      </a:lnTo>
                      <a:lnTo>
                        <a:pt x="25756" y="24012"/>
                      </a:lnTo>
                      <a:lnTo>
                        <a:pt x="16793" y="2705"/>
                      </a:lnTo>
                      <a:lnTo>
                        <a:pt x="27280" y="23279"/>
                      </a:lnTo>
                      <a:lnTo>
                        <a:pt x="23860" y="438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6E8C4CA4-5A20-E4BB-AD9F-0B9E33900516}"/>
                    </a:ext>
                  </a:extLst>
                </p:cNvPr>
                <p:cNvSpPr/>
                <p:nvPr/>
              </p:nvSpPr>
              <p:spPr>
                <a:xfrm>
                  <a:off x="10966493" y="1860105"/>
                  <a:ext cx="26689" cy="20230"/>
                </a:xfrm>
                <a:custGeom>
                  <a:avLst/>
                  <a:gdLst>
                    <a:gd name="connsiteX0" fmla="*/ 11944 w 26689"/>
                    <a:gd name="connsiteY0" fmla="*/ 5620 h 20230"/>
                    <a:gd name="connsiteX1" fmla="*/ 9239 w 26689"/>
                    <a:gd name="connsiteY1" fmla="*/ 0 h 20230"/>
                    <a:gd name="connsiteX2" fmla="*/ 7249 w 26689"/>
                    <a:gd name="connsiteY2" fmla="*/ 1191 h 20230"/>
                    <a:gd name="connsiteX3" fmla="*/ 10935 w 26689"/>
                    <a:gd name="connsiteY3" fmla="*/ 6277 h 20230"/>
                    <a:gd name="connsiteX4" fmla="*/ 10535 w 26689"/>
                    <a:gd name="connsiteY4" fmla="*/ 6601 h 20230"/>
                    <a:gd name="connsiteX5" fmla="*/ 4458 w 26689"/>
                    <a:gd name="connsiteY5" fmla="*/ 238 h 20230"/>
                    <a:gd name="connsiteX6" fmla="*/ 2953 w 26689"/>
                    <a:gd name="connsiteY6" fmla="*/ 1962 h 20230"/>
                    <a:gd name="connsiteX7" fmla="*/ 9896 w 26689"/>
                    <a:gd name="connsiteY7" fmla="*/ 7029 h 20230"/>
                    <a:gd name="connsiteX8" fmla="*/ 8725 w 26689"/>
                    <a:gd name="connsiteY8" fmla="*/ 7858 h 20230"/>
                    <a:gd name="connsiteX9" fmla="*/ 914 w 26689"/>
                    <a:gd name="connsiteY9" fmla="*/ 3715 h 20230"/>
                    <a:gd name="connsiteX10" fmla="*/ 10 w 26689"/>
                    <a:gd name="connsiteY10" fmla="*/ 5829 h 20230"/>
                    <a:gd name="connsiteX11" fmla="*/ 8192 w 26689"/>
                    <a:gd name="connsiteY11" fmla="*/ 8801 h 20230"/>
                    <a:gd name="connsiteX12" fmla="*/ 8287 w 26689"/>
                    <a:gd name="connsiteY12" fmla="*/ 9706 h 20230"/>
                    <a:gd name="connsiteX13" fmla="*/ 8344 w 26689"/>
                    <a:gd name="connsiteY13" fmla="*/ 10135 h 20230"/>
                    <a:gd name="connsiteX14" fmla="*/ 229 w 26689"/>
                    <a:gd name="connsiteY14" fmla="*/ 8573 h 20230"/>
                    <a:gd name="connsiteX15" fmla="*/ 0 w 26689"/>
                    <a:gd name="connsiteY15" fmla="*/ 10868 h 20230"/>
                    <a:gd name="connsiteX16" fmla="*/ 8392 w 26689"/>
                    <a:gd name="connsiteY16" fmla="*/ 10858 h 20230"/>
                    <a:gd name="connsiteX17" fmla="*/ 26689 w 26689"/>
                    <a:gd name="connsiteY17" fmla="*/ 19907 h 20230"/>
                    <a:gd name="connsiteX18" fmla="*/ 11944 w 26689"/>
                    <a:gd name="connsiteY18" fmla="*/ 5620 h 2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689" h="20230">
                      <a:moveTo>
                        <a:pt x="11944" y="5620"/>
                      </a:moveTo>
                      <a:lnTo>
                        <a:pt x="9239" y="0"/>
                      </a:lnTo>
                      <a:lnTo>
                        <a:pt x="7249" y="1191"/>
                      </a:lnTo>
                      <a:lnTo>
                        <a:pt x="10935" y="6277"/>
                      </a:lnTo>
                      <a:cubicBezTo>
                        <a:pt x="10839" y="6372"/>
                        <a:pt x="10658" y="6496"/>
                        <a:pt x="10535" y="6601"/>
                      </a:cubicBezTo>
                      <a:lnTo>
                        <a:pt x="4458" y="238"/>
                      </a:lnTo>
                      <a:lnTo>
                        <a:pt x="2953" y="1962"/>
                      </a:lnTo>
                      <a:lnTo>
                        <a:pt x="9896" y="7029"/>
                      </a:lnTo>
                      <a:cubicBezTo>
                        <a:pt x="9535" y="7325"/>
                        <a:pt x="9154" y="7534"/>
                        <a:pt x="8725" y="7858"/>
                      </a:cubicBezTo>
                      <a:lnTo>
                        <a:pt x="914" y="3715"/>
                      </a:lnTo>
                      <a:lnTo>
                        <a:pt x="10" y="5829"/>
                      </a:lnTo>
                      <a:lnTo>
                        <a:pt x="8192" y="8801"/>
                      </a:lnTo>
                      <a:lnTo>
                        <a:pt x="8287" y="9706"/>
                      </a:lnTo>
                      <a:cubicBezTo>
                        <a:pt x="8277" y="9858"/>
                        <a:pt x="8354" y="9992"/>
                        <a:pt x="8344" y="10135"/>
                      </a:cubicBezTo>
                      <a:lnTo>
                        <a:pt x="229" y="8573"/>
                      </a:lnTo>
                      <a:lnTo>
                        <a:pt x="0" y="10868"/>
                      </a:lnTo>
                      <a:lnTo>
                        <a:pt x="8392" y="10858"/>
                      </a:lnTo>
                      <a:cubicBezTo>
                        <a:pt x="8620" y="17307"/>
                        <a:pt x="20926" y="21450"/>
                        <a:pt x="26689" y="19907"/>
                      </a:cubicBezTo>
                      <a:cubicBezTo>
                        <a:pt x="26403" y="9573"/>
                        <a:pt x="20317" y="1372"/>
                        <a:pt x="11944" y="562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39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1" name="图形 3">
                <a:extLst>
                  <a:ext uri="{FF2B5EF4-FFF2-40B4-BE49-F238E27FC236}">
                    <a16:creationId xmlns:a16="http://schemas.microsoft.com/office/drawing/2014/main" id="{A38C3D67-8474-1F39-28C3-D43EEF4BF1CD}"/>
                  </a:ext>
                </a:extLst>
              </p:cNvPr>
              <p:cNvGrpSpPr/>
              <p:nvPr/>
            </p:nvGrpSpPr>
            <p:grpSpPr>
              <a:xfrm>
                <a:off x="10549444" y="2239208"/>
                <a:ext cx="71886" cy="68150"/>
                <a:chOff x="10549444" y="2239208"/>
                <a:chExt cx="71886" cy="68150"/>
              </a:xfrm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DF38E9F0-4770-E1CB-21E5-5F537859FABA}"/>
                    </a:ext>
                  </a:extLst>
                </p:cNvPr>
                <p:cNvSpPr/>
                <p:nvPr/>
              </p:nvSpPr>
              <p:spPr>
                <a:xfrm>
                  <a:off x="10549444" y="2239208"/>
                  <a:ext cx="71886" cy="68150"/>
                </a:xfrm>
                <a:custGeom>
                  <a:avLst/>
                  <a:gdLst>
                    <a:gd name="connsiteX0" fmla="*/ 60109 w 71886"/>
                    <a:gd name="connsiteY0" fmla="*/ 27023 h 68150"/>
                    <a:gd name="connsiteX1" fmla="*/ 42450 w 71886"/>
                    <a:gd name="connsiteY1" fmla="*/ 56341 h 68150"/>
                    <a:gd name="connsiteX2" fmla="*/ 11808 w 71886"/>
                    <a:gd name="connsiteY2" fmla="*/ 41120 h 68150"/>
                    <a:gd name="connsiteX3" fmla="*/ 29458 w 71886"/>
                    <a:gd name="connsiteY3" fmla="*/ 11802 h 68150"/>
                    <a:gd name="connsiteX4" fmla="*/ 60109 w 71886"/>
                    <a:gd name="connsiteY4" fmla="*/ 27023 h 68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886" h="68150">
                      <a:moveTo>
                        <a:pt x="60109" y="27023"/>
                      </a:moveTo>
                      <a:cubicBezTo>
                        <a:pt x="83179" y="43016"/>
                        <a:pt x="69730" y="65380"/>
                        <a:pt x="42450" y="56341"/>
                      </a:cubicBezTo>
                      <a:cubicBezTo>
                        <a:pt x="24333" y="78630"/>
                        <a:pt x="969" y="67009"/>
                        <a:pt x="11808" y="41120"/>
                      </a:cubicBezTo>
                      <a:cubicBezTo>
                        <a:pt x="-11309" y="25137"/>
                        <a:pt x="2150" y="2773"/>
                        <a:pt x="29458" y="11802"/>
                      </a:cubicBezTo>
                      <a:cubicBezTo>
                        <a:pt x="47584" y="-10477"/>
                        <a:pt x="70949" y="1144"/>
                        <a:pt x="60109" y="2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353A7381-BCC4-7881-1377-F684B1F1BD89}"/>
                    </a:ext>
                  </a:extLst>
                </p:cNvPr>
                <p:cNvSpPr/>
                <p:nvPr/>
              </p:nvSpPr>
              <p:spPr>
                <a:xfrm>
                  <a:off x="10556147" y="2245181"/>
                  <a:ext cx="58988" cy="59426"/>
                </a:xfrm>
                <a:custGeom>
                  <a:avLst/>
                  <a:gdLst>
                    <a:gd name="connsiteX0" fmla="*/ 27965 w 58988"/>
                    <a:gd name="connsiteY0" fmla="*/ 23041 h 59426"/>
                    <a:gd name="connsiteX1" fmla="*/ 26260 w 58988"/>
                    <a:gd name="connsiteY1" fmla="*/ 0 h 59426"/>
                    <a:gd name="connsiteX2" fmla="*/ 29623 w 58988"/>
                    <a:gd name="connsiteY2" fmla="*/ 22879 h 59426"/>
                    <a:gd name="connsiteX3" fmla="*/ 33633 w 58988"/>
                    <a:gd name="connsiteY3" fmla="*/ 133 h 59426"/>
                    <a:gd name="connsiteX4" fmla="*/ 31290 w 58988"/>
                    <a:gd name="connsiteY4" fmla="*/ 23108 h 59426"/>
                    <a:gd name="connsiteX5" fmla="*/ 40815 w 58988"/>
                    <a:gd name="connsiteY5" fmla="*/ 2143 h 59426"/>
                    <a:gd name="connsiteX6" fmla="*/ 32814 w 58988"/>
                    <a:gd name="connsiteY6" fmla="*/ 23765 h 59426"/>
                    <a:gd name="connsiteX7" fmla="*/ 47234 w 58988"/>
                    <a:gd name="connsiteY7" fmla="*/ 5848 h 59426"/>
                    <a:gd name="connsiteX8" fmla="*/ 34166 w 58988"/>
                    <a:gd name="connsiteY8" fmla="*/ 24794 h 59426"/>
                    <a:gd name="connsiteX9" fmla="*/ 52578 w 58988"/>
                    <a:gd name="connsiteY9" fmla="*/ 11078 h 59426"/>
                    <a:gd name="connsiteX10" fmla="*/ 35233 w 58988"/>
                    <a:gd name="connsiteY10" fmla="*/ 26118 h 59426"/>
                    <a:gd name="connsiteX11" fmla="*/ 56464 w 58988"/>
                    <a:gd name="connsiteY11" fmla="*/ 17450 h 59426"/>
                    <a:gd name="connsiteX12" fmla="*/ 35928 w 58988"/>
                    <a:gd name="connsiteY12" fmla="*/ 27651 h 59426"/>
                    <a:gd name="connsiteX13" fmla="*/ 58617 w 58988"/>
                    <a:gd name="connsiteY13" fmla="*/ 24594 h 59426"/>
                    <a:gd name="connsiteX14" fmla="*/ 36233 w 58988"/>
                    <a:gd name="connsiteY14" fmla="*/ 29328 h 59426"/>
                    <a:gd name="connsiteX15" fmla="*/ 58988 w 58988"/>
                    <a:gd name="connsiteY15" fmla="*/ 32061 h 59426"/>
                    <a:gd name="connsiteX16" fmla="*/ 36109 w 58988"/>
                    <a:gd name="connsiteY16" fmla="*/ 31023 h 59426"/>
                    <a:gd name="connsiteX17" fmla="*/ 57521 w 58988"/>
                    <a:gd name="connsiteY17" fmla="*/ 39367 h 59426"/>
                    <a:gd name="connsiteX18" fmla="*/ 35576 w 58988"/>
                    <a:gd name="connsiteY18" fmla="*/ 32604 h 59426"/>
                    <a:gd name="connsiteX19" fmla="*/ 54235 w 58988"/>
                    <a:gd name="connsiteY19" fmla="*/ 46072 h 59426"/>
                    <a:gd name="connsiteX20" fmla="*/ 34642 w 58988"/>
                    <a:gd name="connsiteY20" fmla="*/ 34023 h 59426"/>
                    <a:gd name="connsiteX21" fmla="*/ 49435 w 58988"/>
                    <a:gd name="connsiteY21" fmla="*/ 51721 h 59426"/>
                    <a:gd name="connsiteX22" fmla="*/ 33385 w 58988"/>
                    <a:gd name="connsiteY22" fmla="*/ 35176 h 59426"/>
                    <a:gd name="connsiteX23" fmla="*/ 43386 w 58988"/>
                    <a:gd name="connsiteY23" fmla="*/ 55998 h 59426"/>
                    <a:gd name="connsiteX24" fmla="*/ 31909 w 58988"/>
                    <a:gd name="connsiteY24" fmla="*/ 35966 h 59426"/>
                    <a:gd name="connsiteX25" fmla="*/ 36433 w 58988"/>
                    <a:gd name="connsiteY25" fmla="*/ 58598 h 59426"/>
                    <a:gd name="connsiteX26" fmla="*/ 30271 w 58988"/>
                    <a:gd name="connsiteY26" fmla="*/ 36357 h 59426"/>
                    <a:gd name="connsiteX27" fmla="*/ 29089 w 58988"/>
                    <a:gd name="connsiteY27" fmla="*/ 59427 h 59426"/>
                    <a:gd name="connsiteX28" fmla="*/ 28613 w 58988"/>
                    <a:gd name="connsiteY28" fmla="*/ 36328 h 59426"/>
                    <a:gd name="connsiteX29" fmla="*/ 21745 w 58988"/>
                    <a:gd name="connsiteY29" fmla="*/ 58350 h 59426"/>
                    <a:gd name="connsiteX30" fmla="*/ 26965 w 58988"/>
                    <a:gd name="connsiteY30" fmla="*/ 35862 h 59426"/>
                    <a:gd name="connsiteX31" fmla="*/ 14926 w 58988"/>
                    <a:gd name="connsiteY31" fmla="*/ 55445 h 59426"/>
                    <a:gd name="connsiteX32" fmla="*/ 25517 w 58988"/>
                    <a:gd name="connsiteY32" fmla="*/ 35014 h 59426"/>
                    <a:gd name="connsiteX33" fmla="*/ 8972 w 58988"/>
                    <a:gd name="connsiteY33" fmla="*/ 50968 h 59426"/>
                    <a:gd name="connsiteX34" fmla="*/ 24308 w 58988"/>
                    <a:gd name="connsiteY34" fmla="*/ 33842 h 59426"/>
                    <a:gd name="connsiteX35" fmla="*/ 4363 w 58988"/>
                    <a:gd name="connsiteY35" fmla="*/ 45101 h 59426"/>
                    <a:gd name="connsiteX36" fmla="*/ 23441 w 58988"/>
                    <a:gd name="connsiteY36" fmla="*/ 32395 h 59426"/>
                    <a:gd name="connsiteX37" fmla="*/ 1314 w 58988"/>
                    <a:gd name="connsiteY37" fmla="*/ 38300 h 59426"/>
                    <a:gd name="connsiteX38" fmla="*/ 22898 w 58988"/>
                    <a:gd name="connsiteY38" fmla="*/ 30756 h 59426"/>
                    <a:gd name="connsiteX39" fmla="*/ 0 w 58988"/>
                    <a:gd name="connsiteY39" fmla="*/ 30947 h 59426"/>
                    <a:gd name="connsiteX40" fmla="*/ 22888 w 58988"/>
                    <a:gd name="connsiteY40" fmla="*/ 29080 h 59426"/>
                    <a:gd name="connsiteX41" fmla="*/ 610 w 58988"/>
                    <a:gd name="connsiteY41" fmla="*/ 23498 h 59426"/>
                    <a:gd name="connsiteX42" fmla="*/ 23203 w 58988"/>
                    <a:gd name="connsiteY42" fmla="*/ 27432 h 59426"/>
                    <a:gd name="connsiteX43" fmla="*/ 2981 w 58988"/>
                    <a:gd name="connsiteY43" fmla="*/ 16450 h 59426"/>
                    <a:gd name="connsiteX44" fmla="*/ 23908 w 58988"/>
                    <a:gd name="connsiteY44" fmla="*/ 25899 h 59426"/>
                    <a:gd name="connsiteX45" fmla="*/ 7039 w 58988"/>
                    <a:gd name="connsiteY45" fmla="*/ 10211 h 59426"/>
                    <a:gd name="connsiteX46" fmla="*/ 25032 w 58988"/>
                    <a:gd name="connsiteY46" fmla="*/ 24622 h 59426"/>
                    <a:gd name="connsiteX47" fmla="*/ 12516 w 58988"/>
                    <a:gd name="connsiteY47" fmla="*/ 5201 h 59426"/>
                    <a:gd name="connsiteX48" fmla="*/ 26384 w 58988"/>
                    <a:gd name="connsiteY48" fmla="*/ 23632 h 59426"/>
                    <a:gd name="connsiteX49" fmla="*/ 19050 w 58988"/>
                    <a:gd name="connsiteY49" fmla="*/ 1734 h 59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8988" h="59426">
                      <a:moveTo>
                        <a:pt x="27965" y="23041"/>
                      </a:moveTo>
                      <a:lnTo>
                        <a:pt x="26260" y="0"/>
                      </a:lnTo>
                      <a:lnTo>
                        <a:pt x="29623" y="22879"/>
                      </a:lnTo>
                      <a:lnTo>
                        <a:pt x="33633" y="133"/>
                      </a:lnTo>
                      <a:lnTo>
                        <a:pt x="31290" y="23108"/>
                      </a:lnTo>
                      <a:lnTo>
                        <a:pt x="40815" y="2143"/>
                      </a:lnTo>
                      <a:lnTo>
                        <a:pt x="32814" y="23765"/>
                      </a:lnTo>
                      <a:lnTo>
                        <a:pt x="47234" y="5848"/>
                      </a:lnTo>
                      <a:lnTo>
                        <a:pt x="34166" y="24794"/>
                      </a:lnTo>
                      <a:lnTo>
                        <a:pt x="52578" y="11078"/>
                      </a:lnTo>
                      <a:lnTo>
                        <a:pt x="35233" y="26118"/>
                      </a:lnTo>
                      <a:lnTo>
                        <a:pt x="56464" y="17450"/>
                      </a:lnTo>
                      <a:lnTo>
                        <a:pt x="35928" y="27651"/>
                      </a:lnTo>
                      <a:lnTo>
                        <a:pt x="58617" y="24594"/>
                      </a:lnTo>
                      <a:lnTo>
                        <a:pt x="36233" y="29328"/>
                      </a:lnTo>
                      <a:lnTo>
                        <a:pt x="58988" y="32061"/>
                      </a:lnTo>
                      <a:lnTo>
                        <a:pt x="36109" y="31023"/>
                      </a:lnTo>
                      <a:lnTo>
                        <a:pt x="57521" y="39367"/>
                      </a:lnTo>
                      <a:lnTo>
                        <a:pt x="35576" y="32604"/>
                      </a:lnTo>
                      <a:lnTo>
                        <a:pt x="54235" y="46072"/>
                      </a:lnTo>
                      <a:lnTo>
                        <a:pt x="34642" y="34023"/>
                      </a:lnTo>
                      <a:lnTo>
                        <a:pt x="49435" y="51721"/>
                      </a:lnTo>
                      <a:lnTo>
                        <a:pt x="33385" y="35176"/>
                      </a:lnTo>
                      <a:lnTo>
                        <a:pt x="43386" y="55998"/>
                      </a:lnTo>
                      <a:lnTo>
                        <a:pt x="31909" y="35966"/>
                      </a:lnTo>
                      <a:lnTo>
                        <a:pt x="36433" y="58598"/>
                      </a:lnTo>
                      <a:lnTo>
                        <a:pt x="30271" y="36357"/>
                      </a:lnTo>
                      <a:lnTo>
                        <a:pt x="29089" y="59427"/>
                      </a:lnTo>
                      <a:lnTo>
                        <a:pt x="28613" y="36328"/>
                      </a:lnTo>
                      <a:lnTo>
                        <a:pt x="21745" y="58350"/>
                      </a:lnTo>
                      <a:lnTo>
                        <a:pt x="26965" y="35862"/>
                      </a:lnTo>
                      <a:lnTo>
                        <a:pt x="14926" y="55445"/>
                      </a:lnTo>
                      <a:lnTo>
                        <a:pt x="25517" y="35014"/>
                      </a:lnTo>
                      <a:lnTo>
                        <a:pt x="8972" y="50968"/>
                      </a:lnTo>
                      <a:lnTo>
                        <a:pt x="24308" y="33842"/>
                      </a:lnTo>
                      <a:lnTo>
                        <a:pt x="4363" y="45101"/>
                      </a:lnTo>
                      <a:lnTo>
                        <a:pt x="23441" y="32395"/>
                      </a:lnTo>
                      <a:lnTo>
                        <a:pt x="1314" y="38300"/>
                      </a:lnTo>
                      <a:lnTo>
                        <a:pt x="22898" y="30756"/>
                      </a:lnTo>
                      <a:lnTo>
                        <a:pt x="0" y="30947"/>
                      </a:lnTo>
                      <a:lnTo>
                        <a:pt x="22888" y="29080"/>
                      </a:lnTo>
                      <a:lnTo>
                        <a:pt x="610" y="23498"/>
                      </a:lnTo>
                      <a:lnTo>
                        <a:pt x="23203" y="27432"/>
                      </a:lnTo>
                      <a:lnTo>
                        <a:pt x="2981" y="16450"/>
                      </a:lnTo>
                      <a:lnTo>
                        <a:pt x="23908" y="25899"/>
                      </a:lnTo>
                      <a:lnTo>
                        <a:pt x="7039" y="10211"/>
                      </a:lnTo>
                      <a:lnTo>
                        <a:pt x="25032" y="24622"/>
                      </a:lnTo>
                      <a:lnTo>
                        <a:pt x="12516" y="5201"/>
                      </a:lnTo>
                      <a:lnTo>
                        <a:pt x="26384" y="23632"/>
                      </a:lnTo>
                      <a:lnTo>
                        <a:pt x="19050" y="17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F84F6176-7C61-C0FF-4C67-7E2C430DC842}"/>
                    </a:ext>
                  </a:extLst>
                </p:cNvPr>
                <p:cNvSpPr/>
                <p:nvPr/>
              </p:nvSpPr>
              <p:spPr>
                <a:xfrm>
                  <a:off x="10579397" y="2268013"/>
                  <a:ext cx="28717" cy="17635"/>
                </a:xfrm>
                <a:custGeom>
                  <a:avLst/>
                  <a:gdLst>
                    <a:gd name="connsiteX0" fmla="*/ 11735 w 28717"/>
                    <a:gd name="connsiteY0" fmla="*/ 5058 h 17635"/>
                    <a:gd name="connsiteX1" fmla="*/ 8115 w 28717"/>
                    <a:gd name="connsiteY1" fmla="*/ 0 h 17635"/>
                    <a:gd name="connsiteX2" fmla="*/ 6353 w 28717"/>
                    <a:gd name="connsiteY2" fmla="*/ 1495 h 17635"/>
                    <a:gd name="connsiteX3" fmla="*/ 10916 w 28717"/>
                    <a:gd name="connsiteY3" fmla="*/ 5877 h 17635"/>
                    <a:gd name="connsiteX4" fmla="*/ 10515 w 28717"/>
                    <a:gd name="connsiteY4" fmla="*/ 6248 h 17635"/>
                    <a:gd name="connsiteX5" fmla="*/ 3486 w 28717"/>
                    <a:gd name="connsiteY5" fmla="*/ 1057 h 17635"/>
                    <a:gd name="connsiteX6" fmla="*/ 2267 w 28717"/>
                    <a:gd name="connsiteY6" fmla="*/ 3000 h 17635"/>
                    <a:gd name="connsiteX7" fmla="*/ 10001 w 28717"/>
                    <a:gd name="connsiteY7" fmla="*/ 6810 h 17635"/>
                    <a:gd name="connsiteX8" fmla="*/ 8972 w 28717"/>
                    <a:gd name="connsiteY8" fmla="*/ 7811 h 17635"/>
                    <a:gd name="connsiteX9" fmla="*/ 590 w 28717"/>
                    <a:gd name="connsiteY9" fmla="*/ 5096 h 17635"/>
                    <a:gd name="connsiteX10" fmla="*/ 0 w 28717"/>
                    <a:gd name="connsiteY10" fmla="*/ 7334 h 17635"/>
                    <a:gd name="connsiteX11" fmla="*/ 8591 w 28717"/>
                    <a:gd name="connsiteY11" fmla="*/ 8811 h 17635"/>
                    <a:gd name="connsiteX12" fmla="*/ 8858 w 28717"/>
                    <a:gd name="connsiteY12" fmla="*/ 9706 h 17635"/>
                    <a:gd name="connsiteX13" fmla="*/ 8972 w 28717"/>
                    <a:gd name="connsiteY13" fmla="*/ 10135 h 17635"/>
                    <a:gd name="connsiteX14" fmla="*/ 695 w 28717"/>
                    <a:gd name="connsiteY14" fmla="*/ 9982 h 17635"/>
                    <a:gd name="connsiteX15" fmla="*/ 886 w 28717"/>
                    <a:gd name="connsiteY15" fmla="*/ 12306 h 17635"/>
                    <a:gd name="connsiteX16" fmla="*/ 9115 w 28717"/>
                    <a:gd name="connsiteY16" fmla="*/ 10858 h 17635"/>
                    <a:gd name="connsiteX17" fmla="*/ 28718 w 28717"/>
                    <a:gd name="connsiteY17" fmla="*/ 16564 h 17635"/>
                    <a:gd name="connsiteX18" fmla="*/ 11735 w 28717"/>
                    <a:gd name="connsiteY18" fmla="*/ 5058 h 1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8717" h="17635">
                      <a:moveTo>
                        <a:pt x="11735" y="5058"/>
                      </a:moveTo>
                      <a:lnTo>
                        <a:pt x="8115" y="0"/>
                      </a:lnTo>
                      <a:lnTo>
                        <a:pt x="6353" y="1495"/>
                      </a:lnTo>
                      <a:lnTo>
                        <a:pt x="10916" y="5877"/>
                      </a:lnTo>
                      <a:cubicBezTo>
                        <a:pt x="10754" y="5991"/>
                        <a:pt x="10668" y="6134"/>
                        <a:pt x="10515" y="6248"/>
                      </a:cubicBezTo>
                      <a:lnTo>
                        <a:pt x="3486" y="1057"/>
                      </a:lnTo>
                      <a:lnTo>
                        <a:pt x="2267" y="3000"/>
                      </a:lnTo>
                      <a:lnTo>
                        <a:pt x="10001" y="6810"/>
                      </a:lnTo>
                      <a:cubicBezTo>
                        <a:pt x="9639" y="7134"/>
                        <a:pt x="9353" y="7420"/>
                        <a:pt x="8972" y="7811"/>
                      </a:cubicBezTo>
                      <a:lnTo>
                        <a:pt x="590" y="5096"/>
                      </a:lnTo>
                      <a:lnTo>
                        <a:pt x="0" y="7334"/>
                      </a:lnTo>
                      <a:lnTo>
                        <a:pt x="8591" y="8811"/>
                      </a:lnTo>
                      <a:lnTo>
                        <a:pt x="8858" y="9706"/>
                      </a:lnTo>
                      <a:cubicBezTo>
                        <a:pt x="8839" y="9839"/>
                        <a:pt x="8963" y="9992"/>
                        <a:pt x="8972" y="10135"/>
                      </a:cubicBezTo>
                      <a:lnTo>
                        <a:pt x="695" y="9982"/>
                      </a:lnTo>
                      <a:lnTo>
                        <a:pt x="886" y="12306"/>
                      </a:lnTo>
                      <a:lnTo>
                        <a:pt x="9115" y="10858"/>
                      </a:lnTo>
                      <a:cubicBezTo>
                        <a:pt x="10496" y="17164"/>
                        <a:pt x="23279" y="19079"/>
                        <a:pt x="28718" y="16564"/>
                      </a:cubicBezTo>
                      <a:cubicBezTo>
                        <a:pt x="26660" y="6439"/>
                        <a:pt x="19269" y="-571"/>
                        <a:pt x="11735" y="5058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89184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5" name="图形 3">
                <a:extLst>
                  <a:ext uri="{FF2B5EF4-FFF2-40B4-BE49-F238E27FC236}">
                    <a16:creationId xmlns:a16="http://schemas.microsoft.com/office/drawing/2014/main" id="{EFBCF566-D20A-D856-95D0-49E75120E24C}"/>
                  </a:ext>
                </a:extLst>
              </p:cNvPr>
              <p:cNvGrpSpPr/>
              <p:nvPr/>
            </p:nvGrpSpPr>
            <p:grpSpPr>
              <a:xfrm>
                <a:off x="10693169" y="1998769"/>
                <a:ext cx="62040" cy="66569"/>
                <a:chOff x="10693169" y="1998769"/>
                <a:chExt cx="62040" cy="66569"/>
              </a:xfrm>
            </p:grpSpPr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99182CC-5025-8513-C0F6-3A95934C8092}"/>
                    </a:ext>
                  </a:extLst>
                </p:cNvPr>
                <p:cNvSpPr/>
                <p:nvPr/>
              </p:nvSpPr>
              <p:spPr>
                <a:xfrm>
                  <a:off x="10693169" y="1998769"/>
                  <a:ext cx="61882" cy="66569"/>
                </a:xfrm>
                <a:custGeom>
                  <a:avLst/>
                  <a:gdLst>
                    <a:gd name="connsiteX0" fmla="*/ 32941 w 61882"/>
                    <a:gd name="connsiteY0" fmla="*/ 8211 h 66569"/>
                    <a:gd name="connsiteX1" fmla="*/ 54077 w 61882"/>
                    <a:gd name="connsiteY1" fmla="*/ 35119 h 66569"/>
                    <a:gd name="connsiteX2" fmla="*/ 28960 w 61882"/>
                    <a:gd name="connsiteY2" fmla="*/ 58360 h 66569"/>
                    <a:gd name="connsiteX3" fmla="*/ 7815 w 61882"/>
                    <a:gd name="connsiteY3" fmla="*/ 31443 h 66569"/>
                    <a:gd name="connsiteX4" fmla="*/ 32941 w 61882"/>
                    <a:gd name="connsiteY4" fmla="*/ 8211 h 66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82" h="66569">
                      <a:moveTo>
                        <a:pt x="32941" y="8211"/>
                      </a:moveTo>
                      <a:cubicBezTo>
                        <a:pt x="56078" y="-7696"/>
                        <a:pt x="72213" y="12821"/>
                        <a:pt x="54077" y="35119"/>
                      </a:cubicBezTo>
                      <a:cubicBezTo>
                        <a:pt x="68470" y="59970"/>
                        <a:pt x="49296" y="77706"/>
                        <a:pt x="28960" y="58360"/>
                      </a:cubicBezTo>
                      <a:cubicBezTo>
                        <a:pt x="5786" y="74248"/>
                        <a:pt x="-10331" y="53750"/>
                        <a:pt x="7815" y="31443"/>
                      </a:cubicBezTo>
                      <a:cubicBezTo>
                        <a:pt x="-6578" y="6592"/>
                        <a:pt x="12558" y="-11134"/>
                        <a:pt x="32941" y="82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038AF381-B9C5-FC46-6ACE-B23F75E0FF5F}"/>
                    </a:ext>
                  </a:extLst>
                </p:cNvPr>
                <p:cNvSpPr/>
                <p:nvPr/>
              </p:nvSpPr>
              <p:spPr>
                <a:xfrm>
                  <a:off x="10695812" y="2002847"/>
                  <a:ext cx="59397" cy="58940"/>
                </a:xfrm>
                <a:custGeom>
                  <a:avLst/>
                  <a:gdLst>
                    <a:gd name="connsiteX0" fmla="*/ 23146 w 59397"/>
                    <a:gd name="connsiteY0" fmla="*/ 28623 h 58940"/>
                    <a:gd name="connsiteX1" fmla="*/ 933 w 59397"/>
                    <a:gd name="connsiteY1" fmla="*/ 22022 h 58940"/>
                    <a:gd name="connsiteX2" fmla="*/ 23546 w 59397"/>
                    <a:gd name="connsiteY2" fmla="*/ 26984 h 58940"/>
                    <a:gd name="connsiteX3" fmla="*/ 3705 w 59397"/>
                    <a:gd name="connsiteY3" fmla="*/ 15173 h 58940"/>
                    <a:gd name="connsiteX4" fmla="*/ 24336 w 59397"/>
                    <a:gd name="connsiteY4" fmla="*/ 25527 h 58940"/>
                    <a:gd name="connsiteX5" fmla="*/ 8125 w 59397"/>
                    <a:gd name="connsiteY5" fmla="*/ 9163 h 58940"/>
                    <a:gd name="connsiteX6" fmla="*/ 25498 w 59397"/>
                    <a:gd name="connsiteY6" fmla="*/ 24298 h 58940"/>
                    <a:gd name="connsiteX7" fmla="*/ 13859 w 59397"/>
                    <a:gd name="connsiteY7" fmla="*/ 4486 h 58940"/>
                    <a:gd name="connsiteX8" fmla="*/ 26956 w 59397"/>
                    <a:gd name="connsiteY8" fmla="*/ 23431 h 58940"/>
                    <a:gd name="connsiteX9" fmla="*/ 20660 w 59397"/>
                    <a:gd name="connsiteY9" fmla="*/ 1362 h 58940"/>
                    <a:gd name="connsiteX10" fmla="*/ 28547 w 59397"/>
                    <a:gd name="connsiteY10" fmla="*/ 22879 h 58940"/>
                    <a:gd name="connsiteX11" fmla="*/ 27984 w 59397"/>
                    <a:gd name="connsiteY11" fmla="*/ 0 h 58940"/>
                    <a:gd name="connsiteX12" fmla="*/ 30232 w 59397"/>
                    <a:gd name="connsiteY12" fmla="*/ 22793 h 58940"/>
                    <a:gd name="connsiteX13" fmla="*/ 35471 w 59397"/>
                    <a:gd name="connsiteY13" fmla="*/ 486 h 58940"/>
                    <a:gd name="connsiteX14" fmla="*/ 31928 w 59397"/>
                    <a:gd name="connsiteY14" fmla="*/ 23127 h 58940"/>
                    <a:gd name="connsiteX15" fmla="*/ 42539 w 59397"/>
                    <a:gd name="connsiteY15" fmla="*/ 2819 h 58940"/>
                    <a:gd name="connsiteX16" fmla="*/ 33452 w 59397"/>
                    <a:gd name="connsiteY16" fmla="*/ 23841 h 58940"/>
                    <a:gd name="connsiteX17" fmla="*/ 48854 w 59397"/>
                    <a:gd name="connsiteY17" fmla="*/ 6810 h 58940"/>
                    <a:gd name="connsiteX18" fmla="*/ 34757 w 59397"/>
                    <a:gd name="connsiteY18" fmla="*/ 24908 h 58940"/>
                    <a:gd name="connsiteX19" fmla="*/ 53950 w 59397"/>
                    <a:gd name="connsiteY19" fmla="*/ 12211 h 58940"/>
                    <a:gd name="connsiteX20" fmla="*/ 35738 w 59397"/>
                    <a:gd name="connsiteY20" fmla="*/ 26279 h 58940"/>
                    <a:gd name="connsiteX21" fmla="*/ 57531 w 59397"/>
                    <a:gd name="connsiteY21" fmla="*/ 18726 h 58940"/>
                    <a:gd name="connsiteX22" fmla="*/ 36376 w 59397"/>
                    <a:gd name="connsiteY22" fmla="*/ 27851 h 58940"/>
                    <a:gd name="connsiteX23" fmla="*/ 59398 w 59397"/>
                    <a:gd name="connsiteY23" fmla="*/ 25879 h 58940"/>
                    <a:gd name="connsiteX24" fmla="*/ 36586 w 59397"/>
                    <a:gd name="connsiteY24" fmla="*/ 29499 h 58940"/>
                    <a:gd name="connsiteX25" fmla="*/ 59379 w 59397"/>
                    <a:gd name="connsiteY25" fmla="*/ 33290 h 58940"/>
                    <a:gd name="connsiteX26" fmla="*/ 36386 w 59397"/>
                    <a:gd name="connsiteY26" fmla="*/ 31175 h 58940"/>
                    <a:gd name="connsiteX27" fmla="*/ 57512 w 59397"/>
                    <a:gd name="connsiteY27" fmla="*/ 40462 h 58940"/>
                    <a:gd name="connsiteX28" fmla="*/ 35728 w 59397"/>
                    <a:gd name="connsiteY28" fmla="*/ 32737 h 58940"/>
                    <a:gd name="connsiteX29" fmla="*/ 53892 w 59397"/>
                    <a:gd name="connsiteY29" fmla="*/ 46949 h 58940"/>
                    <a:gd name="connsiteX30" fmla="*/ 34728 w 59397"/>
                    <a:gd name="connsiteY30" fmla="*/ 34090 h 58940"/>
                    <a:gd name="connsiteX31" fmla="*/ 48778 w 59397"/>
                    <a:gd name="connsiteY31" fmla="*/ 52330 h 58940"/>
                    <a:gd name="connsiteX32" fmla="*/ 33423 w 59397"/>
                    <a:gd name="connsiteY32" fmla="*/ 35157 h 58940"/>
                    <a:gd name="connsiteX33" fmla="*/ 42463 w 59397"/>
                    <a:gd name="connsiteY33" fmla="*/ 56274 h 58940"/>
                    <a:gd name="connsiteX34" fmla="*/ 31899 w 59397"/>
                    <a:gd name="connsiteY34" fmla="*/ 35871 h 58940"/>
                    <a:gd name="connsiteX35" fmla="*/ 35357 w 59397"/>
                    <a:gd name="connsiteY35" fmla="*/ 58522 h 58940"/>
                    <a:gd name="connsiteX36" fmla="*/ 30223 w 59397"/>
                    <a:gd name="connsiteY36" fmla="*/ 36166 h 58940"/>
                    <a:gd name="connsiteX37" fmla="*/ 27889 w 59397"/>
                    <a:gd name="connsiteY37" fmla="*/ 58941 h 58940"/>
                    <a:gd name="connsiteX38" fmla="*/ 28527 w 59397"/>
                    <a:gd name="connsiteY38" fmla="*/ 36052 h 58940"/>
                    <a:gd name="connsiteX39" fmla="*/ 20555 w 59397"/>
                    <a:gd name="connsiteY39" fmla="*/ 57550 h 58940"/>
                    <a:gd name="connsiteX40" fmla="*/ 26918 w 59397"/>
                    <a:gd name="connsiteY40" fmla="*/ 35538 h 58940"/>
                    <a:gd name="connsiteX41" fmla="*/ 13830 w 59397"/>
                    <a:gd name="connsiteY41" fmla="*/ 54359 h 58940"/>
                    <a:gd name="connsiteX42" fmla="*/ 25489 w 59397"/>
                    <a:gd name="connsiteY42" fmla="*/ 34633 h 58940"/>
                    <a:gd name="connsiteX43" fmla="*/ 8068 w 59397"/>
                    <a:gd name="connsiteY43" fmla="*/ 49616 h 58940"/>
                    <a:gd name="connsiteX44" fmla="*/ 24317 w 59397"/>
                    <a:gd name="connsiteY44" fmla="*/ 33404 h 58940"/>
                    <a:gd name="connsiteX45" fmla="*/ 3667 w 59397"/>
                    <a:gd name="connsiteY45" fmla="*/ 43615 h 58940"/>
                    <a:gd name="connsiteX46" fmla="*/ 23527 w 59397"/>
                    <a:gd name="connsiteY46" fmla="*/ 31947 h 58940"/>
                    <a:gd name="connsiteX47" fmla="*/ 943 w 59397"/>
                    <a:gd name="connsiteY47" fmla="*/ 36738 h 58940"/>
                    <a:gd name="connsiteX48" fmla="*/ 23117 w 59397"/>
                    <a:gd name="connsiteY48" fmla="*/ 30289 h 58940"/>
                    <a:gd name="connsiteX49" fmla="*/ 0 w 59397"/>
                    <a:gd name="connsiteY49" fmla="*/ 29366 h 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397" h="58940">
                      <a:moveTo>
                        <a:pt x="23146" y="28623"/>
                      </a:moveTo>
                      <a:lnTo>
                        <a:pt x="933" y="22022"/>
                      </a:lnTo>
                      <a:lnTo>
                        <a:pt x="23546" y="26984"/>
                      </a:lnTo>
                      <a:lnTo>
                        <a:pt x="3705" y="15173"/>
                      </a:lnTo>
                      <a:lnTo>
                        <a:pt x="24336" y="25527"/>
                      </a:lnTo>
                      <a:lnTo>
                        <a:pt x="8125" y="9163"/>
                      </a:lnTo>
                      <a:lnTo>
                        <a:pt x="25498" y="24298"/>
                      </a:lnTo>
                      <a:lnTo>
                        <a:pt x="13859" y="4486"/>
                      </a:lnTo>
                      <a:lnTo>
                        <a:pt x="26956" y="23431"/>
                      </a:lnTo>
                      <a:lnTo>
                        <a:pt x="20660" y="1362"/>
                      </a:lnTo>
                      <a:lnTo>
                        <a:pt x="28547" y="22879"/>
                      </a:lnTo>
                      <a:lnTo>
                        <a:pt x="27984" y="0"/>
                      </a:lnTo>
                      <a:lnTo>
                        <a:pt x="30232" y="22793"/>
                      </a:lnTo>
                      <a:lnTo>
                        <a:pt x="35471" y="486"/>
                      </a:lnTo>
                      <a:lnTo>
                        <a:pt x="31928" y="23127"/>
                      </a:lnTo>
                      <a:lnTo>
                        <a:pt x="42539" y="2819"/>
                      </a:lnTo>
                      <a:lnTo>
                        <a:pt x="33452" y="23841"/>
                      </a:lnTo>
                      <a:lnTo>
                        <a:pt x="48854" y="6810"/>
                      </a:lnTo>
                      <a:lnTo>
                        <a:pt x="34757" y="24908"/>
                      </a:lnTo>
                      <a:lnTo>
                        <a:pt x="53950" y="12211"/>
                      </a:lnTo>
                      <a:lnTo>
                        <a:pt x="35738" y="26279"/>
                      </a:lnTo>
                      <a:lnTo>
                        <a:pt x="57531" y="18726"/>
                      </a:lnTo>
                      <a:lnTo>
                        <a:pt x="36376" y="27851"/>
                      </a:lnTo>
                      <a:lnTo>
                        <a:pt x="59398" y="25879"/>
                      </a:lnTo>
                      <a:lnTo>
                        <a:pt x="36586" y="29499"/>
                      </a:lnTo>
                      <a:lnTo>
                        <a:pt x="59379" y="33290"/>
                      </a:lnTo>
                      <a:lnTo>
                        <a:pt x="36386" y="31175"/>
                      </a:lnTo>
                      <a:lnTo>
                        <a:pt x="57512" y="40462"/>
                      </a:lnTo>
                      <a:lnTo>
                        <a:pt x="35728" y="32737"/>
                      </a:lnTo>
                      <a:lnTo>
                        <a:pt x="53892" y="46949"/>
                      </a:lnTo>
                      <a:lnTo>
                        <a:pt x="34728" y="34090"/>
                      </a:lnTo>
                      <a:lnTo>
                        <a:pt x="48778" y="52330"/>
                      </a:lnTo>
                      <a:lnTo>
                        <a:pt x="33423" y="35157"/>
                      </a:lnTo>
                      <a:lnTo>
                        <a:pt x="42463" y="56274"/>
                      </a:lnTo>
                      <a:lnTo>
                        <a:pt x="31899" y="35871"/>
                      </a:lnTo>
                      <a:lnTo>
                        <a:pt x="35357" y="58522"/>
                      </a:lnTo>
                      <a:lnTo>
                        <a:pt x="30223" y="36166"/>
                      </a:lnTo>
                      <a:lnTo>
                        <a:pt x="27889" y="58941"/>
                      </a:lnTo>
                      <a:lnTo>
                        <a:pt x="28527" y="36052"/>
                      </a:lnTo>
                      <a:lnTo>
                        <a:pt x="20555" y="57550"/>
                      </a:lnTo>
                      <a:lnTo>
                        <a:pt x="26918" y="35538"/>
                      </a:lnTo>
                      <a:lnTo>
                        <a:pt x="13830" y="54359"/>
                      </a:lnTo>
                      <a:lnTo>
                        <a:pt x="25489" y="34633"/>
                      </a:lnTo>
                      <a:lnTo>
                        <a:pt x="8068" y="49616"/>
                      </a:lnTo>
                      <a:lnTo>
                        <a:pt x="24317" y="33404"/>
                      </a:lnTo>
                      <a:lnTo>
                        <a:pt x="3667" y="43615"/>
                      </a:lnTo>
                      <a:lnTo>
                        <a:pt x="23527" y="31947"/>
                      </a:lnTo>
                      <a:lnTo>
                        <a:pt x="943" y="36738"/>
                      </a:lnTo>
                      <a:lnTo>
                        <a:pt x="23117" y="30289"/>
                      </a:lnTo>
                      <a:lnTo>
                        <a:pt x="0" y="2936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57B289A1-170A-B20E-196E-F1453257A4F9}"/>
                    </a:ext>
                  </a:extLst>
                </p:cNvPr>
                <p:cNvSpPr/>
                <p:nvPr/>
              </p:nvSpPr>
              <p:spPr>
                <a:xfrm>
                  <a:off x="10719262" y="2014421"/>
                  <a:ext cx="23497" cy="24858"/>
                </a:xfrm>
                <a:custGeom>
                  <a:avLst/>
                  <a:gdLst>
                    <a:gd name="connsiteX0" fmla="*/ 6677 w 23497"/>
                    <a:gd name="connsiteY0" fmla="*/ 12190 h 24858"/>
                    <a:gd name="connsiteX1" fmla="*/ 657 w 23497"/>
                    <a:gd name="connsiteY1" fmla="*/ 13771 h 24858"/>
                    <a:gd name="connsiteX2" fmla="*/ 1410 w 23497"/>
                    <a:gd name="connsiteY2" fmla="*/ 15933 h 24858"/>
                    <a:gd name="connsiteX3" fmla="*/ 7163 w 23497"/>
                    <a:gd name="connsiteY3" fmla="*/ 13266 h 24858"/>
                    <a:gd name="connsiteX4" fmla="*/ 7363 w 23497"/>
                    <a:gd name="connsiteY4" fmla="*/ 13733 h 24858"/>
                    <a:gd name="connsiteX5" fmla="*/ 0 w 23497"/>
                    <a:gd name="connsiteY5" fmla="*/ 18486 h 24858"/>
                    <a:gd name="connsiteX6" fmla="*/ 1391 w 23497"/>
                    <a:gd name="connsiteY6" fmla="*/ 20305 h 24858"/>
                    <a:gd name="connsiteX7" fmla="*/ 7687 w 23497"/>
                    <a:gd name="connsiteY7" fmla="*/ 14409 h 24858"/>
                    <a:gd name="connsiteX8" fmla="*/ 8258 w 23497"/>
                    <a:gd name="connsiteY8" fmla="*/ 15714 h 24858"/>
                    <a:gd name="connsiteX9" fmla="*/ 2724 w 23497"/>
                    <a:gd name="connsiteY9" fmla="*/ 22601 h 24858"/>
                    <a:gd name="connsiteX10" fmla="*/ 4639 w 23497"/>
                    <a:gd name="connsiteY10" fmla="*/ 23925 h 24858"/>
                    <a:gd name="connsiteX11" fmla="*/ 9068 w 23497"/>
                    <a:gd name="connsiteY11" fmla="*/ 16410 h 24858"/>
                    <a:gd name="connsiteX12" fmla="*/ 9973 w 23497"/>
                    <a:gd name="connsiteY12" fmla="*/ 16486 h 24858"/>
                    <a:gd name="connsiteX13" fmla="*/ 10430 w 23497"/>
                    <a:gd name="connsiteY13" fmla="*/ 16543 h 24858"/>
                    <a:gd name="connsiteX14" fmla="*/ 7353 w 23497"/>
                    <a:gd name="connsiteY14" fmla="*/ 24211 h 24858"/>
                    <a:gd name="connsiteX15" fmla="*/ 9582 w 23497"/>
                    <a:gd name="connsiteY15" fmla="*/ 24858 h 24858"/>
                    <a:gd name="connsiteX16" fmla="*/ 11163 w 23497"/>
                    <a:gd name="connsiteY16" fmla="*/ 16619 h 24858"/>
                    <a:gd name="connsiteX17" fmla="*/ 23479 w 23497"/>
                    <a:gd name="connsiteY17" fmla="*/ 322 h 24858"/>
                    <a:gd name="connsiteX18" fmla="*/ 6677 w 23497"/>
                    <a:gd name="connsiteY18" fmla="*/ 12190 h 24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497" h="24858">
                      <a:moveTo>
                        <a:pt x="6677" y="12190"/>
                      </a:moveTo>
                      <a:lnTo>
                        <a:pt x="657" y="13771"/>
                      </a:lnTo>
                      <a:lnTo>
                        <a:pt x="1410" y="15933"/>
                      </a:lnTo>
                      <a:lnTo>
                        <a:pt x="7163" y="13266"/>
                      </a:lnTo>
                      <a:cubicBezTo>
                        <a:pt x="7220" y="13400"/>
                        <a:pt x="7306" y="13571"/>
                        <a:pt x="7363" y="13733"/>
                      </a:cubicBezTo>
                      <a:lnTo>
                        <a:pt x="0" y="18486"/>
                      </a:lnTo>
                      <a:lnTo>
                        <a:pt x="1391" y="20305"/>
                      </a:lnTo>
                      <a:lnTo>
                        <a:pt x="7687" y="14409"/>
                      </a:lnTo>
                      <a:cubicBezTo>
                        <a:pt x="7877" y="14838"/>
                        <a:pt x="7991" y="15257"/>
                        <a:pt x="8258" y="15714"/>
                      </a:cubicBezTo>
                      <a:lnTo>
                        <a:pt x="2724" y="22601"/>
                      </a:lnTo>
                      <a:lnTo>
                        <a:pt x="4639" y="23925"/>
                      </a:lnTo>
                      <a:lnTo>
                        <a:pt x="9068" y="16410"/>
                      </a:lnTo>
                      <a:lnTo>
                        <a:pt x="9973" y="16486"/>
                      </a:lnTo>
                      <a:cubicBezTo>
                        <a:pt x="10144" y="16533"/>
                        <a:pt x="10249" y="16495"/>
                        <a:pt x="10430" y="16543"/>
                      </a:cubicBezTo>
                      <a:lnTo>
                        <a:pt x="7353" y="24211"/>
                      </a:lnTo>
                      <a:lnTo>
                        <a:pt x="9582" y="24858"/>
                      </a:lnTo>
                      <a:lnTo>
                        <a:pt x="11163" y="16619"/>
                      </a:lnTo>
                      <a:cubicBezTo>
                        <a:pt x="17545" y="17572"/>
                        <a:pt x="23879" y="6285"/>
                        <a:pt x="23479" y="322"/>
                      </a:cubicBezTo>
                      <a:cubicBezTo>
                        <a:pt x="13306" y="-1278"/>
                        <a:pt x="4096" y="3151"/>
                        <a:pt x="6677" y="121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83399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9" name="图形 3">
                <a:extLst>
                  <a:ext uri="{FF2B5EF4-FFF2-40B4-BE49-F238E27FC236}">
                    <a16:creationId xmlns:a16="http://schemas.microsoft.com/office/drawing/2014/main" id="{D79DB084-C7A4-09E9-64F2-FDEFB1EBD00F}"/>
                  </a:ext>
                </a:extLst>
              </p:cNvPr>
              <p:cNvGrpSpPr/>
              <p:nvPr/>
            </p:nvGrpSpPr>
            <p:grpSpPr>
              <a:xfrm>
                <a:off x="10452892" y="2030400"/>
                <a:ext cx="69315" cy="74857"/>
                <a:chOff x="10452892" y="2030400"/>
                <a:chExt cx="69315" cy="74857"/>
              </a:xfrm>
            </p:grpSpPr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FE1126AA-3EF7-2DA1-3453-6333D874DC80}"/>
                    </a:ext>
                  </a:extLst>
                </p:cNvPr>
                <p:cNvSpPr/>
                <p:nvPr/>
              </p:nvSpPr>
              <p:spPr>
                <a:xfrm>
                  <a:off x="10452892" y="2030400"/>
                  <a:ext cx="69315" cy="74857"/>
                </a:xfrm>
                <a:custGeom>
                  <a:avLst/>
                  <a:gdLst>
                    <a:gd name="connsiteX0" fmla="*/ 51934 w 69315"/>
                    <a:gd name="connsiteY0" fmla="*/ 19633 h 74857"/>
                    <a:gd name="connsiteX1" fmla="*/ 20940 w 69315"/>
                    <a:gd name="connsiteY1" fmla="*/ 21710 h 74857"/>
                    <a:gd name="connsiteX2" fmla="*/ 17368 w 69315"/>
                    <a:gd name="connsiteY2" fmla="*/ 55219 h 74857"/>
                    <a:gd name="connsiteX3" fmla="*/ 48352 w 69315"/>
                    <a:gd name="connsiteY3" fmla="*/ 53152 h 74857"/>
                    <a:gd name="connsiteX4" fmla="*/ 51934 w 69315"/>
                    <a:gd name="connsiteY4" fmla="*/ 19633 h 7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15" h="74857">
                      <a:moveTo>
                        <a:pt x="51934" y="19633"/>
                      </a:moveTo>
                      <a:cubicBezTo>
                        <a:pt x="51201" y="-7646"/>
                        <a:pt x="27550" y="-6075"/>
                        <a:pt x="20940" y="21710"/>
                      </a:cubicBezTo>
                      <a:cubicBezTo>
                        <a:pt x="-4930" y="27387"/>
                        <a:pt x="-7645" y="52961"/>
                        <a:pt x="17368" y="55219"/>
                      </a:cubicBezTo>
                      <a:cubicBezTo>
                        <a:pt x="18130" y="82508"/>
                        <a:pt x="41752" y="80927"/>
                        <a:pt x="48352" y="53152"/>
                      </a:cubicBezTo>
                      <a:cubicBezTo>
                        <a:pt x="74232" y="47465"/>
                        <a:pt x="76985" y="21929"/>
                        <a:pt x="51934" y="1963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DD0CD761-FD40-3B85-347A-E33D521E3FEF}"/>
                    </a:ext>
                  </a:extLst>
                </p:cNvPr>
                <p:cNvSpPr/>
                <p:nvPr/>
              </p:nvSpPr>
              <p:spPr>
                <a:xfrm>
                  <a:off x="10459687" y="2037984"/>
                  <a:ext cx="53654" cy="57921"/>
                </a:xfrm>
                <a:custGeom>
                  <a:avLst/>
                  <a:gdLst>
                    <a:gd name="connsiteX0" fmla="*/ 31071 w 53654"/>
                    <a:gd name="connsiteY0" fmla="*/ 33223 h 57921"/>
                    <a:gd name="connsiteX1" fmla="*/ 47730 w 53654"/>
                    <a:gd name="connsiteY1" fmla="*/ 45158 h 57921"/>
                    <a:gd name="connsiteX2" fmla="*/ 32033 w 53654"/>
                    <a:gd name="connsiteY2" fmla="*/ 31852 h 57921"/>
                    <a:gd name="connsiteX3" fmla="*/ 51283 w 53654"/>
                    <a:gd name="connsiteY3" fmla="*/ 38671 h 57921"/>
                    <a:gd name="connsiteX4" fmla="*/ 32680 w 53654"/>
                    <a:gd name="connsiteY4" fmla="*/ 30347 h 57921"/>
                    <a:gd name="connsiteX5" fmla="*/ 53292 w 53654"/>
                    <a:gd name="connsiteY5" fmla="*/ 31528 h 57921"/>
                    <a:gd name="connsiteX6" fmla="*/ 32938 w 53654"/>
                    <a:gd name="connsiteY6" fmla="*/ 28680 h 57921"/>
                    <a:gd name="connsiteX7" fmla="*/ 53654 w 53654"/>
                    <a:gd name="connsiteY7" fmla="*/ 24260 h 57921"/>
                    <a:gd name="connsiteX8" fmla="*/ 32833 w 53654"/>
                    <a:gd name="connsiteY8" fmla="*/ 27032 h 57921"/>
                    <a:gd name="connsiteX9" fmla="*/ 52302 w 53654"/>
                    <a:gd name="connsiteY9" fmla="*/ 17288 h 57921"/>
                    <a:gd name="connsiteX10" fmla="*/ 32366 w 53654"/>
                    <a:gd name="connsiteY10" fmla="*/ 25527 h 57921"/>
                    <a:gd name="connsiteX11" fmla="*/ 49397 w 53654"/>
                    <a:gd name="connsiteY11" fmla="*/ 11039 h 57921"/>
                    <a:gd name="connsiteX12" fmla="*/ 31499 w 53654"/>
                    <a:gd name="connsiteY12" fmla="*/ 24241 h 57921"/>
                    <a:gd name="connsiteX13" fmla="*/ 45034 w 53654"/>
                    <a:gd name="connsiteY13" fmla="*/ 5886 h 57921"/>
                    <a:gd name="connsiteX14" fmla="*/ 30366 w 53654"/>
                    <a:gd name="connsiteY14" fmla="*/ 23222 h 57921"/>
                    <a:gd name="connsiteX15" fmla="*/ 39548 w 53654"/>
                    <a:gd name="connsiteY15" fmla="*/ 2219 h 57921"/>
                    <a:gd name="connsiteX16" fmla="*/ 29042 w 53654"/>
                    <a:gd name="connsiteY16" fmla="*/ 22574 h 57921"/>
                    <a:gd name="connsiteX17" fmla="*/ 33261 w 53654"/>
                    <a:gd name="connsiteY17" fmla="*/ 210 h 57921"/>
                    <a:gd name="connsiteX18" fmla="*/ 27575 w 53654"/>
                    <a:gd name="connsiteY18" fmla="*/ 22317 h 57921"/>
                    <a:gd name="connsiteX19" fmla="*/ 26594 w 53654"/>
                    <a:gd name="connsiteY19" fmla="*/ 0 h 57921"/>
                    <a:gd name="connsiteX20" fmla="*/ 26051 w 53654"/>
                    <a:gd name="connsiteY20" fmla="*/ 22498 h 57921"/>
                    <a:gd name="connsiteX21" fmla="*/ 19917 w 53654"/>
                    <a:gd name="connsiteY21" fmla="*/ 1629 h 57921"/>
                    <a:gd name="connsiteX22" fmla="*/ 24537 w 53654"/>
                    <a:gd name="connsiteY22" fmla="*/ 23060 h 57921"/>
                    <a:gd name="connsiteX23" fmla="*/ 13678 w 53654"/>
                    <a:gd name="connsiteY23" fmla="*/ 4953 h 57921"/>
                    <a:gd name="connsiteX24" fmla="*/ 23222 w 53654"/>
                    <a:gd name="connsiteY24" fmla="*/ 23955 h 57921"/>
                    <a:gd name="connsiteX25" fmla="*/ 8268 w 53654"/>
                    <a:gd name="connsiteY25" fmla="*/ 9782 h 57921"/>
                    <a:gd name="connsiteX26" fmla="*/ 22098 w 53654"/>
                    <a:gd name="connsiteY26" fmla="*/ 25222 h 57921"/>
                    <a:gd name="connsiteX27" fmla="*/ 4001 w 53654"/>
                    <a:gd name="connsiteY27" fmla="*/ 15821 h 57921"/>
                    <a:gd name="connsiteX28" fmla="*/ 21317 w 53654"/>
                    <a:gd name="connsiteY28" fmla="*/ 26699 h 57921"/>
                    <a:gd name="connsiteX29" fmla="*/ 1210 w 53654"/>
                    <a:gd name="connsiteY29" fmla="*/ 22670 h 57921"/>
                    <a:gd name="connsiteX30" fmla="*/ 20869 w 53654"/>
                    <a:gd name="connsiteY30" fmla="*/ 28318 h 57921"/>
                    <a:gd name="connsiteX31" fmla="*/ 0 w 53654"/>
                    <a:gd name="connsiteY31" fmla="*/ 29918 h 57921"/>
                    <a:gd name="connsiteX32" fmla="*/ 20765 w 53654"/>
                    <a:gd name="connsiteY32" fmla="*/ 29956 h 57921"/>
                    <a:gd name="connsiteX33" fmla="*/ 505 w 53654"/>
                    <a:gd name="connsiteY33" fmla="*/ 37119 h 57921"/>
                    <a:gd name="connsiteX34" fmla="*/ 21069 w 53654"/>
                    <a:gd name="connsiteY34" fmla="*/ 31547 h 57921"/>
                    <a:gd name="connsiteX35" fmla="*/ 2658 w 53654"/>
                    <a:gd name="connsiteY35" fmla="*/ 43777 h 57921"/>
                    <a:gd name="connsiteX36" fmla="*/ 21727 w 53654"/>
                    <a:gd name="connsiteY36" fmla="*/ 32975 h 57921"/>
                    <a:gd name="connsiteX37" fmla="*/ 6353 w 53654"/>
                    <a:gd name="connsiteY37" fmla="*/ 49501 h 57921"/>
                    <a:gd name="connsiteX38" fmla="*/ 22736 w 53654"/>
                    <a:gd name="connsiteY38" fmla="*/ 34119 h 57921"/>
                    <a:gd name="connsiteX39" fmla="*/ 11278 w 53654"/>
                    <a:gd name="connsiteY39" fmla="*/ 53969 h 57921"/>
                    <a:gd name="connsiteX40" fmla="*/ 23984 w 53654"/>
                    <a:gd name="connsiteY40" fmla="*/ 34966 h 57921"/>
                    <a:gd name="connsiteX41" fmla="*/ 17212 w 53654"/>
                    <a:gd name="connsiteY41" fmla="*/ 56817 h 57921"/>
                    <a:gd name="connsiteX42" fmla="*/ 25403 w 53654"/>
                    <a:gd name="connsiteY42" fmla="*/ 35414 h 57921"/>
                    <a:gd name="connsiteX43" fmla="*/ 23746 w 53654"/>
                    <a:gd name="connsiteY43" fmla="*/ 57921 h 57921"/>
                    <a:gd name="connsiteX44" fmla="*/ 26899 w 53654"/>
                    <a:gd name="connsiteY44" fmla="*/ 35481 h 57921"/>
                    <a:gd name="connsiteX45" fmla="*/ 30499 w 53654"/>
                    <a:gd name="connsiteY45" fmla="*/ 57226 h 57921"/>
                    <a:gd name="connsiteX46" fmla="*/ 28432 w 53654"/>
                    <a:gd name="connsiteY46" fmla="*/ 35100 h 57921"/>
                    <a:gd name="connsiteX47" fmla="*/ 36995 w 53654"/>
                    <a:gd name="connsiteY47" fmla="*/ 54740 h 57921"/>
                    <a:gd name="connsiteX48" fmla="*/ 29851 w 53654"/>
                    <a:gd name="connsiteY48" fmla="*/ 34347 h 57921"/>
                    <a:gd name="connsiteX49" fmla="*/ 42863 w 53654"/>
                    <a:gd name="connsiteY49" fmla="*/ 50625 h 57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3654" h="57921">
                      <a:moveTo>
                        <a:pt x="31071" y="33223"/>
                      </a:moveTo>
                      <a:lnTo>
                        <a:pt x="47730" y="45158"/>
                      </a:lnTo>
                      <a:lnTo>
                        <a:pt x="32033" y="31852"/>
                      </a:lnTo>
                      <a:lnTo>
                        <a:pt x="51283" y="38671"/>
                      </a:lnTo>
                      <a:lnTo>
                        <a:pt x="32680" y="30347"/>
                      </a:lnTo>
                      <a:lnTo>
                        <a:pt x="53292" y="31528"/>
                      </a:lnTo>
                      <a:lnTo>
                        <a:pt x="32938" y="28680"/>
                      </a:lnTo>
                      <a:lnTo>
                        <a:pt x="53654" y="24260"/>
                      </a:lnTo>
                      <a:lnTo>
                        <a:pt x="32833" y="27032"/>
                      </a:lnTo>
                      <a:lnTo>
                        <a:pt x="52302" y="17288"/>
                      </a:lnTo>
                      <a:lnTo>
                        <a:pt x="32366" y="25527"/>
                      </a:lnTo>
                      <a:lnTo>
                        <a:pt x="49397" y="11039"/>
                      </a:lnTo>
                      <a:lnTo>
                        <a:pt x="31499" y="24241"/>
                      </a:lnTo>
                      <a:lnTo>
                        <a:pt x="45034" y="5886"/>
                      </a:lnTo>
                      <a:lnTo>
                        <a:pt x="30366" y="23222"/>
                      </a:lnTo>
                      <a:lnTo>
                        <a:pt x="39548" y="2219"/>
                      </a:lnTo>
                      <a:lnTo>
                        <a:pt x="29042" y="22574"/>
                      </a:lnTo>
                      <a:lnTo>
                        <a:pt x="33261" y="210"/>
                      </a:lnTo>
                      <a:lnTo>
                        <a:pt x="27575" y="22317"/>
                      </a:lnTo>
                      <a:lnTo>
                        <a:pt x="26594" y="0"/>
                      </a:lnTo>
                      <a:lnTo>
                        <a:pt x="26051" y="22498"/>
                      </a:lnTo>
                      <a:lnTo>
                        <a:pt x="19917" y="1629"/>
                      </a:lnTo>
                      <a:lnTo>
                        <a:pt x="24537" y="23060"/>
                      </a:lnTo>
                      <a:lnTo>
                        <a:pt x="13678" y="4953"/>
                      </a:lnTo>
                      <a:lnTo>
                        <a:pt x="23222" y="23955"/>
                      </a:lnTo>
                      <a:lnTo>
                        <a:pt x="8268" y="9782"/>
                      </a:lnTo>
                      <a:lnTo>
                        <a:pt x="22098" y="25222"/>
                      </a:lnTo>
                      <a:lnTo>
                        <a:pt x="4001" y="15821"/>
                      </a:lnTo>
                      <a:lnTo>
                        <a:pt x="21317" y="26699"/>
                      </a:lnTo>
                      <a:lnTo>
                        <a:pt x="1210" y="22670"/>
                      </a:lnTo>
                      <a:lnTo>
                        <a:pt x="20869" y="28318"/>
                      </a:lnTo>
                      <a:lnTo>
                        <a:pt x="0" y="29918"/>
                      </a:lnTo>
                      <a:lnTo>
                        <a:pt x="20765" y="29956"/>
                      </a:lnTo>
                      <a:lnTo>
                        <a:pt x="505" y="37119"/>
                      </a:lnTo>
                      <a:lnTo>
                        <a:pt x="21069" y="31547"/>
                      </a:lnTo>
                      <a:lnTo>
                        <a:pt x="2658" y="43777"/>
                      </a:lnTo>
                      <a:lnTo>
                        <a:pt x="21727" y="32975"/>
                      </a:lnTo>
                      <a:lnTo>
                        <a:pt x="6353" y="49501"/>
                      </a:lnTo>
                      <a:lnTo>
                        <a:pt x="22736" y="34119"/>
                      </a:lnTo>
                      <a:lnTo>
                        <a:pt x="11278" y="53969"/>
                      </a:lnTo>
                      <a:lnTo>
                        <a:pt x="23984" y="34966"/>
                      </a:lnTo>
                      <a:lnTo>
                        <a:pt x="17212" y="56817"/>
                      </a:lnTo>
                      <a:lnTo>
                        <a:pt x="25403" y="35414"/>
                      </a:lnTo>
                      <a:lnTo>
                        <a:pt x="23746" y="57921"/>
                      </a:lnTo>
                      <a:lnTo>
                        <a:pt x="26899" y="35481"/>
                      </a:lnTo>
                      <a:lnTo>
                        <a:pt x="30499" y="57226"/>
                      </a:lnTo>
                      <a:lnTo>
                        <a:pt x="28432" y="35100"/>
                      </a:lnTo>
                      <a:lnTo>
                        <a:pt x="36995" y="54740"/>
                      </a:lnTo>
                      <a:lnTo>
                        <a:pt x="29851" y="34347"/>
                      </a:lnTo>
                      <a:lnTo>
                        <a:pt x="42863" y="506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6784DDDC-5842-10F5-ABB9-EB7DCC069042}"/>
                    </a:ext>
                  </a:extLst>
                </p:cNvPr>
                <p:cNvSpPr/>
                <p:nvPr/>
              </p:nvSpPr>
              <p:spPr>
                <a:xfrm>
                  <a:off x="10479718" y="2042937"/>
                  <a:ext cx="16184" cy="29651"/>
                </a:xfrm>
                <a:custGeom>
                  <a:avLst/>
                  <a:gdLst>
                    <a:gd name="connsiteX0" fmla="*/ 10821 w 16184"/>
                    <a:gd name="connsiteY0" fmla="*/ 20012 h 29651"/>
                    <a:gd name="connsiteX1" fmla="*/ 12888 w 16184"/>
                    <a:gd name="connsiteY1" fmla="*/ 25422 h 29651"/>
                    <a:gd name="connsiteX2" fmla="*/ 10887 w 16184"/>
                    <a:gd name="connsiteY2" fmla="*/ 26270 h 29651"/>
                    <a:gd name="connsiteX3" fmla="*/ 9811 w 16184"/>
                    <a:gd name="connsiteY3" fmla="*/ 20355 h 29651"/>
                    <a:gd name="connsiteX4" fmla="*/ 9344 w 16184"/>
                    <a:gd name="connsiteY4" fmla="*/ 20507 h 29651"/>
                    <a:gd name="connsiteX5" fmla="*/ 9830 w 16184"/>
                    <a:gd name="connsiteY5" fmla="*/ 29004 h 29651"/>
                    <a:gd name="connsiteX6" fmla="*/ 7716 w 16184"/>
                    <a:gd name="connsiteY6" fmla="*/ 29127 h 29651"/>
                    <a:gd name="connsiteX7" fmla="*/ 8668 w 16184"/>
                    <a:gd name="connsiteY7" fmla="*/ 20707 h 29651"/>
                    <a:gd name="connsiteX8" fmla="*/ 7411 w 16184"/>
                    <a:gd name="connsiteY8" fmla="*/ 21126 h 29651"/>
                    <a:gd name="connsiteX9" fmla="*/ 5287 w 16184"/>
                    <a:gd name="connsiteY9" fmla="*/ 29651 h 29651"/>
                    <a:gd name="connsiteX10" fmla="*/ 3343 w 16184"/>
                    <a:gd name="connsiteY10" fmla="*/ 29127 h 29651"/>
                    <a:gd name="connsiteX11" fmla="*/ 6477 w 16184"/>
                    <a:gd name="connsiteY11" fmla="*/ 20983 h 29651"/>
                    <a:gd name="connsiteX12" fmla="*/ 5906 w 16184"/>
                    <a:gd name="connsiteY12" fmla="*/ 20383 h 29651"/>
                    <a:gd name="connsiteX13" fmla="*/ 5629 w 16184"/>
                    <a:gd name="connsiteY13" fmla="*/ 20088 h 29651"/>
                    <a:gd name="connsiteX14" fmla="*/ 1657 w 16184"/>
                    <a:gd name="connsiteY14" fmla="*/ 27327 h 29651"/>
                    <a:gd name="connsiteX15" fmla="*/ 0 w 16184"/>
                    <a:gd name="connsiteY15" fmla="*/ 26136 h 29651"/>
                    <a:gd name="connsiteX16" fmla="*/ 5172 w 16184"/>
                    <a:gd name="connsiteY16" fmla="*/ 19621 h 29651"/>
                    <a:gd name="connsiteX17" fmla="*/ 10497 w 16184"/>
                    <a:gd name="connsiteY17" fmla="*/ 0 h 29651"/>
                    <a:gd name="connsiteX18" fmla="*/ 10821 w 16184"/>
                    <a:gd name="connsiteY18" fmla="*/ 20012 h 29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84" h="29651">
                      <a:moveTo>
                        <a:pt x="10821" y="20012"/>
                      </a:moveTo>
                      <a:lnTo>
                        <a:pt x="12888" y="25422"/>
                      </a:lnTo>
                      <a:lnTo>
                        <a:pt x="10887" y="26270"/>
                      </a:lnTo>
                      <a:lnTo>
                        <a:pt x="9811" y="20355"/>
                      </a:lnTo>
                      <a:cubicBezTo>
                        <a:pt x="9668" y="20393"/>
                        <a:pt x="9516" y="20460"/>
                        <a:pt x="9344" y="20507"/>
                      </a:cubicBezTo>
                      <a:lnTo>
                        <a:pt x="9830" y="29004"/>
                      </a:lnTo>
                      <a:lnTo>
                        <a:pt x="7716" y="29127"/>
                      </a:lnTo>
                      <a:lnTo>
                        <a:pt x="8668" y="20707"/>
                      </a:lnTo>
                      <a:cubicBezTo>
                        <a:pt x="8239" y="20860"/>
                        <a:pt x="7868" y="21012"/>
                        <a:pt x="7411" y="21126"/>
                      </a:cubicBezTo>
                      <a:lnTo>
                        <a:pt x="5287" y="29651"/>
                      </a:lnTo>
                      <a:lnTo>
                        <a:pt x="3343" y="29127"/>
                      </a:lnTo>
                      <a:lnTo>
                        <a:pt x="6477" y="20983"/>
                      </a:lnTo>
                      <a:lnTo>
                        <a:pt x="5906" y="20383"/>
                      </a:lnTo>
                      <a:cubicBezTo>
                        <a:pt x="5810" y="20298"/>
                        <a:pt x="5734" y="20164"/>
                        <a:pt x="5629" y="20088"/>
                      </a:cubicBezTo>
                      <a:lnTo>
                        <a:pt x="1657" y="27327"/>
                      </a:lnTo>
                      <a:lnTo>
                        <a:pt x="0" y="26136"/>
                      </a:lnTo>
                      <a:lnTo>
                        <a:pt x="5172" y="19621"/>
                      </a:lnTo>
                      <a:cubicBezTo>
                        <a:pt x="1067" y="15583"/>
                        <a:pt x="5925" y="3581"/>
                        <a:pt x="10497" y="0"/>
                      </a:cubicBezTo>
                      <a:cubicBezTo>
                        <a:pt x="17155" y="6401"/>
                        <a:pt x="18831" y="16002"/>
                        <a:pt x="10821" y="2001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728140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3" name="图形 3">
                <a:extLst>
                  <a:ext uri="{FF2B5EF4-FFF2-40B4-BE49-F238E27FC236}">
                    <a16:creationId xmlns:a16="http://schemas.microsoft.com/office/drawing/2014/main" id="{52538564-B4CF-D765-BC6C-D7D04604854E}"/>
                  </a:ext>
                </a:extLst>
              </p:cNvPr>
              <p:cNvGrpSpPr/>
              <p:nvPr/>
            </p:nvGrpSpPr>
            <p:grpSpPr>
              <a:xfrm>
                <a:off x="11041829" y="1393121"/>
                <a:ext cx="41957" cy="51681"/>
                <a:chOff x="11041829" y="1393121"/>
                <a:chExt cx="41957" cy="51681"/>
              </a:xfrm>
            </p:grpSpPr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256F5F9C-E309-FB8E-0567-AECD787E3482}"/>
                    </a:ext>
                  </a:extLst>
                </p:cNvPr>
                <p:cNvSpPr/>
                <p:nvPr/>
              </p:nvSpPr>
              <p:spPr>
                <a:xfrm>
                  <a:off x="11041829" y="1393121"/>
                  <a:ext cx="41957" cy="51681"/>
                </a:xfrm>
                <a:custGeom>
                  <a:avLst/>
                  <a:gdLst>
                    <a:gd name="connsiteX0" fmla="*/ 14409 w 41957"/>
                    <a:gd name="connsiteY0" fmla="*/ 12422 h 51681"/>
                    <a:gd name="connsiteX1" fmla="*/ 8970 w 41957"/>
                    <a:gd name="connsiteY1" fmla="*/ 35482 h 51681"/>
                    <a:gd name="connsiteX2" fmla="*/ 27544 w 41957"/>
                    <a:gd name="connsiteY2" fmla="*/ 39245 h 51681"/>
                    <a:gd name="connsiteX3" fmla="*/ 32944 w 41957"/>
                    <a:gd name="connsiteY3" fmla="*/ 16223 h 51681"/>
                    <a:gd name="connsiteX4" fmla="*/ 14409 w 41957"/>
                    <a:gd name="connsiteY4" fmla="*/ 12422 h 51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57" h="51681">
                      <a:moveTo>
                        <a:pt x="14409" y="12422"/>
                      </a:moveTo>
                      <a:cubicBezTo>
                        <a:pt x="-1441" y="12051"/>
                        <a:pt x="-5603" y="29615"/>
                        <a:pt x="8970" y="35482"/>
                      </a:cubicBezTo>
                      <a:cubicBezTo>
                        <a:pt x="6731" y="54856"/>
                        <a:pt x="20885" y="57761"/>
                        <a:pt x="27544" y="39245"/>
                      </a:cubicBezTo>
                      <a:cubicBezTo>
                        <a:pt x="43422" y="39635"/>
                        <a:pt x="47565" y="22061"/>
                        <a:pt x="32944" y="16223"/>
                      </a:cubicBezTo>
                      <a:cubicBezTo>
                        <a:pt x="35211" y="-3189"/>
                        <a:pt x="21095" y="-6066"/>
                        <a:pt x="14409" y="12422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4FBB5C4E-4988-757F-CC77-5DCCDEA73B47}"/>
                    </a:ext>
                  </a:extLst>
                </p:cNvPr>
                <p:cNvSpPr/>
                <p:nvPr/>
              </p:nvSpPr>
              <p:spPr>
                <a:xfrm>
                  <a:off x="11044836" y="1399657"/>
                  <a:ext cx="34328" cy="39957"/>
                </a:xfrm>
                <a:custGeom>
                  <a:avLst/>
                  <a:gdLst>
                    <a:gd name="connsiteX0" fmla="*/ 20612 w 34328"/>
                    <a:gd name="connsiteY0" fmla="*/ 17031 h 39957"/>
                    <a:gd name="connsiteX1" fmla="*/ 31032 w 34328"/>
                    <a:gd name="connsiteY1" fmla="*/ 5096 h 39957"/>
                    <a:gd name="connsiteX2" fmla="*/ 20041 w 34328"/>
                    <a:gd name="connsiteY2" fmla="*/ 16297 h 39957"/>
                    <a:gd name="connsiteX3" fmla="*/ 28042 w 34328"/>
                    <a:gd name="connsiteY3" fmla="*/ 2248 h 39957"/>
                    <a:gd name="connsiteX4" fmla="*/ 19278 w 34328"/>
                    <a:gd name="connsiteY4" fmla="*/ 15783 h 39957"/>
                    <a:gd name="connsiteX5" fmla="*/ 24384 w 34328"/>
                    <a:gd name="connsiteY5" fmla="*/ 514 h 39957"/>
                    <a:gd name="connsiteX6" fmla="*/ 18402 w 34328"/>
                    <a:gd name="connsiteY6" fmla="*/ 15507 h 39957"/>
                    <a:gd name="connsiteX7" fmla="*/ 20269 w 34328"/>
                    <a:gd name="connsiteY7" fmla="*/ 0 h 39957"/>
                    <a:gd name="connsiteX8" fmla="*/ 17431 w 34328"/>
                    <a:gd name="connsiteY8" fmla="*/ 15545 h 39957"/>
                    <a:gd name="connsiteX9" fmla="*/ 15954 w 34328"/>
                    <a:gd name="connsiteY9" fmla="*/ 743 h 39957"/>
                    <a:gd name="connsiteX10" fmla="*/ 16450 w 34328"/>
                    <a:gd name="connsiteY10" fmla="*/ 15840 h 39957"/>
                    <a:gd name="connsiteX11" fmla="*/ 11716 w 34328"/>
                    <a:gd name="connsiteY11" fmla="*/ 2715 h 39957"/>
                    <a:gd name="connsiteX12" fmla="*/ 15507 w 34328"/>
                    <a:gd name="connsiteY12" fmla="*/ 16412 h 39957"/>
                    <a:gd name="connsiteX13" fmla="*/ 7849 w 34328"/>
                    <a:gd name="connsiteY13" fmla="*/ 5753 h 39957"/>
                    <a:gd name="connsiteX14" fmla="*/ 14707 w 34328"/>
                    <a:gd name="connsiteY14" fmla="*/ 17212 h 39957"/>
                    <a:gd name="connsiteX15" fmla="*/ 4534 w 34328"/>
                    <a:gd name="connsiteY15" fmla="*/ 9706 h 39957"/>
                    <a:gd name="connsiteX16" fmla="*/ 14040 w 34328"/>
                    <a:gd name="connsiteY16" fmla="*/ 18183 h 39957"/>
                    <a:gd name="connsiteX17" fmla="*/ 2048 w 34328"/>
                    <a:gd name="connsiteY17" fmla="*/ 14288 h 39957"/>
                    <a:gd name="connsiteX18" fmla="*/ 13583 w 34328"/>
                    <a:gd name="connsiteY18" fmla="*/ 19279 h 39957"/>
                    <a:gd name="connsiteX19" fmla="*/ 495 w 34328"/>
                    <a:gd name="connsiteY19" fmla="*/ 19250 h 39957"/>
                    <a:gd name="connsiteX20" fmla="*/ 13354 w 34328"/>
                    <a:gd name="connsiteY20" fmla="*/ 20431 h 39957"/>
                    <a:gd name="connsiteX21" fmla="*/ 0 w 34328"/>
                    <a:gd name="connsiteY21" fmla="*/ 24241 h 39957"/>
                    <a:gd name="connsiteX22" fmla="*/ 13363 w 34328"/>
                    <a:gd name="connsiteY22" fmla="*/ 21536 h 39957"/>
                    <a:gd name="connsiteX23" fmla="*/ 600 w 34328"/>
                    <a:gd name="connsiteY23" fmla="*/ 28994 h 39957"/>
                    <a:gd name="connsiteX24" fmla="*/ 13611 w 34328"/>
                    <a:gd name="connsiteY24" fmla="*/ 22574 h 39957"/>
                    <a:gd name="connsiteX25" fmla="*/ 2238 w 34328"/>
                    <a:gd name="connsiteY25" fmla="*/ 33166 h 39957"/>
                    <a:gd name="connsiteX26" fmla="*/ 14068 w 34328"/>
                    <a:gd name="connsiteY26" fmla="*/ 23412 h 39957"/>
                    <a:gd name="connsiteX27" fmla="*/ 4801 w 34328"/>
                    <a:gd name="connsiteY27" fmla="*/ 36528 h 39957"/>
                    <a:gd name="connsiteX28" fmla="*/ 14764 w 34328"/>
                    <a:gd name="connsiteY28" fmla="*/ 24060 h 39957"/>
                    <a:gd name="connsiteX29" fmla="*/ 8144 w 34328"/>
                    <a:gd name="connsiteY29" fmla="*/ 38833 h 39957"/>
                    <a:gd name="connsiteX30" fmla="*/ 15602 w 34328"/>
                    <a:gd name="connsiteY30" fmla="*/ 24451 h 39957"/>
                    <a:gd name="connsiteX31" fmla="*/ 12078 w 34328"/>
                    <a:gd name="connsiteY31" fmla="*/ 39957 h 39957"/>
                    <a:gd name="connsiteX32" fmla="*/ 16526 w 34328"/>
                    <a:gd name="connsiteY32" fmla="*/ 24584 h 39957"/>
                    <a:gd name="connsiteX33" fmla="*/ 16307 w 34328"/>
                    <a:gd name="connsiteY33" fmla="*/ 39853 h 39957"/>
                    <a:gd name="connsiteX34" fmla="*/ 17507 w 34328"/>
                    <a:gd name="connsiteY34" fmla="*/ 24403 h 39957"/>
                    <a:gd name="connsiteX35" fmla="*/ 20631 w 34328"/>
                    <a:gd name="connsiteY35" fmla="*/ 38481 h 39957"/>
                    <a:gd name="connsiteX36" fmla="*/ 18459 w 34328"/>
                    <a:gd name="connsiteY36" fmla="*/ 23955 h 39957"/>
                    <a:gd name="connsiteX37" fmla="*/ 24717 w 34328"/>
                    <a:gd name="connsiteY37" fmla="*/ 35957 h 39957"/>
                    <a:gd name="connsiteX38" fmla="*/ 19336 w 34328"/>
                    <a:gd name="connsiteY38" fmla="*/ 23250 h 39957"/>
                    <a:gd name="connsiteX39" fmla="*/ 28318 w 34328"/>
                    <a:gd name="connsiteY39" fmla="*/ 32423 h 39957"/>
                    <a:gd name="connsiteX40" fmla="*/ 20098 w 34328"/>
                    <a:gd name="connsiteY40" fmla="*/ 22374 h 39957"/>
                    <a:gd name="connsiteX41" fmla="*/ 31261 w 34328"/>
                    <a:gd name="connsiteY41" fmla="*/ 28146 h 39957"/>
                    <a:gd name="connsiteX42" fmla="*/ 20660 w 34328"/>
                    <a:gd name="connsiteY42" fmla="*/ 21346 h 39957"/>
                    <a:gd name="connsiteX43" fmla="*/ 33280 w 34328"/>
                    <a:gd name="connsiteY43" fmla="*/ 23317 h 39957"/>
                    <a:gd name="connsiteX44" fmla="*/ 21022 w 34328"/>
                    <a:gd name="connsiteY44" fmla="*/ 20222 h 39957"/>
                    <a:gd name="connsiteX45" fmla="*/ 34328 w 34328"/>
                    <a:gd name="connsiteY45" fmla="*/ 18278 h 39957"/>
                    <a:gd name="connsiteX46" fmla="*/ 21117 w 34328"/>
                    <a:gd name="connsiteY46" fmla="*/ 19060 h 39957"/>
                    <a:gd name="connsiteX47" fmla="*/ 34271 w 34328"/>
                    <a:gd name="connsiteY47" fmla="*/ 13383 h 39957"/>
                    <a:gd name="connsiteX48" fmla="*/ 20993 w 34328"/>
                    <a:gd name="connsiteY48" fmla="*/ 18002 h 39957"/>
                    <a:gd name="connsiteX49" fmla="*/ 33156 w 34328"/>
                    <a:gd name="connsiteY49" fmla="*/ 8896 h 3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328" h="39957">
                      <a:moveTo>
                        <a:pt x="20612" y="17031"/>
                      </a:moveTo>
                      <a:lnTo>
                        <a:pt x="31032" y="5096"/>
                      </a:lnTo>
                      <a:lnTo>
                        <a:pt x="20041" y="16297"/>
                      </a:lnTo>
                      <a:lnTo>
                        <a:pt x="28042" y="2248"/>
                      </a:lnTo>
                      <a:lnTo>
                        <a:pt x="19278" y="15783"/>
                      </a:lnTo>
                      <a:lnTo>
                        <a:pt x="24384" y="514"/>
                      </a:lnTo>
                      <a:lnTo>
                        <a:pt x="18402" y="15507"/>
                      </a:lnTo>
                      <a:lnTo>
                        <a:pt x="20269" y="0"/>
                      </a:lnTo>
                      <a:lnTo>
                        <a:pt x="17431" y="15545"/>
                      </a:lnTo>
                      <a:lnTo>
                        <a:pt x="15954" y="743"/>
                      </a:lnTo>
                      <a:lnTo>
                        <a:pt x="16450" y="15840"/>
                      </a:lnTo>
                      <a:lnTo>
                        <a:pt x="11716" y="2715"/>
                      </a:lnTo>
                      <a:lnTo>
                        <a:pt x="15507" y="16412"/>
                      </a:lnTo>
                      <a:lnTo>
                        <a:pt x="7849" y="5753"/>
                      </a:lnTo>
                      <a:lnTo>
                        <a:pt x="14707" y="17212"/>
                      </a:lnTo>
                      <a:lnTo>
                        <a:pt x="4534" y="9706"/>
                      </a:lnTo>
                      <a:lnTo>
                        <a:pt x="14040" y="18183"/>
                      </a:lnTo>
                      <a:lnTo>
                        <a:pt x="2048" y="14288"/>
                      </a:lnTo>
                      <a:lnTo>
                        <a:pt x="13583" y="19279"/>
                      </a:lnTo>
                      <a:lnTo>
                        <a:pt x="495" y="19250"/>
                      </a:lnTo>
                      <a:lnTo>
                        <a:pt x="13354" y="20431"/>
                      </a:lnTo>
                      <a:lnTo>
                        <a:pt x="0" y="24241"/>
                      </a:lnTo>
                      <a:lnTo>
                        <a:pt x="13363" y="21536"/>
                      </a:lnTo>
                      <a:lnTo>
                        <a:pt x="600" y="28994"/>
                      </a:lnTo>
                      <a:lnTo>
                        <a:pt x="13611" y="22574"/>
                      </a:lnTo>
                      <a:lnTo>
                        <a:pt x="2238" y="33166"/>
                      </a:lnTo>
                      <a:lnTo>
                        <a:pt x="14068" y="23412"/>
                      </a:lnTo>
                      <a:lnTo>
                        <a:pt x="4801" y="36528"/>
                      </a:lnTo>
                      <a:lnTo>
                        <a:pt x="14764" y="24060"/>
                      </a:lnTo>
                      <a:lnTo>
                        <a:pt x="8144" y="38833"/>
                      </a:lnTo>
                      <a:lnTo>
                        <a:pt x="15602" y="24451"/>
                      </a:lnTo>
                      <a:lnTo>
                        <a:pt x="12078" y="39957"/>
                      </a:lnTo>
                      <a:lnTo>
                        <a:pt x="16526" y="24584"/>
                      </a:lnTo>
                      <a:lnTo>
                        <a:pt x="16307" y="39853"/>
                      </a:lnTo>
                      <a:lnTo>
                        <a:pt x="17507" y="24403"/>
                      </a:lnTo>
                      <a:lnTo>
                        <a:pt x="20631" y="38481"/>
                      </a:lnTo>
                      <a:lnTo>
                        <a:pt x="18459" y="23955"/>
                      </a:lnTo>
                      <a:lnTo>
                        <a:pt x="24717" y="35957"/>
                      </a:lnTo>
                      <a:lnTo>
                        <a:pt x="19336" y="23250"/>
                      </a:lnTo>
                      <a:lnTo>
                        <a:pt x="28318" y="32423"/>
                      </a:lnTo>
                      <a:lnTo>
                        <a:pt x="20098" y="22374"/>
                      </a:lnTo>
                      <a:lnTo>
                        <a:pt x="31261" y="28146"/>
                      </a:lnTo>
                      <a:lnTo>
                        <a:pt x="20660" y="21346"/>
                      </a:lnTo>
                      <a:lnTo>
                        <a:pt x="33280" y="23317"/>
                      </a:lnTo>
                      <a:lnTo>
                        <a:pt x="21022" y="20222"/>
                      </a:lnTo>
                      <a:lnTo>
                        <a:pt x="34328" y="18278"/>
                      </a:lnTo>
                      <a:lnTo>
                        <a:pt x="21117" y="19060"/>
                      </a:lnTo>
                      <a:lnTo>
                        <a:pt x="34271" y="13383"/>
                      </a:lnTo>
                      <a:lnTo>
                        <a:pt x="20993" y="18002"/>
                      </a:lnTo>
                      <a:lnTo>
                        <a:pt x="33156" y="8896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BE1BD9B1-AFAC-DE83-B5EB-98C642AAEFEF}"/>
                    </a:ext>
                  </a:extLst>
                </p:cNvPr>
                <p:cNvSpPr/>
                <p:nvPr/>
              </p:nvSpPr>
              <p:spPr>
                <a:xfrm>
                  <a:off x="11049094" y="1412308"/>
                  <a:ext cx="16526" cy="12533"/>
                </a:xfrm>
                <a:custGeom>
                  <a:avLst/>
                  <a:gdLst>
                    <a:gd name="connsiteX0" fmla="*/ 11554 w 16526"/>
                    <a:gd name="connsiteY0" fmla="*/ 4256 h 12533"/>
                    <a:gd name="connsiteX1" fmla="*/ 15126 w 16526"/>
                    <a:gd name="connsiteY1" fmla="*/ 2922 h 12533"/>
                    <a:gd name="connsiteX2" fmla="*/ 15173 w 16526"/>
                    <a:gd name="connsiteY2" fmla="*/ 4447 h 12533"/>
                    <a:gd name="connsiteX3" fmla="*/ 11554 w 16526"/>
                    <a:gd name="connsiteY3" fmla="*/ 5056 h 12533"/>
                    <a:gd name="connsiteX4" fmla="*/ 11516 w 16526"/>
                    <a:gd name="connsiteY4" fmla="*/ 5418 h 12533"/>
                    <a:gd name="connsiteX5" fmla="*/ 16526 w 16526"/>
                    <a:gd name="connsiteY5" fmla="*/ 5351 h 12533"/>
                    <a:gd name="connsiteX6" fmla="*/ 16155 w 16526"/>
                    <a:gd name="connsiteY6" fmla="*/ 6904 h 12533"/>
                    <a:gd name="connsiteX7" fmla="*/ 11535 w 16526"/>
                    <a:gd name="connsiteY7" fmla="*/ 5913 h 12533"/>
                    <a:gd name="connsiteX8" fmla="*/ 11497 w 16526"/>
                    <a:gd name="connsiteY8" fmla="*/ 6885 h 12533"/>
                    <a:gd name="connsiteX9" fmla="*/ 15993 w 16526"/>
                    <a:gd name="connsiteY9" fmla="*/ 8714 h 12533"/>
                    <a:gd name="connsiteX10" fmla="*/ 15250 w 16526"/>
                    <a:gd name="connsiteY10" fmla="*/ 10152 h 12533"/>
                    <a:gd name="connsiteX11" fmla="*/ 11230 w 16526"/>
                    <a:gd name="connsiteY11" fmla="*/ 7571 h 12533"/>
                    <a:gd name="connsiteX12" fmla="*/ 10744 w 16526"/>
                    <a:gd name="connsiteY12" fmla="*/ 7923 h 12533"/>
                    <a:gd name="connsiteX13" fmla="*/ 10535 w 16526"/>
                    <a:gd name="connsiteY13" fmla="*/ 8152 h 12533"/>
                    <a:gd name="connsiteX14" fmla="*/ 13888 w 16526"/>
                    <a:gd name="connsiteY14" fmla="*/ 11324 h 12533"/>
                    <a:gd name="connsiteX15" fmla="*/ 12783 w 16526"/>
                    <a:gd name="connsiteY15" fmla="*/ 12533 h 12533"/>
                    <a:gd name="connsiteX16" fmla="*/ 10163 w 16526"/>
                    <a:gd name="connsiteY16" fmla="*/ 8447 h 12533"/>
                    <a:gd name="connsiteX17" fmla="*/ 0 w 16526"/>
                    <a:gd name="connsiteY17" fmla="*/ 3827 h 12533"/>
                    <a:gd name="connsiteX18" fmla="*/ 11554 w 16526"/>
                    <a:gd name="connsiteY18" fmla="*/ 4256 h 12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526" h="12533">
                      <a:moveTo>
                        <a:pt x="11554" y="4256"/>
                      </a:moveTo>
                      <a:lnTo>
                        <a:pt x="15126" y="2922"/>
                      </a:lnTo>
                      <a:lnTo>
                        <a:pt x="15173" y="4447"/>
                      </a:lnTo>
                      <a:lnTo>
                        <a:pt x="11554" y="5056"/>
                      </a:lnTo>
                      <a:cubicBezTo>
                        <a:pt x="11554" y="5151"/>
                        <a:pt x="11516" y="5304"/>
                        <a:pt x="11516" y="5418"/>
                      </a:cubicBezTo>
                      <a:lnTo>
                        <a:pt x="16526" y="5351"/>
                      </a:lnTo>
                      <a:lnTo>
                        <a:pt x="16155" y="6904"/>
                      </a:lnTo>
                      <a:lnTo>
                        <a:pt x="11535" y="5913"/>
                      </a:lnTo>
                      <a:cubicBezTo>
                        <a:pt x="11497" y="6228"/>
                        <a:pt x="11516" y="6513"/>
                        <a:pt x="11497" y="6885"/>
                      </a:cubicBezTo>
                      <a:lnTo>
                        <a:pt x="15993" y="8714"/>
                      </a:lnTo>
                      <a:lnTo>
                        <a:pt x="15250" y="10152"/>
                      </a:lnTo>
                      <a:lnTo>
                        <a:pt x="11230" y="7571"/>
                      </a:lnTo>
                      <a:lnTo>
                        <a:pt x="10744" y="7923"/>
                      </a:lnTo>
                      <a:cubicBezTo>
                        <a:pt x="10678" y="8018"/>
                        <a:pt x="10563" y="8047"/>
                        <a:pt x="10535" y="8152"/>
                      </a:cubicBezTo>
                      <a:lnTo>
                        <a:pt x="13888" y="11324"/>
                      </a:lnTo>
                      <a:lnTo>
                        <a:pt x="12783" y="12533"/>
                      </a:lnTo>
                      <a:lnTo>
                        <a:pt x="10163" y="8447"/>
                      </a:lnTo>
                      <a:cubicBezTo>
                        <a:pt x="6934" y="11362"/>
                        <a:pt x="1057" y="7352"/>
                        <a:pt x="0" y="3827"/>
                      </a:cubicBezTo>
                      <a:cubicBezTo>
                        <a:pt x="5039" y="-897"/>
                        <a:pt x="10944" y="-1792"/>
                        <a:pt x="11554" y="425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237667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7" name="图形 3">
                <a:extLst>
                  <a:ext uri="{FF2B5EF4-FFF2-40B4-BE49-F238E27FC236}">
                    <a16:creationId xmlns:a16="http://schemas.microsoft.com/office/drawing/2014/main" id="{12121885-37B7-6C17-ECF7-EF2A7F8929DC}"/>
                  </a:ext>
                </a:extLst>
              </p:cNvPr>
              <p:cNvGrpSpPr/>
              <p:nvPr/>
            </p:nvGrpSpPr>
            <p:grpSpPr>
              <a:xfrm>
                <a:off x="10850120" y="1499609"/>
                <a:ext cx="53574" cy="68220"/>
                <a:chOff x="10850120" y="1499609"/>
                <a:chExt cx="53574" cy="68220"/>
              </a:xfrm>
            </p:grpSpPr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02B133D7-93D3-7663-213B-D72C4C05AFB3}"/>
                    </a:ext>
                  </a:extLst>
                </p:cNvPr>
                <p:cNvSpPr/>
                <p:nvPr/>
              </p:nvSpPr>
              <p:spPr>
                <a:xfrm>
                  <a:off x="10850120" y="1499609"/>
                  <a:ext cx="53574" cy="68220"/>
                </a:xfrm>
                <a:custGeom>
                  <a:avLst/>
                  <a:gdLst>
                    <a:gd name="connsiteX0" fmla="*/ 7617 w 53574"/>
                    <a:gd name="connsiteY0" fmla="*/ 42189 h 68220"/>
                    <a:gd name="connsiteX1" fmla="*/ 23686 w 53574"/>
                    <a:gd name="connsiteY1" fmla="*/ 12576 h 68220"/>
                    <a:gd name="connsiteX2" fmla="*/ 45955 w 53574"/>
                    <a:gd name="connsiteY2" fmla="*/ 26025 h 68220"/>
                    <a:gd name="connsiteX3" fmla="*/ 29905 w 53574"/>
                    <a:gd name="connsiteY3" fmla="*/ 55629 h 68220"/>
                    <a:gd name="connsiteX4" fmla="*/ 7617 w 53574"/>
                    <a:gd name="connsiteY4" fmla="*/ 42189 h 6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4" h="68220">
                      <a:moveTo>
                        <a:pt x="7617" y="42189"/>
                      </a:moveTo>
                      <a:cubicBezTo>
                        <a:pt x="-8776" y="27625"/>
                        <a:pt x="3473" y="5061"/>
                        <a:pt x="23686" y="12576"/>
                      </a:cubicBezTo>
                      <a:cubicBezTo>
                        <a:pt x="39506" y="-10151"/>
                        <a:pt x="56480" y="89"/>
                        <a:pt x="45955" y="26025"/>
                      </a:cubicBezTo>
                      <a:cubicBezTo>
                        <a:pt x="62338" y="40579"/>
                        <a:pt x="50127" y="63182"/>
                        <a:pt x="29905" y="55629"/>
                      </a:cubicBezTo>
                      <a:cubicBezTo>
                        <a:pt x="14065" y="78384"/>
                        <a:pt x="-2927" y="68126"/>
                        <a:pt x="7617" y="42189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F3EA06EF-4313-D653-4C2C-DB70815D3822}"/>
                    </a:ext>
                  </a:extLst>
                </p:cNvPr>
                <p:cNvSpPr/>
                <p:nvPr/>
              </p:nvSpPr>
              <p:spPr>
                <a:xfrm>
                  <a:off x="10854022" y="1503013"/>
                  <a:ext cx="45605" cy="58359"/>
                </a:xfrm>
                <a:custGeom>
                  <a:avLst/>
                  <a:gdLst>
                    <a:gd name="connsiteX0" fmla="*/ 23450 w 45605"/>
                    <a:gd name="connsiteY0" fmla="*/ 35614 h 58359"/>
                    <a:gd name="connsiteX1" fmla="*/ 22831 w 45605"/>
                    <a:gd name="connsiteY1" fmla="*/ 58122 h 58359"/>
                    <a:gd name="connsiteX2" fmla="*/ 22145 w 45605"/>
                    <a:gd name="connsiteY2" fmla="*/ 35862 h 58359"/>
                    <a:gd name="connsiteX3" fmla="*/ 17116 w 45605"/>
                    <a:gd name="connsiteY3" fmla="*/ 58360 h 58359"/>
                    <a:gd name="connsiteX4" fmla="*/ 20888 w 45605"/>
                    <a:gd name="connsiteY4" fmla="*/ 35690 h 58359"/>
                    <a:gd name="connsiteX5" fmla="*/ 11811 w 45605"/>
                    <a:gd name="connsiteY5" fmla="*/ 56740 h 58359"/>
                    <a:gd name="connsiteX6" fmla="*/ 19745 w 45605"/>
                    <a:gd name="connsiteY6" fmla="*/ 35128 h 58359"/>
                    <a:gd name="connsiteX7" fmla="*/ 7182 w 45605"/>
                    <a:gd name="connsiteY7" fmla="*/ 53407 h 58359"/>
                    <a:gd name="connsiteX8" fmla="*/ 18802 w 45605"/>
                    <a:gd name="connsiteY8" fmla="*/ 34195 h 58359"/>
                    <a:gd name="connsiteX9" fmla="*/ 3543 w 45605"/>
                    <a:gd name="connsiteY9" fmla="*/ 48549 h 58359"/>
                    <a:gd name="connsiteX10" fmla="*/ 18107 w 45605"/>
                    <a:gd name="connsiteY10" fmla="*/ 32937 h 58359"/>
                    <a:gd name="connsiteX11" fmla="*/ 1067 w 45605"/>
                    <a:gd name="connsiteY11" fmla="*/ 42472 h 58359"/>
                    <a:gd name="connsiteX12" fmla="*/ 17716 w 45605"/>
                    <a:gd name="connsiteY12" fmla="*/ 31480 h 58359"/>
                    <a:gd name="connsiteX13" fmla="*/ 0 w 45605"/>
                    <a:gd name="connsiteY13" fmla="*/ 35576 h 58359"/>
                    <a:gd name="connsiteX14" fmla="*/ 17640 w 45605"/>
                    <a:gd name="connsiteY14" fmla="*/ 29851 h 58359"/>
                    <a:gd name="connsiteX15" fmla="*/ 381 w 45605"/>
                    <a:gd name="connsiteY15" fmla="*/ 28280 h 58359"/>
                    <a:gd name="connsiteX16" fmla="*/ 17878 w 45605"/>
                    <a:gd name="connsiteY16" fmla="*/ 28194 h 58359"/>
                    <a:gd name="connsiteX17" fmla="*/ 2105 w 45605"/>
                    <a:gd name="connsiteY17" fmla="*/ 21031 h 58359"/>
                    <a:gd name="connsiteX18" fmla="*/ 18402 w 45605"/>
                    <a:gd name="connsiteY18" fmla="*/ 26594 h 58359"/>
                    <a:gd name="connsiteX19" fmla="*/ 5181 w 45605"/>
                    <a:gd name="connsiteY19" fmla="*/ 14326 h 58359"/>
                    <a:gd name="connsiteX20" fmla="*/ 19231 w 45605"/>
                    <a:gd name="connsiteY20" fmla="*/ 25165 h 58359"/>
                    <a:gd name="connsiteX21" fmla="*/ 9363 w 45605"/>
                    <a:gd name="connsiteY21" fmla="*/ 8534 h 58359"/>
                    <a:gd name="connsiteX22" fmla="*/ 20298 w 45605"/>
                    <a:gd name="connsiteY22" fmla="*/ 23993 h 58359"/>
                    <a:gd name="connsiteX23" fmla="*/ 14364 w 45605"/>
                    <a:gd name="connsiteY23" fmla="*/ 4039 h 58359"/>
                    <a:gd name="connsiteX24" fmla="*/ 21479 w 45605"/>
                    <a:gd name="connsiteY24" fmla="*/ 23136 h 58359"/>
                    <a:gd name="connsiteX25" fmla="*/ 19907 w 45605"/>
                    <a:gd name="connsiteY25" fmla="*/ 1143 h 58359"/>
                    <a:gd name="connsiteX26" fmla="*/ 22793 w 45605"/>
                    <a:gd name="connsiteY26" fmla="*/ 22650 h 58359"/>
                    <a:gd name="connsiteX27" fmla="*/ 25651 w 45605"/>
                    <a:gd name="connsiteY27" fmla="*/ 0 h 58359"/>
                    <a:gd name="connsiteX28" fmla="*/ 24108 w 45605"/>
                    <a:gd name="connsiteY28" fmla="*/ 22622 h 58359"/>
                    <a:gd name="connsiteX29" fmla="*/ 31185 w 45605"/>
                    <a:gd name="connsiteY29" fmla="*/ 695 h 58359"/>
                    <a:gd name="connsiteX30" fmla="*/ 25289 w 45605"/>
                    <a:gd name="connsiteY30" fmla="*/ 23003 h 58359"/>
                    <a:gd name="connsiteX31" fmla="*/ 36204 w 45605"/>
                    <a:gd name="connsiteY31" fmla="*/ 3181 h 58359"/>
                    <a:gd name="connsiteX32" fmla="*/ 26336 w 45605"/>
                    <a:gd name="connsiteY32" fmla="*/ 23746 h 58359"/>
                    <a:gd name="connsiteX33" fmla="*/ 40386 w 45605"/>
                    <a:gd name="connsiteY33" fmla="*/ 7306 h 58359"/>
                    <a:gd name="connsiteX34" fmla="*/ 27146 w 45605"/>
                    <a:gd name="connsiteY34" fmla="*/ 24832 h 58359"/>
                    <a:gd name="connsiteX35" fmla="*/ 43453 w 45605"/>
                    <a:gd name="connsiteY35" fmla="*/ 12821 h 58359"/>
                    <a:gd name="connsiteX36" fmla="*/ 27717 w 45605"/>
                    <a:gd name="connsiteY36" fmla="*/ 26232 h 58359"/>
                    <a:gd name="connsiteX37" fmla="*/ 45263 w 45605"/>
                    <a:gd name="connsiteY37" fmla="*/ 19364 h 58359"/>
                    <a:gd name="connsiteX38" fmla="*/ 27965 w 45605"/>
                    <a:gd name="connsiteY38" fmla="*/ 27803 h 58359"/>
                    <a:gd name="connsiteX39" fmla="*/ 45606 w 45605"/>
                    <a:gd name="connsiteY39" fmla="*/ 26499 h 58359"/>
                    <a:gd name="connsiteX40" fmla="*/ 27889 w 45605"/>
                    <a:gd name="connsiteY40" fmla="*/ 29451 h 58359"/>
                    <a:gd name="connsiteX41" fmla="*/ 44529 w 45605"/>
                    <a:gd name="connsiteY41" fmla="*/ 33823 h 58359"/>
                    <a:gd name="connsiteX42" fmla="*/ 27479 w 45605"/>
                    <a:gd name="connsiteY42" fmla="*/ 31080 h 58359"/>
                    <a:gd name="connsiteX43" fmla="*/ 42091 w 45605"/>
                    <a:gd name="connsiteY43" fmla="*/ 40862 h 58359"/>
                    <a:gd name="connsiteX44" fmla="*/ 26803 w 45605"/>
                    <a:gd name="connsiteY44" fmla="*/ 32614 h 58359"/>
                    <a:gd name="connsiteX45" fmla="*/ 38452 w 45605"/>
                    <a:gd name="connsiteY45" fmla="*/ 47177 h 58359"/>
                    <a:gd name="connsiteX46" fmla="*/ 25841 w 45605"/>
                    <a:gd name="connsiteY46" fmla="*/ 33928 h 58359"/>
                    <a:gd name="connsiteX47" fmla="*/ 33776 w 45605"/>
                    <a:gd name="connsiteY47" fmla="*/ 52368 h 58359"/>
                    <a:gd name="connsiteX48" fmla="*/ 24717 w 45605"/>
                    <a:gd name="connsiteY48" fmla="*/ 34957 h 58359"/>
                    <a:gd name="connsiteX49" fmla="*/ 28527 w 45605"/>
                    <a:gd name="connsiteY49" fmla="*/ 56083 h 58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605" h="58359">
                      <a:moveTo>
                        <a:pt x="23450" y="35614"/>
                      </a:moveTo>
                      <a:lnTo>
                        <a:pt x="22831" y="58122"/>
                      </a:lnTo>
                      <a:lnTo>
                        <a:pt x="22145" y="35862"/>
                      </a:lnTo>
                      <a:lnTo>
                        <a:pt x="17116" y="58360"/>
                      </a:lnTo>
                      <a:lnTo>
                        <a:pt x="20888" y="35690"/>
                      </a:lnTo>
                      <a:lnTo>
                        <a:pt x="11811" y="56740"/>
                      </a:lnTo>
                      <a:lnTo>
                        <a:pt x="19745" y="35128"/>
                      </a:lnTo>
                      <a:lnTo>
                        <a:pt x="7182" y="53407"/>
                      </a:lnTo>
                      <a:lnTo>
                        <a:pt x="18802" y="34195"/>
                      </a:lnTo>
                      <a:lnTo>
                        <a:pt x="3543" y="48549"/>
                      </a:lnTo>
                      <a:lnTo>
                        <a:pt x="18107" y="32937"/>
                      </a:lnTo>
                      <a:lnTo>
                        <a:pt x="1067" y="42472"/>
                      </a:lnTo>
                      <a:lnTo>
                        <a:pt x="17716" y="31480"/>
                      </a:lnTo>
                      <a:lnTo>
                        <a:pt x="0" y="35576"/>
                      </a:lnTo>
                      <a:lnTo>
                        <a:pt x="17640" y="29851"/>
                      </a:lnTo>
                      <a:lnTo>
                        <a:pt x="381" y="28280"/>
                      </a:lnTo>
                      <a:lnTo>
                        <a:pt x="17878" y="28194"/>
                      </a:lnTo>
                      <a:lnTo>
                        <a:pt x="2105" y="21031"/>
                      </a:lnTo>
                      <a:lnTo>
                        <a:pt x="18402" y="26594"/>
                      </a:lnTo>
                      <a:lnTo>
                        <a:pt x="5181" y="14326"/>
                      </a:lnTo>
                      <a:lnTo>
                        <a:pt x="19231" y="25165"/>
                      </a:lnTo>
                      <a:lnTo>
                        <a:pt x="9363" y="8534"/>
                      </a:lnTo>
                      <a:lnTo>
                        <a:pt x="20298" y="23993"/>
                      </a:lnTo>
                      <a:lnTo>
                        <a:pt x="14364" y="4039"/>
                      </a:lnTo>
                      <a:lnTo>
                        <a:pt x="21479" y="23136"/>
                      </a:lnTo>
                      <a:lnTo>
                        <a:pt x="19907" y="1143"/>
                      </a:lnTo>
                      <a:lnTo>
                        <a:pt x="22793" y="22650"/>
                      </a:lnTo>
                      <a:lnTo>
                        <a:pt x="25651" y="0"/>
                      </a:lnTo>
                      <a:lnTo>
                        <a:pt x="24108" y="22622"/>
                      </a:lnTo>
                      <a:lnTo>
                        <a:pt x="31185" y="695"/>
                      </a:lnTo>
                      <a:lnTo>
                        <a:pt x="25289" y="23003"/>
                      </a:lnTo>
                      <a:lnTo>
                        <a:pt x="36204" y="3181"/>
                      </a:lnTo>
                      <a:lnTo>
                        <a:pt x="26336" y="23746"/>
                      </a:lnTo>
                      <a:lnTo>
                        <a:pt x="40386" y="7306"/>
                      </a:lnTo>
                      <a:lnTo>
                        <a:pt x="27146" y="24832"/>
                      </a:lnTo>
                      <a:lnTo>
                        <a:pt x="43453" y="12821"/>
                      </a:lnTo>
                      <a:lnTo>
                        <a:pt x="27717" y="26232"/>
                      </a:lnTo>
                      <a:lnTo>
                        <a:pt x="45263" y="19364"/>
                      </a:lnTo>
                      <a:lnTo>
                        <a:pt x="27965" y="27803"/>
                      </a:lnTo>
                      <a:lnTo>
                        <a:pt x="45606" y="26499"/>
                      </a:lnTo>
                      <a:lnTo>
                        <a:pt x="27889" y="29451"/>
                      </a:lnTo>
                      <a:lnTo>
                        <a:pt x="44529" y="33823"/>
                      </a:lnTo>
                      <a:lnTo>
                        <a:pt x="27479" y="31080"/>
                      </a:lnTo>
                      <a:lnTo>
                        <a:pt x="42091" y="40862"/>
                      </a:lnTo>
                      <a:lnTo>
                        <a:pt x="26803" y="32614"/>
                      </a:lnTo>
                      <a:lnTo>
                        <a:pt x="38452" y="47177"/>
                      </a:lnTo>
                      <a:lnTo>
                        <a:pt x="25841" y="33928"/>
                      </a:lnTo>
                      <a:lnTo>
                        <a:pt x="33776" y="52368"/>
                      </a:lnTo>
                      <a:lnTo>
                        <a:pt x="24717" y="34957"/>
                      </a:lnTo>
                      <a:lnTo>
                        <a:pt x="28527" y="5608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0FF3251D-E5F2-E11A-9A27-5C402045B8A3}"/>
                    </a:ext>
                  </a:extLst>
                </p:cNvPr>
                <p:cNvSpPr/>
                <p:nvPr/>
              </p:nvSpPr>
              <p:spPr>
                <a:xfrm>
                  <a:off x="10860375" y="1522450"/>
                  <a:ext cx="21288" cy="16557"/>
                </a:xfrm>
                <a:custGeom>
                  <a:avLst/>
                  <a:gdLst>
                    <a:gd name="connsiteX0" fmla="*/ 12116 w 21288"/>
                    <a:gd name="connsiteY0" fmla="*/ 11776 h 16557"/>
                    <a:gd name="connsiteX1" fmla="*/ 14478 w 21288"/>
                    <a:gd name="connsiteY1" fmla="*/ 16557 h 16557"/>
                    <a:gd name="connsiteX2" fmla="*/ 15926 w 21288"/>
                    <a:gd name="connsiteY2" fmla="*/ 15005 h 16557"/>
                    <a:gd name="connsiteX3" fmla="*/ 12811 w 21288"/>
                    <a:gd name="connsiteY3" fmla="*/ 10919 h 16557"/>
                    <a:gd name="connsiteX4" fmla="*/ 13145 w 21288"/>
                    <a:gd name="connsiteY4" fmla="*/ 10547 h 16557"/>
                    <a:gd name="connsiteX5" fmla="*/ 18117 w 21288"/>
                    <a:gd name="connsiteY5" fmla="*/ 15310 h 16557"/>
                    <a:gd name="connsiteX6" fmla="*/ 19212 w 21288"/>
                    <a:gd name="connsiteY6" fmla="*/ 13328 h 16557"/>
                    <a:gd name="connsiteX7" fmla="*/ 13573 w 21288"/>
                    <a:gd name="connsiteY7" fmla="*/ 10014 h 16557"/>
                    <a:gd name="connsiteX8" fmla="*/ 14459 w 21288"/>
                    <a:gd name="connsiteY8" fmla="*/ 8947 h 16557"/>
                    <a:gd name="connsiteX9" fmla="*/ 20679 w 21288"/>
                    <a:gd name="connsiteY9" fmla="*/ 11214 h 16557"/>
                    <a:gd name="connsiteX10" fmla="*/ 21288 w 21288"/>
                    <a:gd name="connsiteY10" fmla="*/ 8995 h 16557"/>
                    <a:gd name="connsiteX11" fmla="*/ 14783 w 21288"/>
                    <a:gd name="connsiteY11" fmla="*/ 7956 h 16557"/>
                    <a:gd name="connsiteX12" fmla="*/ 14659 w 21288"/>
                    <a:gd name="connsiteY12" fmla="*/ 7109 h 16557"/>
                    <a:gd name="connsiteX13" fmla="*/ 14640 w 21288"/>
                    <a:gd name="connsiteY13" fmla="*/ 6699 h 16557"/>
                    <a:gd name="connsiteX14" fmla="*/ 20955 w 21288"/>
                    <a:gd name="connsiteY14" fmla="*/ 6451 h 16557"/>
                    <a:gd name="connsiteX15" fmla="*/ 21041 w 21288"/>
                    <a:gd name="connsiteY15" fmla="*/ 4203 h 16557"/>
                    <a:gd name="connsiteX16" fmla="*/ 14564 w 21288"/>
                    <a:gd name="connsiteY16" fmla="*/ 6042 h 16557"/>
                    <a:gd name="connsiteX17" fmla="*/ 0 w 21288"/>
                    <a:gd name="connsiteY17" fmla="*/ 1375 h 16557"/>
                    <a:gd name="connsiteX18" fmla="*/ 12116 w 21288"/>
                    <a:gd name="connsiteY18" fmla="*/ 11776 h 1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288" h="16557">
                      <a:moveTo>
                        <a:pt x="12116" y="11776"/>
                      </a:moveTo>
                      <a:lnTo>
                        <a:pt x="14478" y="16557"/>
                      </a:lnTo>
                      <a:lnTo>
                        <a:pt x="15926" y="15005"/>
                      </a:lnTo>
                      <a:lnTo>
                        <a:pt x="12811" y="10919"/>
                      </a:lnTo>
                      <a:cubicBezTo>
                        <a:pt x="12906" y="10814"/>
                        <a:pt x="13021" y="10661"/>
                        <a:pt x="13145" y="10547"/>
                      </a:cubicBezTo>
                      <a:lnTo>
                        <a:pt x="18117" y="15310"/>
                      </a:lnTo>
                      <a:lnTo>
                        <a:pt x="19212" y="13328"/>
                      </a:lnTo>
                      <a:lnTo>
                        <a:pt x="13573" y="10014"/>
                      </a:lnTo>
                      <a:cubicBezTo>
                        <a:pt x="13878" y="9642"/>
                        <a:pt x="14173" y="9376"/>
                        <a:pt x="14459" y="8947"/>
                      </a:cubicBezTo>
                      <a:lnTo>
                        <a:pt x="20679" y="11214"/>
                      </a:lnTo>
                      <a:lnTo>
                        <a:pt x="21288" y="8995"/>
                      </a:lnTo>
                      <a:lnTo>
                        <a:pt x="14783" y="7956"/>
                      </a:lnTo>
                      <a:lnTo>
                        <a:pt x="14659" y="7109"/>
                      </a:lnTo>
                      <a:cubicBezTo>
                        <a:pt x="14697" y="6966"/>
                        <a:pt x="14640" y="6842"/>
                        <a:pt x="14640" y="6699"/>
                      </a:cubicBezTo>
                      <a:lnTo>
                        <a:pt x="20955" y="6451"/>
                      </a:lnTo>
                      <a:lnTo>
                        <a:pt x="21041" y="4203"/>
                      </a:lnTo>
                      <a:lnTo>
                        <a:pt x="14564" y="6042"/>
                      </a:lnTo>
                      <a:cubicBezTo>
                        <a:pt x="14030" y="-102"/>
                        <a:pt x="4372" y="-1369"/>
                        <a:pt x="0" y="1375"/>
                      </a:cubicBezTo>
                      <a:cubicBezTo>
                        <a:pt x="724" y="11109"/>
                        <a:pt x="5810" y="17634"/>
                        <a:pt x="12116" y="117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176244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1" name="图形 3">
                <a:extLst>
                  <a:ext uri="{FF2B5EF4-FFF2-40B4-BE49-F238E27FC236}">
                    <a16:creationId xmlns:a16="http://schemas.microsoft.com/office/drawing/2014/main" id="{B8069011-EFD2-741E-3671-A971BF6BB6DE}"/>
                  </a:ext>
                </a:extLst>
              </p:cNvPr>
              <p:cNvGrpSpPr/>
              <p:nvPr/>
            </p:nvGrpSpPr>
            <p:grpSpPr>
              <a:xfrm>
                <a:off x="10708785" y="1372663"/>
                <a:ext cx="61115" cy="55709"/>
                <a:chOff x="10708785" y="1372663"/>
                <a:chExt cx="61115" cy="55709"/>
              </a:xfrm>
            </p:grpSpPr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9E8DC2DA-4576-B592-4C76-706FE22A1B99}"/>
                    </a:ext>
                  </a:extLst>
                </p:cNvPr>
                <p:cNvSpPr/>
                <p:nvPr/>
              </p:nvSpPr>
              <p:spPr>
                <a:xfrm>
                  <a:off x="10708785" y="1374018"/>
                  <a:ext cx="61115" cy="54354"/>
                </a:xfrm>
                <a:custGeom>
                  <a:avLst/>
                  <a:gdLst>
                    <a:gd name="connsiteX0" fmla="*/ 9744 w 61115"/>
                    <a:gd name="connsiteY0" fmla="*/ 27506 h 54354"/>
                    <a:gd name="connsiteX1" fmla="*/ 35690 w 61115"/>
                    <a:gd name="connsiteY1" fmla="*/ 6046 h 54354"/>
                    <a:gd name="connsiteX2" fmla="*/ 51368 w 61115"/>
                    <a:gd name="connsiteY2" fmla="*/ 26820 h 54354"/>
                    <a:gd name="connsiteX3" fmla="*/ 25403 w 61115"/>
                    <a:gd name="connsiteY3" fmla="*/ 48308 h 54354"/>
                    <a:gd name="connsiteX4" fmla="*/ 9744 w 61115"/>
                    <a:gd name="connsiteY4" fmla="*/ 27506 h 5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15" h="54354">
                      <a:moveTo>
                        <a:pt x="9744" y="27506"/>
                      </a:moveTo>
                      <a:cubicBezTo>
                        <a:pt x="-19" y="7875"/>
                        <a:pt x="19755" y="-8499"/>
                        <a:pt x="35690" y="6046"/>
                      </a:cubicBezTo>
                      <a:cubicBezTo>
                        <a:pt x="58883" y="-9137"/>
                        <a:pt x="70809" y="6694"/>
                        <a:pt x="51368" y="26820"/>
                      </a:cubicBezTo>
                      <a:cubicBezTo>
                        <a:pt x="61122" y="46451"/>
                        <a:pt x="41338" y="62825"/>
                        <a:pt x="25403" y="48308"/>
                      </a:cubicBezTo>
                      <a:cubicBezTo>
                        <a:pt x="2229" y="63501"/>
                        <a:pt x="-9687" y="47642"/>
                        <a:pt x="9744" y="2750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DDBEB1A-D4D5-F0CB-77C2-32FBEC4A3ABD}"/>
                    </a:ext>
                  </a:extLst>
                </p:cNvPr>
                <p:cNvSpPr/>
                <p:nvPr/>
              </p:nvSpPr>
              <p:spPr>
                <a:xfrm>
                  <a:off x="10714690" y="1372663"/>
                  <a:ext cx="50415" cy="54168"/>
                </a:xfrm>
                <a:custGeom>
                  <a:avLst/>
                  <a:gdLst>
                    <a:gd name="connsiteX0" fmla="*/ 23327 w 50415"/>
                    <a:gd name="connsiteY0" fmla="*/ 33280 h 54168"/>
                    <a:gd name="connsiteX1" fmla="*/ 14345 w 50415"/>
                    <a:gd name="connsiteY1" fmla="*/ 53950 h 54168"/>
                    <a:gd name="connsiteX2" fmla="*/ 22022 w 50415"/>
                    <a:gd name="connsiteY2" fmla="*/ 33042 h 54168"/>
                    <a:gd name="connsiteX3" fmla="*/ 8973 w 50415"/>
                    <a:gd name="connsiteY3" fmla="*/ 52016 h 54168"/>
                    <a:gd name="connsiteX4" fmla="*/ 20936 w 50415"/>
                    <a:gd name="connsiteY4" fmla="*/ 32423 h 54168"/>
                    <a:gd name="connsiteX5" fmla="*/ 4639 w 50415"/>
                    <a:gd name="connsiteY5" fmla="*/ 48539 h 54168"/>
                    <a:gd name="connsiteX6" fmla="*/ 20060 w 50415"/>
                    <a:gd name="connsiteY6" fmla="*/ 31471 h 54168"/>
                    <a:gd name="connsiteX7" fmla="*/ 1572 w 50415"/>
                    <a:gd name="connsiteY7" fmla="*/ 43710 h 54168"/>
                    <a:gd name="connsiteX8" fmla="*/ 19526 w 50415"/>
                    <a:gd name="connsiteY8" fmla="*/ 30232 h 54168"/>
                    <a:gd name="connsiteX9" fmla="*/ 10 w 50415"/>
                    <a:gd name="connsiteY9" fmla="*/ 37833 h 54168"/>
                    <a:gd name="connsiteX10" fmla="*/ 19365 w 50415"/>
                    <a:gd name="connsiteY10" fmla="*/ 28832 h 54168"/>
                    <a:gd name="connsiteX11" fmla="*/ 0 w 50415"/>
                    <a:gd name="connsiteY11" fmla="*/ 31318 h 54168"/>
                    <a:gd name="connsiteX12" fmla="*/ 19526 w 50415"/>
                    <a:gd name="connsiteY12" fmla="*/ 27289 h 54168"/>
                    <a:gd name="connsiteX13" fmla="*/ 1562 w 50415"/>
                    <a:gd name="connsiteY13" fmla="*/ 24498 h 54168"/>
                    <a:gd name="connsiteX14" fmla="*/ 20060 w 50415"/>
                    <a:gd name="connsiteY14" fmla="*/ 25765 h 54168"/>
                    <a:gd name="connsiteX15" fmla="*/ 4648 w 50415"/>
                    <a:gd name="connsiteY15" fmla="*/ 17869 h 54168"/>
                    <a:gd name="connsiteX16" fmla="*/ 20907 w 50415"/>
                    <a:gd name="connsiteY16" fmla="*/ 24308 h 54168"/>
                    <a:gd name="connsiteX17" fmla="*/ 8973 w 50415"/>
                    <a:gd name="connsiteY17" fmla="*/ 11821 h 54168"/>
                    <a:gd name="connsiteX18" fmla="*/ 22022 w 50415"/>
                    <a:gd name="connsiteY18" fmla="*/ 23041 h 54168"/>
                    <a:gd name="connsiteX19" fmla="*/ 14316 w 50415"/>
                    <a:gd name="connsiteY19" fmla="*/ 6706 h 54168"/>
                    <a:gd name="connsiteX20" fmla="*/ 23336 w 50415"/>
                    <a:gd name="connsiteY20" fmla="*/ 22031 h 54168"/>
                    <a:gd name="connsiteX21" fmla="*/ 20346 w 50415"/>
                    <a:gd name="connsiteY21" fmla="*/ 2896 h 54168"/>
                    <a:gd name="connsiteX22" fmla="*/ 24755 w 50415"/>
                    <a:gd name="connsiteY22" fmla="*/ 21326 h 54168"/>
                    <a:gd name="connsiteX23" fmla="*/ 26679 w 50415"/>
                    <a:gd name="connsiteY23" fmla="*/ 619 h 54168"/>
                    <a:gd name="connsiteX24" fmla="*/ 26175 w 50415"/>
                    <a:gd name="connsiteY24" fmla="*/ 20993 h 54168"/>
                    <a:gd name="connsiteX25" fmla="*/ 32938 w 50415"/>
                    <a:gd name="connsiteY25" fmla="*/ 0 h 54168"/>
                    <a:gd name="connsiteX26" fmla="*/ 27537 w 50415"/>
                    <a:gd name="connsiteY26" fmla="*/ 21041 h 54168"/>
                    <a:gd name="connsiteX27" fmla="*/ 38653 w 50415"/>
                    <a:gd name="connsiteY27" fmla="*/ 1057 h 54168"/>
                    <a:gd name="connsiteX28" fmla="*/ 28775 w 50415"/>
                    <a:gd name="connsiteY28" fmla="*/ 21479 h 54168"/>
                    <a:gd name="connsiteX29" fmla="*/ 43558 w 50415"/>
                    <a:gd name="connsiteY29" fmla="*/ 3791 h 54168"/>
                    <a:gd name="connsiteX30" fmla="*/ 29728 w 50415"/>
                    <a:gd name="connsiteY30" fmla="*/ 22260 h 54168"/>
                    <a:gd name="connsiteX31" fmla="*/ 47282 w 50415"/>
                    <a:gd name="connsiteY31" fmla="*/ 7982 h 54168"/>
                    <a:gd name="connsiteX32" fmla="*/ 30423 w 50415"/>
                    <a:gd name="connsiteY32" fmla="*/ 23355 h 54168"/>
                    <a:gd name="connsiteX33" fmla="*/ 49606 w 50415"/>
                    <a:gd name="connsiteY33" fmla="*/ 13345 h 54168"/>
                    <a:gd name="connsiteX34" fmla="*/ 30804 w 50415"/>
                    <a:gd name="connsiteY34" fmla="*/ 24689 h 54168"/>
                    <a:gd name="connsiteX35" fmla="*/ 50416 w 50415"/>
                    <a:gd name="connsiteY35" fmla="*/ 19612 h 54168"/>
                    <a:gd name="connsiteX36" fmla="*/ 30794 w 50415"/>
                    <a:gd name="connsiteY36" fmla="*/ 26165 h 54168"/>
                    <a:gd name="connsiteX37" fmla="*/ 49597 w 50415"/>
                    <a:gd name="connsiteY37" fmla="*/ 26346 h 54168"/>
                    <a:gd name="connsiteX38" fmla="*/ 30432 w 50415"/>
                    <a:gd name="connsiteY38" fmla="*/ 27727 h 54168"/>
                    <a:gd name="connsiteX39" fmla="*/ 47301 w 50415"/>
                    <a:gd name="connsiteY39" fmla="*/ 33109 h 54168"/>
                    <a:gd name="connsiteX40" fmla="*/ 29775 w 50415"/>
                    <a:gd name="connsiteY40" fmla="*/ 29213 h 54168"/>
                    <a:gd name="connsiteX41" fmla="*/ 43549 w 50415"/>
                    <a:gd name="connsiteY41" fmla="*/ 39500 h 54168"/>
                    <a:gd name="connsiteX42" fmla="*/ 28775 w 50415"/>
                    <a:gd name="connsiteY42" fmla="*/ 30594 h 54168"/>
                    <a:gd name="connsiteX43" fmla="*/ 38662 w 50415"/>
                    <a:gd name="connsiteY43" fmla="*/ 45120 h 54168"/>
                    <a:gd name="connsiteX44" fmla="*/ 27565 w 50415"/>
                    <a:gd name="connsiteY44" fmla="*/ 31747 h 54168"/>
                    <a:gd name="connsiteX45" fmla="*/ 32928 w 50415"/>
                    <a:gd name="connsiteY45" fmla="*/ 49616 h 54168"/>
                    <a:gd name="connsiteX46" fmla="*/ 26184 w 50415"/>
                    <a:gd name="connsiteY46" fmla="*/ 32614 h 54168"/>
                    <a:gd name="connsiteX47" fmla="*/ 26679 w 50415"/>
                    <a:gd name="connsiteY47" fmla="*/ 52702 h 54168"/>
                    <a:gd name="connsiteX48" fmla="*/ 24727 w 50415"/>
                    <a:gd name="connsiteY48" fmla="*/ 33128 h 54168"/>
                    <a:gd name="connsiteX49" fmla="*/ 20364 w 50415"/>
                    <a:gd name="connsiteY49" fmla="*/ 54169 h 54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15" h="54168">
                      <a:moveTo>
                        <a:pt x="23327" y="33280"/>
                      </a:moveTo>
                      <a:lnTo>
                        <a:pt x="14345" y="53950"/>
                      </a:lnTo>
                      <a:lnTo>
                        <a:pt x="22022" y="33042"/>
                      </a:lnTo>
                      <a:lnTo>
                        <a:pt x="8973" y="52016"/>
                      </a:lnTo>
                      <a:lnTo>
                        <a:pt x="20936" y="32423"/>
                      </a:lnTo>
                      <a:lnTo>
                        <a:pt x="4639" y="48539"/>
                      </a:lnTo>
                      <a:lnTo>
                        <a:pt x="20060" y="31471"/>
                      </a:lnTo>
                      <a:lnTo>
                        <a:pt x="1572" y="43710"/>
                      </a:lnTo>
                      <a:lnTo>
                        <a:pt x="19526" y="30232"/>
                      </a:lnTo>
                      <a:lnTo>
                        <a:pt x="10" y="37833"/>
                      </a:lnTo>
                      <a:lnTo>
                        <a:pt x="19365" y="28832"/>
                      </a:lnTo>
                      <a:lnTo>
                        <a:pt x="0" y="31318"/>
                      </a:lnTo>
                      <a:lnTo>
                        <a:pt x="19526" y="27289"/>
                      </a:lnTo>
                      <a:lnTo>
                        <a:pt x="1562" y="24498"/>
                      </a:lnTo>
                      <a:lnTo>
                        <a:pt x="20060" y="25765"/>
                      </a:lnTo>
                      <a:lnTo>
                        <a:pt x="4648" y="17869"/>
                      </a:lnTo>
                      <a:lnTo>
                        <a:pt x="20907" y="24308"/>
                      </a:lnTo>
                      <a:lnTo>
                        <a:pt x="8973" y="11821"/>
                      </a:lnTo>
                      <a:lnTo>
                        <a:pt x="22022" y="23041"/>
                      </a:lnTo>
                      <a:lnTo>
                        <a:pt x="14316" y="6706"/>
                      </a:lnTo>
                      <a:lnTo>
                        <a:pt x="23336" y="22031"/>
                      </a:lnTo>
                      <a:lnTo>
                        <a:pt x="20346" y="2896"/>
                      </a:lnTo>
                      <a:lnTo>
                        <a:pt x="24755" y="21326"/>
                      </a:lnTo>
                      <a:lnTo>
                        <a:pt x="26679" y="619"/>
                      </a:lnTo>
                      <a:lnTo>
                        <a:pt x="26175" y="20993"/>
                      </a:lnTo>
                      <a:lnTo>
                        <a:pt x="32938" y="0"/>
                      </a:lnTo>
                      <a:lnTo>
                        <a:pt x="27537" y="21041"/>
                      </a:lnTo>
                      <a:lnTo>
                        <a:pt x="38653" y="1057"/>
                      </a:lnTo>
                      <a:lnTo>
                        <a:pt x="28775" y="21479"/>
                      </a:lnTo>
                      <a:lnTo>
                        <a:pt x="43558" y="3791"/>
                      </a:lnTo>
                      <a:lnTo>
                        <a:pt x="29728" y="22260"/>
                      </a:lnTo>
                      <a:lnTo>
                        <a:pt x="47282" y="7982"/>
                      </a:lnTo>
                      <a:lnTo>
                        <a:pt x="30423" y="23355"/>
                      </a:lnTo>
                      <a:lnTo>
                        <a:pt x="49606" y="13345"/>
                      </a:lnTo>
                      <a:lnTo>
                        <a:pt x="30804" y="24689"/>
                      </a:lnTo>
                      <a:lnTo>
                        <a:pt x="50416" y="19612"/>
                      </a:lnTo>
                      <a:lnTo>
                        <a:pt x="30794" y="26165"/>
                      </a:lnTo>
                      <a:lnTo>
                        <a:pt x="49597" y="26346"/>
                      </a:lnTo>
                      <a:lnTo>
                        <a:pt x="30432" y="27727"/>
                      </a:lnTo>
                      <a:lnTo>
                        <a:pt x="47301" y="33109"/>
                      </a:lnTo>
                      <a:lnTo>
                        <a:pt x="29775" y="29213"/>
                      </a:lnTo>
                      <a:lnTo>
                        <a:pt x="43549" y="39500"/>
                      </a:lnTo>
                      <a:lnTo>
                        <a:pt x="28775" y="30594"/>
                      </a:lnTo>
                      <a:lnTo>
                        <a:pt x="38662" y="45120"/>
                      </a:lnTo>
                      <a:lnTo>
                        <a:pt x="27565" y="31747"/>
                      </a:lnTo>
                      <a:lnTo>
                        <a:pt x="32928" y="49616"/>
                      </a:lnTo>
                      <a:lnTo>
                        <a:pt x="26184" y="32614"/>
                      </a:lnTo>
                      <a:lnTo>
                        <a:pt x="26679" y="52702"/>
                      </a:lnTo>
                      <a:lnTo>
                        <a:pt x="24727" y="33128"/>
                      </a:lnTo>
                      <a:lnTo>
                        <a:pt x="20364" y="54169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78BB0C5A-FFB2-F946-2CF0-91657D753A15}"/>
                    </a:ext>
                  </a:extLst>
                </p:cNvPr>
                <p:cNvSpPr/>
                <p:nvPr/>
              </p:nvSpPr>
              <p:spPr>
                <a:xfrm>
                  <a:off x="10726446" y="1385675"/>
                  <a:ext cx="19705" cy="19820"/>
                </a:xfrm>
                <a:custGeom>
                  <a:avLst/>
                  <a:gdLst>
                    <a:gd name="connsiteX0" fmla="*/ 8561 w 19705"/>
                    <a:gd name="connsiteY0" fmla="*/ 14315 h 19820"/>
                    <a:gd name="connsiteX1" fmla="*/ 8962 w 19705"/>
                    <a:gd name="connsiteY1" fmla="*/ 19649 h 19820"/>
                    <a:gd name="connsiteX2" fmla="*/ 10895 w 19705"/>
                    <a:gd name="connsiteY2" fmla="*/ 18735 h 19820"/>
                    <a:gd name="connsiteX3" fmla="*/ 9543 w 19705"/>
                    <a:gd name="connsiteY3" fmla="*/ 13801 h 19820"/>
                    <a:gd name="connsiteX4" fmla="*/ 9971 w 19705"/>
                    <a:gd name="connsiteY4" fmla="*/ 13553 h 19820"/>
                    <a:gd name="connsiteX5" fmla="*/ 12810 w 19705"/>
                    <a:gd name="connsiteY5" fmla="*/ 19821 h 19820"/>
                    <a:gd name="connsiteX6" fmla="*/ 14581 w 19705"/>
                    <a:gd name="connsiteY6" fmla="*/ 18383 h 19820"/>
                    <a:gd name="connsiteX7" fmla="*/ 10600 w 19705"/>
                    <a:gd name="connsiteY7" fmla="*/ 13201 h 19820"/>
                    <a:gd name="connsiteX8" fmla="*/ 11800 w 19705"/>
                    <a:gd name="connsiteY8" fmla="*/ 12553 h 19820"/>
                    <a:gd name="connsiteX9" fmla="*/ 16744 w 19705"/>
                    <a:gd name="connsiteY9" fmla="*/ 16973 h 19820"/>
                    <a:gd name="connsiteX10" fmla="*/ 18134 w 19705"/>
                    <a:gd name="connsiteY10" fmla="*/ 15144 h 19820"/>
                    <a:gd name="connsiteX11" fmla="*/ 12514 w 19705"/>
                    <a:gd name="connsiteY11" fmla="*/ 11753 h 19820"/>
                    <a:gd name="connsiteX12" fmla="*/ 12734 w 19705"/>
                    <a:gd name="connsiteY12" fmla="*/ 10943 h 19820"/>
                    <a:gd name="connsiteX13" fmla="*/ 12838 w 19705"/>
                    <a:gd name="connsiteY13" fmla="*/ 10534 h 19820"/>
                    <a:gd name="connsiteX14" fmla="*/ 18791 w 19705"/>
                    <a:gd name="connsiteY14" fmla="*/ 12668 h 19820"/>
                    <a:gd name="connsiteX15" fmla="*/ 19706 w 19705"/>
                    <a:gd name="connsiteY15" fmla="*/ 10610 h 19820"/>
                    <a:gd name="connsiteX16" fmla="*/ 13038 w 19705"/>
                    <a:gd name="connsiteY16" fmla="*/ 9905 h 19820"/>
                    <a:gd name="connsiteX17" fmla="*/ 1247 w 19705"/>
                    <a:gd name="connsiteY17" fmla="*/ 104 h 19820"/>
                    <a:gd name="connsiteX18" fmla="*/ 8561 w 19705"/>
                    <a:gd name="connsiteY18" fmla="*/ 14315 h 19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05" h="19820">
                      <a:moveTo>
                        <a:pt x="8561" y="14315"/>
                      </a:moveTo>
                      <a:lnTo>
                        <a:pt x="8962" y="19649"/>
                      </a:lnTo>
                      <a:lnTo>
                        <a:pt x="10895" y="18735"/>
                      </a:lnTo>
                      <a:lnTo>
                        <a:pt x="9543" y="13801"/>
                      </a:lnTo>
                      <a:cubicBezTo>
                        <a:pt x="9695" y="13725"/>
                        <a:pt x="9819" y="13620"/>
                        <a:pt x="9971" y="13553"/>
                      </a:cubicBezTo>
                      <a:lnTo>
                        <a:pt x="12810" y="19821"/>
                      </a:lnTo>
                      <a:lnTo>
                        <a:pt x="14581" y="18383"/>
                      </a:lnTo>
                      <a:lnTo>
                        <a:pt x="10600" y="13201"/>
                      </a:lnTo>
                      <a:cubicBezTo>
                        <a:pt x="11000" y="12991"/>
                        <a:pt x="11390" y="12810"/>
                        <a:pt x="11800" y="12553"/>
                      </a:cubicBezTo>
                      <a:lnTo>
                        <a:pt x="16744" y="16973"/>
                      </a:lnTo>
                      <a:lnTo>
                        <a:pt x="18134" y="15144"/>
                      </a:lnTo>
                      <a:lnTo>
                        <a:pt x="12514" y="11753"/>
                      </a:lnTo>
                      <a:lnTo>
                        <a:pt x="12734" y="10943"/>
                      </a:lnTo>
                      <a:cubicBezTo>
                        <a:pt x="12781" y="10801"/>
                        <a:pt x="12781" y="10677"/>
                        <a:pt x="12838" y="10534"/>
                      </a:cubicBezTo>
                      <a:lnTo>
                        <a:pt x="18791" y="12668"/>
                      </a:lnTo>
                      <a:lnTo>
                        <a:pt x="19706" y="10610"/>
                      </a:lnTo>
                      <a:lnTo>
                        <a:pt x="13038" y="9905"/>
                      </a:lnTo>
                      <a:cubicBezTo>
                        <a:pt x="14829" y="4009"/>
                        <a:pt x="6323" y="-772"/>
                        <a:pt x="1247" y="104"/>
                      </a:cubicBezTo>
                      <a:cubicBezTo>
                        <a:pt x="-1725" y="9486"/>
                        <a:pt x="580" y="17430"/>
                        <a:pt x="8561" y="1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7745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5" name="图形 3">
                <a:extLst>
                  <a:ext uri="{FF2B5EF4-FFF2-40B4-BE49-F238E27FC236}">
                    <a16:creationId xmlns:a16="http://schemas.microsoft.com/office/drawing/2014/main" id="{D353B4B0-7FCA-C115-AF02-2A01BA43BA94}"/>
                  </a:ext>
                </a:extLst>
              </p:cNvPr>
              <p:cNvGrpSpPr/>
              <p:nvPr/>
            </p:nvGrpSpPr>
            <p:grpSpPr>
              <a:xfrm>
                <a:off x="10982276" y="1272508"/>
                <a:ext cx="61164" cy="55671"/>
                <a:chOff x="10982276" y="1272508"/>
                <a:chExt cx="61164" cy="55671"/>
              </a:xfrm>
            </p:grpSpPr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F2B014E7-EED2-0FB0-22F5-70A1F4587CC8}"/>
                    </a:ext>
                  </a:extLst>
                </p:cNvPr>
                <p:cNvSpPr/>
                <p:nvPr/>
              </p:nvSpPr>
              <p:spPr>
                <a:xfrm>
                  <a:off x="10982276" y="1273876"/>
                  <a:ext cx="61164" cy="54302"/>
                </a:xfrm>
                <a:custGeom>
                  <a:avLst/>
                  <a:gdLst>
                    <a:gd name="connsiteX0" fmla="*/ 9791 w 61164"/>
                    <a:gd name="connsiteY0" fmla="*/ 27454 h 54302"/>
                    <a:gd name="connsiteX1" fmla="*/ 35757 w 61164"/>
                    <a:gd name="connsiteY1" fmla="*/ 6013 h 54302"/>
                    <a:gd name="connsiteX2" fmla="*/ 51378 w 61164"/>
                    <a:gd name="connsiteY2" fmla="*/ 26844 h 54302"/>
                    <a:gd name="connsiteX3" fmla="*/ 25403 w 61164"/>
                    <a:gd name="connsiteY3" fmla="*/ 48275 h 54302"/>
                    <a:gd name="connsiteX4" fmla="*/ 9791 w 61164"/>
                    <a:gd name="connsiteY4" fmla="*/ 27454 h 5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164" h="54302">
                      <a:moveTo>
                        <a:pt x="9791" y="27454"/>
                      </a:moveTo>
                      <a:cubicBezTo>
                        <a:pt x="28" y="7804"/>
                        <a:pt x="19840" y="-8522"/>
                        <a:pt x="35757" y="6013"/>
                      </a:cubicBezTo>
                      <a:cubicBezTo>
                        <a:pt x="58940" y="-9122"/>
                        <a:pt x="70875" y="6727"/>
                        <a:pt x="51378" y="26844"/>
                      </a:cubicBezTo>
                      <a:cubicBezTo>
                        <a:pt x="61112" y="46494"/>
                        <a:pt x="41338" y="62811"/>
                        <a:pt x="25403" y="48275"/>
                      </a:cubicBezTo>
                      <a:cubicBezTo>
                        <a:pt x="2210" y="63439"/>
                        <a:pt x="-9706" y="47571"/>
                        <a:pt x="9791" y="2745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1EE762B6-CF89-50D5-14C2-172CF423205F}"/>
                    </a:ext>
                  </a:extLst>
                </p:cNvPr>
                <p:cNvSpPr/>
                <p:nvPr/>
              </p:nvSpPr>
              <p:spPr>
                <a:xfrm>
                  <a:off x="10988191" y="1272508"/>
                  <a:ext cx="50444" cy="54149"/>
                </a:xfrm>
                <a:custGeom>
                  <a:avLst/>
                  <a:gdLst>
                    <a:gd name="connsiteX0" fmla="*/ 23346 w 50444"/>
                    <a:gd name="connsiteY0" fmla="*/ 33261 h 54149"/>
                    <a:gd name="connsiteX1" fmla="*/ 14316 w 50444"/>
                    <a:gd name="connsiteY1" fmla="*/ 53912 h 54149"/>
                    <a:gd name="connsiteX2" fmla="*/ 22050 w 50444"/>
                    <a:gd name="connsiteY2" fmla="*/ 33023 h 54149"/>
                    <a:gd name="connsiteX3" fmla="*/ 8982 w 50444"/>
                    <a:gd name="connsiteY3" fmla="*/ 51997 h 54149"/>
                    <a:gd name="connsiteX4" fmla="*/ 20945 w 50444"/>
                    <a:gd name="connsiteY4" fmla="*/ 32404 h 54149"/>
                    <a:gd name="connsiteX5" fmla="*/ 4610 w 50444"/>
                    <a:gd name="connsiteY5" fmla="*/ 48501 h 54149"/>
                    <a:gd name="connsiteX6" fmla="*/ 20098 w 50444"/>
                    <a:gd name="connsiteY6" fmla="*/ 31452 h 54149"/>
                    <a:gd name="connsiteX7" fmla="*/ 1591 w 50444"/>
                    <a:gd name="connsiteY7" fmla="*/ 43682 h 54149"/>
                    <a:gd name="connsiteX8" fmla="*/ 19583 w 50444"/>
                    <a:gd name="connsiteY8" fmla="*/ 30232 h 54149"/>
                    <a:gd name="connsiteX9" fmla="*/ 0 w 50444"/>
                    <a:gd name="connsiteY9" fmla="*/ 37805 h 54149"/>
                    <a:gd name="connsiteX10" fmla="*/ 19383 w 50444"/>
                    <a:gd name="connsiteY10" fmla="*/ 28804 h 54149"/>
                    <a:gd name="connsiteX11" fmla="*/ 9 w 50444"/>
                    <a:gd name="connsiteY11" fmla="*/ 31271 h 54149"/>
                    <a:gd name="connsiteX12" fmla="*/ 19555 w 50444"/>
                    <a:gd name="connsiteY12" fmla="*/ 27289 h 54149"/>
                    <a:gd name="connsiteX13" fmla="*/ 1609 w 50444"/>
                    <a:gd name="connsiteY13" fmla="*/ 24451 h 54149"/>
                    <a:gd name="connsiteX14" fmla="*/ 20079 w 50444"/>
                    <a:gd name="connsiteY14" fmla="*/ 25746 h 54149"/>
                    <a:gd name="connsiteX15" fmla="*/ 4677 w 50444"/>
                    <a:gd name="connsiteY15" fmla="*/ 17821 h 54149"/>
                    <a:gd name="connsiteX16" fmla="*/ 20945 w 50444"/>
                    <a:gd name="connsiteY16" fmla="*/ 24308 h 54149"/>
                    <a:gd name="connsiteX17" fmla="*/ 9030 w 50444"/>
                    <a:gd name="connsiteY17" fmla="*/ 11782 h 54149"/>
                    <a:gd name="connsiteX18" fmla="*/ 22050 w 50444"/>
                    <a:gd name="connsiteY18" fmla="*/ 23022 h 54149"/>
                    <a:gd name="connsiteX19" fmla="*/ 14402 w 50444"/>
                    <a:gd name="connsiteY19" fmla="*/ 6696 h 54149"/>
                    <a:gd name="connsiteX20" fmla="*/ 23346 w 50444"/>
                    <a:gd name="connsiteY20" fmla="*/ 22012 h 54149"/>
                    <a:gd name="connsiteX21" fmla="*/ 20421 w 50444"/>
                    <a:gd name="connsiteY21" fmla="*/ 2896 h 54149"/>
                    <a:gd name="connsiteX22" fmla="*/ 24774 w 50444"/>
                    <a:gd name="connsiteY22" fmla="*/ 21317 h 54149"/>
                    <a:gd name="connsiteX23" fmla="*/ 26746 w 50444"/>
                    <a:gd name="connsiteY23" fmla="*/ 610 h 54149"/>
                    <a:gd name="connsiteX24" fmla="*/ 26194 w 50444"/>
                    <a:gd name="connsiteY24" fmla="*/ 20965 h 54149"/>
                    <a:gd name="connsiteX25" fmla="*/ 32985 w 50444"/>
                    <a:gd name="connsiteY25" fmla="*/ 0 h 54149"/>
                    <a:gd name="connsiteX26" fmla="*/ 27594 w 50444"/>
                    <a:gd name="connsiteY26" fmla="*/ 21050 h 54149"/>
                    <a:gd name="connsiteX27" fmla="*/ 38738 w 50444"/>
                    <a:gd name="connsiteY27" fmla="*/ 1086 h 54149"/>
                    <a:gd name="connsiteX28" fmla="*/ 28803 w 50444"/>
                    <a:gd name="connsiteY28" fmla="*/ 21469 h 54149"/>
                    <a:gd name="connsiteX29" fmla="*/ 43586 w 50444"/>
                    <a:gd name="connsiteY29" fmla="*/ 3800 h 54149"/>
                    <a:gd name="connsiteX30" fmla="*/ 29775 w 50444"/>
                    <a:gd name="connsiteY30" fmla="*/ 22269 h 54149"/>
                    <a:gd name="connsiteX31" fmla="*/ 47292 w 50444"/>
                    <a:gd name="connsiteY31" fmla="*/ 7991 h 54149"/>
                    <a:gd name="connsiteX32" fmla="*/ 30442 w 50444"/>
                    <a:gd name="connsiteY32" fmla="*/ 23365 h 54149"/>
                    <a:gd name="connsiteX33" fmla="*/ 49654 w 50444"/>
                    <a:gd name="connsiteY33" fmla="*/ 13373 h 54149"/>
                    <a:gd name="connsiteX34" fmla="*/ 30832 w 50444"/>
                    <a:gd name="connsiteY34" fmla="*/ 24679 h 54149"/>
                    <a:gd name="connsiteX35" fmla="*/ 50444 w 50444"/>
                    <a:gd name="connsiteY35" fmla="*/ 19631 h 54149"/>
                    <a:gd name="connsiteX36" fmla="*/ 30823 w 50444"/>
                    <a:gd name="connsiteY36" fmla="*/ 26165 h 54149"/>
                    <a:gd name="connsiteX37" fmla="*/ 49635 w 50444"/>
                    <a:gd name="connsiteY37" fmla="*/ 26365 h 54149"/>
                    <a:gd name="connsiteX38" fmla="*/ 30461 w 50444"/>
                    <a:gd name="connsiteY38" fmla="*/ 27727 h 54149"/>
                    <a:gd name="connsiteX39" fmla="*/ 47292 w 50444"/>
                    <a:gd name="connsiteY39" fmla="*/ 33128 h 54149"/>
                    <a:gd name="connsiteX40" fmla="*/ 29775 w 50444"/>
                    <a:gd name="connsiteY40" fmla="*/ 29213 h 54149"/>
                    <a:gd name="connsiteX41" fmla="*/ 43558 w 50444"/>
                    <a:gd name="connsiteY41" fmla="*/ 39519 h 54149"/>
                    <a:gd name="connsiteX42" fmla="*/ 28775 w 50444"/>
                    <a:gd name="connsiteY42" fmla="*/ 30594 h 54149"/>
                    <a:gd name="connsiteX43" fmla="*/ 38652 w 50444"/>
                    <a:gd name="connsiteY43" fmla="*/ 45139 h 54149"/>
                    <a:gd name="connsiteX44" fmla="*/ 27575 w 50444"/>
                    <a:gd name="connsiteY44" fmla="*/ 31747 h 54149"/>
                    <a:gd name="connsiteX45" fmla="*/ 32928 w 50444"/>
                    <a:gd name="connsiteY45" fmla="*/ 49635 h 54149"/>
                    <a:gd name="connsiteX46" fmla="*/ 26203 w 50444"/>
                    <a:gd name="connsiteY46" fmla="*/ 32614 h 54149"/>
                    <a:gd name="connsiteX47" fmla="*/ 26679 w 50444"/>
                    <a:gd name="connsiteY47" fmla="*/ 52692 h 54149"/>
                    <a:gd name="connsiteX48" fmla="*/ 24727 w 50444"/>
                    <a:gd name="connsiteY48" fmla="*/ 33118 h 54149"/>
                    <a:gd name="connsiteX49" fmla="*/ 20364 w 50444"/>
                    <a:gd name="connsiteY49" fmla="*/ 54150 h 5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0444" h="54149">
                      <a:moveTo>
                        <a:pt x="23346" y="33261"/>
                      </a:moveTo>
                      <a:lnTo>
                        <a:pt x="14316" y="53912"/>
                      </a:lnTo>
                      <a:lnTo>
                        <a:pt x="22050" y="33023"/>
                      </a:lnTo>
                      <a:lnTo>
                        <a:pt x="8982" y="51997"/>
                      </a:lnTo>
                      <a:lnTo>
                        <a:pt x="20945" y="32404"/>
                      </a:lnTo>
                      <a:lnTo>
                        <a:pt x="4610" y="48501"/>
                      </a:lnTo>
                      <a:lnTo>
                        <a:pt x="20098" y="31452"/>
                      </a:lnTo>
                      <a:lnTo>
                        <a:pt x="1591" y="43682"/>
                      </a:lnTo>
                      <a:lnTo>
                        <a:pt x="19583" y="30232"/>
                      </a:lnTo>
                      <a:lnTo>
                        <a:pt x="0" y="37805"/>
                      </a:lnTo>
                      <a:lnTo>
                        <a:pt x="19383" y="28804"/>
                      </a:lnTo>
                      <a:lnTo>
                        <a:pt x="9" y="31271"/>
                      </a:lnTo>
                      <a:lnTo>
                        <a:pt x="19555" y="27289"/>
                      </a:lnTo>
                      <a:lnTo>
                        <a:pt x="1609" y="24451"/>
                      </a:lnTo>
                      <a:lnTo>
                        <a:pt x="20079" y="25746"/>
                      </a:lnTo>
                      <a:lnTo>
                        <a:pt x="4677" y="17821"/>
                      </a:lnTo>
                      <a:lnTo>
                        <a:pt x="20945" y="24308"/>
                      </a:lnTo>
                      <a:lnTo>
                        <a:pt x="9030" y="11782"/>
                      </a:lnTo>
                      <a:lnTo>
                        <a:pt x="22050" y="23022"/>
                      </a:lnTo>
                      <a:lnTo>
                        <a:pt x="14402" y="6696"/>
                      </a:lnTo>
                      <a:lnTo>
                        <a:pt x="23346" y="22012"/>
                      </a:lnTo>
                      <a:lnTo>
                        <a:pt x="20421" y="2896"/>
                      </a:lnTo>
                      <a:lnTo>
                        <a:pt x="24774" y="21317"/>
                      </a:lnTo>
                      <a:lnTo>
                        <a:pt x="26746" y="610"/>
                      </a:lnTo>
                      <a:lnTo>
                        <a:pt x="26194" y="20965"/>
                      </a:lnTo>
                      <a:lnTo>
                        <a:pt x="32985" y="0"/>
                      </a:lnTo>
                      <a:lnTo>
                        <a:pt x="27594" y="21050"/>
                      </a:lnTo>
                      <a:lnTo>
                        <a:pt x="38738" y="1086"/>
                      </a:lnTo>
                      <a:lnTo>
                        <a:pt x="28803" y="21469"/>
                      </a:lnTo>
                      <a:lnTo>
                        <a:pt x="43586" y="3800"/>
                      </a:lnTo>
                      <a:lnTo>
                        <a:pt x="29775" y="22269"/>
                      </a:lnTo>
                      <a:lnTo>
                        <a:pt x="47292" y="7991"/>
                      </a:lnTo>
                      <a:lnTo>
                        <a:pt x="30442" y="23365"/>
                      </a:lnTo>
                      <a:lnTo>
                        <a:pt x="49654" y="13373"/>
                      </a:lnTo>
                      <a:lnTo>
                        <a:pt x="30832" y="24679"/>
                      </a:lnTo>
                      <a:lnTo>
                        <a:pt x="50444" y="19631"/>
                      </a:lnTo>
                      <a:lnTo>
                        <a:pt x="30823" y="26165"/>
                      </a:lnTo>
                      <a:lnTo>
                        <a:pt x="49635" y="26365"/>
                      </a:lnTo>
                      <a:lnTo>
                        <a:pt x="30461" y="27727"/>
                      </a:lnTo>
                      <a:lnTo>
                        <a:pt x="47292" y="33128"/>
                      </a:lnTo>
                      <a:lnTo>
                        <a:pt x="29775" y="29213"/>
                      </a:lnTo>
                      <a:lnTo>
                        <a:pt x="43558" y="39519"/>
                      </a:lnTo>
                      <a:lnTo>
                        <a:pt x="28775" y="30594"/>
                      </a:lnTo>
                      <a:lnTo>
                        <a:pt x="38652" y="45139"/>
                      </a:lnTo>
                      <a:lnTo>
                        <a:pt x="27575" y="31747"/>
                      </a:lnTo>
                      <a:lnTo>
                        <a:pt x="32928" y="49635"/>
                      </a:lnTo>
                      <a:lnTo>
                        <a:pt x="26203" y="32614"/>
                      </a:lnTo>
                      <a:lnTo>
                        <a:pt x="26679" y="52692"/>
                      </a:lnTo>
                      <a:lnTo>
                        <a:pt x="24727" y="33118"/>
                      </a:lnTo>
                      <a:lnTo>
                        <a:pt x="20364" y="54150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CC7F4347-6DE0-2229-C042-8D2496537608}"/>
                    </a:ext>
                  </a:extLst>
                </p:cNvPr>
                <p:cNvSpPr/>
                <p:nvPr/>
              </p:nvSpPr>
              <p:spPr>
                <a:xfrm>
                  <a:off x="10999982" y="1285508"/>
                  <a:ext cx="19737" cy="19851"/>
                </a:xfrm>
                <a:custGeom>
                  <a:avLst/>
                  <a:gdLst>
                    <a:gd name="connsiteX0" fmla="*/ 8565 w 19737"/>
                    <a:gd name="connsiteY0" fmla="*/ 14317 h 19851"/>
                    <a:gd name="connsiteX1" fmla="*/ 8984 w 19737"/>
                    <a:gd name="connsiteY1" fmla="*/ 19651 h 19851"/>
                    <a:gd name="connsiteX2" fmla="*/ 10908 w 19737"/>
                    <a:gd name="connsiteY2" fmla="*/ 18756 h 19851"/>
                    <a:gd name="connsiteX3" fmla="*/ 9517 w 19737"/>
                    <a:gd name="connsiteY3" fmla="*/ 13803 h 19851"/>
                    <a:gd name="connsiteX4" fmla="*/ 9965 w 19737"/>
                    <a:gd name="connsiteY4" fmla="*/ 13555 h 19851"/>
                    <a:gd name="connsiteX5" fmla="*/ 12822 w 19737"/>
                    <a:gd name="connsiteY5" fmla="*/ 19851 h 19851"/>
                    <a:gd name="connsiteX6" fmla="*/ 14584 w 19737"/>
                    <a:gd name="connsiteY6" fmla="*/ 18422 h 19851"/>
                    <a:gd name="connsiteX7" fmla="*/ 10622 w 19737"/>
                    <a:gd name="connsiteY7" fmla="*/ 13231 h 19851"/>
                    <a:gd name="connsiteX8" fmla="*/ 11831 w 19737"/>
                    <a:gd name="connsiteY8" fmla="*/ 12574 h 19851"/>
                    <a:gd name="connsiteX9" fmla="*/ 16727 w 19737"/>
                    <a:gd name="connsiteY9" fmla="*/ 17003 h 19851"/>
                    <a:gd name="connsiteX10" fmla="*/ 18156 w 19737"/>
                    <a:gd name="connsiteY10" fmla="*/ 15165 h 19851"/>
                    <a:gd name="connsiteX11" fmla="*/ 12498 w 19737"/>
                    <a:gd name="connsiteY11" fmla="*/ 11764 h 19851"/>
                    <a:gd name="connsiteX12" fmla="*/ 12698 w 19737"/>
                    <a:gd name="connsiteY12" fmla="*/ 10945 h 19851"/>
                    <a:gd name="connsiteX13" fmla="*/ 12851 w 19737"/>
                    <a:gd name="connsiteY13" fmla="*/ 10536 h 19851"/>
                    <a:gd name="connsiteX14" fmla="*/ 18842 w 19737"/>
                    <a:gd name="connsiteY14" fmla="*/ 12688 h 19851"/>
                    <a:gd name="connsiteX15" fmla="*/ 19737 w 19737"/>
                    <a:gd name="connsiteY15" fmla="*/ 10631 h 19851"/>
                    <a:gd name="connsiteX16" fmla="*/ 13051 w 19737"/>
                    <a:gd name="connsiteY16" fmla="*/ 9878 h 19851"/>
                    <a:gd name="connsiteX17" fmla="*/ 1297 w 19737"/>
                    <a:gd name="connsiteY17" fmla="*/ 106 h 19851"/>
                    <a:gd name="connsiteX18" fmla="*/ 8565 w 19737"/>
                    <a:gd name="connsiteY18" fmla="*/ 14317 h 19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737" h="19851">
                      <a:moveTo>
                        <a:pt x="8565" y="14317"/>
                      </a:moveTo>
                      <a:lnTo>
                        <a:pt x="8984" y="19651"/>
                      </a:lnTo>
                      <a:lnTo>
                        <a:pt x="10908" y="18756"/>
                      </a:lnTo>
                      <a:lnTo>
                        <a:pt x="9517" y="13803"/>
                      </a:lnTo>
                      <a:cubicBezTo>
                        <a:pt x="9688" y="13736"/>
                        <a:pt x="9822" y="13612"/>
                        <a:pt x="9965" y="13555"/>
                      </a:cubicBezTo>
                      <a:lnTo>
                        <a:pt x="12822" y="19851"/>
                      </a:lnTo>
                      <a:lnTo>
                        <a:pt x="14584" y="18422"/>
                      </a:lnTo>
                      <a:lnTo>
                        <a:pt x="10622" y="13231"/>
                      </a:lnTo>
                      <a:cubicBezTo>
                        <a:pt x="11041" y="13003"/>
                        <a:pt x="11374" y="12850"/>
                        <a:pt x="11831" y="12574"/>
                      </a:cubicBezTo>
                      <a:lnTo>
                        <a:pt x="16727" y="17003"/>
                      </a:lnTo>
                      <a:lnTo>
                        <a:pt x="18156" y="15165"/>
                      </a:lnTo>
                      <a:lnTo>
                        <a:pt x="12498" y="11764"/>
                      </a:lnTo>
                      <a:lnTo>
                        <a:pt x="12698" y="10945"/>
                      </a:lnTo>
                      <a:cubicBezTo>
                        <a:pt x="12813" y="10821"/>
                        <a:pt x="12803" y="10698"/>
                        <a:pt x="12851" y="10536"/>
                      </a:cubicBezTo>
                      <a:lnTo>
                        <a:pt x="18842" y="12688"/>
                      </a:lnTo>
                      <a:lnTo>
                        <a:pt x="19737" y="10631"/>
                      </a:lnTo>
                      <a:lnTo>
                        <a:pt x="13051" y="9878"/>
                      </a:lnTo>
                      <a:cubicBezTo>
                        <a:pt x="14851" y="4021"/>
                        <a:pt x="6355" y="-780"/>
                        <a:pt x="1297" y="106"/>
                      </a:cubicBezTo>
                      <a:cubicBezTo>
                        <a:pt x="-1751" y="9459"/>
                        <a:pt x="535" y="17403"/>
                        <a:pt x="8565" y="1431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3082732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9" name="图形 3">
                <a:extLst>
                  <a:ext uri="{FF2B5EF4-FFF2-40B4-BE49-F238E27FC236}">
                    <a16:creationId xmlns:a16="http://schemas.microsoft.com/office/drawing/2014/main" id="{D6A42619-8BFD-DBA2-6C4A-6763DA89FC20}"/>
                  </a:ext>
                </a:extLst>
              </p:cNvPr>
              <p:cNvGrpSpPr/>
              <p:nvPr/>
            </p:nvGrpSpPr>
            <p:grpSpPr>
              <a:xfrm>
                <a:off x="11115541" y="1581395"/>
                <a:ext cx="194015" cy="146140"/>
                <a:chOff x="11115541" y="1581395"/>
                <a:chExt cx="194015" cy="146140"/>
              </a:xfrm>
              <a:solidFill>
                <a:srgbClr val="EFCA13"/>
              </a:solidFill>
            </p:grpSpPr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F7B5CBF-15BA-AE04-00F0-98537FAD2CE1}"/>
                    </a:ext>
                  </a:extLst>
                </p:cNvPr>
                <p:cNvSpPr/>
                <p:nvPr/>
              </p:nvSpPr>
              <p:spPr>
                <a:xfrm>
                  <a:off x="11115541" y="1682597"/>
                  <a:ext cx="41557" cy="44938"/>
                </a:xfrm>
                <a:custGeom>
                  <a:avLst/>
                  <a:gdLst>
                    <a:gd name="connsiteX0" fmla="*/ 34709 w 41557"/>
                    <a:gd name="connsiteY0" fmla="*/ 0 h 44938"/>
                    <a:gd name="connsiteX1" fmla="*/ 0 w 41557"/>
                    <a:gd name="connsiteY1" fmla="*/ 36767 h 44938"/>
                    <a:gd name="connsiteX2" fmla="*/ 105 w 41557"/>
                    <a:gd name="connsiteY2" fmla="*/ 44939 h 44938"/>
                    <a:gd name="connsiteX3" fmla="*/ 41558 w 41557"/>
                    <a:gd name="connsiteY3" fmla="*/ 1495 h 44938"/>
                    <a:gd name="connsiteX4" fmla="*/ 34709 w 41557"/>
                    <a:gd name="connsiteY4" fmla="*/ 0 h 44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557" h="44938">
                      <a:moveTo>
                        <a:pt x="34709" y="0"/>
                      </a:moveTo>
                      <a:cubicBezTo>
                        <a:pt x="21584" y="13049"/>
                        <a:pt x="9830" y="25641"/>
                        <a:pt x="0" y="36767"/>
                      </a:cubicBezTo>
                      <a:cubicBezTo>
                        <a:pt x="286" y="39481"/>
                        <a:pt x="295" y="42205"/>
                        <a:pt x="105" y="44939"/>
                      </a:cubicBezTo>
                      <a:cubicBezTo>
                        <a:pt x="11421" y="32385"/>
                        <a:pt x="25479" y="17383"/>
                        <a:pt x="41558" y="1495"/>
                      </a:cubicBezTo>
                      <a:cubicBezTo>
                        <a:pt x="39262" y="1048"/>
                        <a:pt x="36957" y="581"/>
                        <a:pt x="34709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1D9A5C44-FE97-8337-6D4F-16E873AE2DF2}"/>
                    </a:ext>
                  </a:extLst>
                </p:cNvPr>
                <p:cNvSpPr/>
                <p:nvPr/>
              </p:nvSpPr>
              <p:spPr>
                <a:xfrm>
                  <a:off x="11220735" y="1581395"/>
                  <a:ext cx="88821" cy="42089"/>
                </a:xfrm>
                <a:custGeom>
                  <a:avLst/>
                  <a:gdLst>
                    <a:gd name="connsiteX0" fmla="*/ 73304 w 88821"/>
                    <a:gd name="connsiteY0" fmla="*/ 1075 h 42089"/>
                    <a:gd name="connsiteX1" fmla="*/ 56559 w 88821"/>
                    <a:gd name="connsiteY1" fmla="*/ 5676 h 42089"/>
                    <a:gd name="connsiteX2" fmla="*/ 36604 w 88821"/>
                    <a:gd name="connsiteY2" fmla="*/ 14715 h 42089"/>
                    <a:gd name="connsiteX3" fmla="*/ 0 w 88821"/>
                    <a:gd name="connsiteY3" fmla="*/ 38451 h 42089"/>
                    <a:gd name="connsiteX4" fmla="*/ 4515 w 88821"/>
                    <a:gd name="connsiteY4" fmla="*/ 42090 h 42089"/>
                    <a:gd name="connsiteX5" fmla="*/ 37652 w 88821"/>
                    <a:gd name="connsiteY5" fmla="*/ 19878 h 42089"/>
                    <a:gd name="connsiteX6" fmla="*/ 57064 w 88821"/>
                    <a:gd name="connsiteY6" fmla="*/ 10200 h 42089"/>
                    <a:gd name="connsiteX7" fmla="*/ 73342 w 88821"/>
                    <a:gd name="connsiteY7" fmla="*/ 4466 h 42089"/>
                    <a:gd name="connsiteX8" fmla="*/ 88820 w 88821"/>
                    <a:gd name="connsiteY8" fmla="*/ 380 h 42089"/>
                    <a:gd name="connsiteX9" fmla="*/ 73304 w 88821"/>
                    <a:gd name="connsiteY9" fmla="*/ 1075 h 42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21" h="42089">
                      <a:moveTo>
                        <a:pt x="73304" y="1075"/>
                      </a:moveTo>
                      <a:cubicBezTo>
                        <a:pt x="68570" y="2237"/>
                        <a:pt x="62865" y="3818"/>
                        <a:pt x="56559" y="5676"/>
                      </a:cubicBezTo>
                      <a:cubicBezTo>
                        <a:pt x="50492" y="8495"/>
                        <a:pt x="43481" y="10686"/>
                        <a:pt x="36604" y="14715"/>
                      </a:cubicBezTo>
                      <a:cubicBezTo>
                        <a:pt x="24708" y="20639"/>
                        <a:pt x="12411" y="29221"/>
                        <a:pt x="0" y="38451"/>
                      </a:cubicBezTo>
                      <a:cubicBezTo>
                        <a:pt x="1809" y="39508"/>
                        <a:pt x="3362" y="40709"/>
                        <a:pt x="4515" y="42090"/>
                      </a:cubicBezTo>
                      <a:cubicBezTo>
                        <a:pt x="15735" y="33489"/>
                        <a:pt x="26946" y="25783"/>
                        <a:pt x="37652" y="19878"/>
                      </a:cubicBezTo>
                      <a:cubicBezTo>
                        <a:pt x="44367" y="15534"/>
                        <a:pt x="51178" y="13315"/>
                        <a:pt x="57064" y="10200"/>
                      </a:cubicBezTo>
                      <a:cubicBezTo>
                        <a:pt x="63217" y="8028"/>
                        <a:pt x="68713" y="6095"/>
                        <a:pt x="73342" y="4466"/>
                      </a:cubicBezTo>
                      <a:cubicBezTo>
                        <a:pt x="82810" y="2628"/>
                        <a:pt x="88744" y="1104"/>
                        <a:pt x="88820" y="380"/>
                      </a:cubicBezTo>
                      <a:cubicBezTo>
                        <a:pt x="88887" y="-354"/>
                        <a:pt x="83039" y="27"/>
                        <a:pt x="73304" y="1075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12" name="图形 3">
                <a:extLst>
                  <a:ext uri="{FF2B5EF4-FFF2-40B4-BE49-F238E27FC236}">
                    <a16:creationId xmlns:a16="http://schemas.microsoft.com/office/drawing/2014/main" id="{EAB2E43F-DD60-BE9A-E039-BF0ED6617249}"/>
                  </a:ext>
                </a:extLst>
              </p:cNvPr>
              <p:cNvGrpSpPr/>
              <p:nvPr/>
            </p:nvGrpSpPr>
            <p:grpSpPr>
              <a:xfrm>
                <a:off x="11112978" y="1573983"/>
                <a:ext cx="196948" cy="129321"/>
                <a:chOff x="11112978" y="1573983"/>
                <a:chExt cx="196948" cy="129321"/>
              </a:xfrm>
              <a:solidFill>
                <a:srgbClr val="EFCA13"/>
              </a:solidFill>
            </p:grpSpPr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46E51E72-A216-8C90-AAFF-259672978A6E}"/>
                    </a:ext>
                  </a:extLst>
                </p:cNvPr>
                <p:cNvSpPr/>
                <p:nvPr/>
              </p:nvSpPr>
              <p:spPr>
                <a:xfrm>
                  <a:off x="11112978" y="1675205"/>
                  <a:ext cx="22821" cy="28098"/>
                </a:xfrm>
                <a:custGeom>
                  <a:avLst/>
                  <a:gdLst>
                    <a:gd name="connsiteX0" fmla="*/ 21022 w 22821"/>
                    <a:gd name="connsiteY0" fmla="*/ 1248 h 28098"/>
                    <a:gd name="connsiteX1" fmla="*/ 19174 w 22821"/>
                    <a:gd name="connsiteY1" fmla="*/ 0 h 28098"/>
                    <a:gd name="connsiteX2" fmla="*/ 0 w 22821"/>
                    <a:gd name="connsiteY2" fmla="*/ 22136 h 28098"/>
                    <a:gd name="connsiteX3" fmla="*/ 200 w 22821"/>
                    <a:gd name="connsiteY3" fmla="*/ 22279 h 28098"/>
                    <a:gd name="connsiteX4" fmla="*/ 733 w 22821"/>
                    <a:gd name="connsiteY4" fmla="*/ 28099 h 28098"/>
                    <a:gd name="connsiteX5" fmla="*/ 22822 w 22821"/>
                    <a:gd name="connsiteY5" fmla="*/ 2048 h 28098"/>
                    <a:gd name="connsiteX6" fmla="*/ 21022 w 22821"/>
                    <a:gd name="connsiteY6" fmla="*/ 1248 h 2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21" h="28098">
                      <a:moveTo>
                        <a:pt x="21022" y="1248"/>
                      </a:moveTo>
                      <a:cubicBezTo>
                        <a:pt x="20288" y="848"/>
                        <a:pt x="19774" y="410"/>
                        <a:pt x="19174" y="0"/>
                      </a:cubicBezTo>
                      <a:cubicBezTo>
                        <a:pt x="12154" y="7630"/>
                        <a:pt x="5734" y="15078"/>
                        <a:pt x="0" y="22136"/>
                      </a:cubicBezTo>
                      <a:cubicBezTo>
                        <a:pt x="86" y="22193"/>
                        <a:pt x="162" y="22212"/>
                        <a:pt x="200" y="22279"/>
                      </a:cubicBezTo>
                      <a:cubicBezTo>
                        <a:pt x="257" y="24251"/>
                        <a:pt x="495" y="26165"/>
                        <a:pt x="733" y="28099"/>
                      </a:cubicBezTo>
                      <a:cubicBezTo>
                        <a:pt x="7230" y="19860"/>
                        <a:pt x="14602" y="11078"/>
                        <a:pt x="22822" y="2048"/>
                      </a:cubicBezTo>
                      <a:cubicBezTo>
                        <a:pt x="22250" y="1762"/>
                        <a:pt x="21622" y="1543"/>
                        <a:pt x="21022" y="1248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AEC9754-47ED-9BBA-2852-6940DDEB9D84}"/>
                    </a:ext>
                  </a:extLst>
                </p:cNvPr>
                <p:cNvSpPr/>
                <p:nvPr/>
              </p:nvSpPr>
              <p:spPr>
                <a:xfrm>
                  <a:off x="11204914" y="1573983"/>
                  <a:ext cx="105013" cy="39205"/>
                </a:xfrm>
                <a:custGeom>
                  <a:avLst/>
                  <a:gdLst>
                    <a:gd name="connsiteX0" fmla="*/ 88001 w 105013"/>
                    <a:gd name="connsiteY0" fmla="*/ 0 h 39205"/>
                    <a:gd name="connsiteX1" fmla="*/ 69361 w 105013"/>
                    <a:gd name="connsiteY1" fmla="*/ 3096 h 39205"/>
                    <a:gd name="connsiteX2" fmla="*/ 46996 w 105013"/>
                    <a:gd name="connsiteY2" fmla="*/ 10668 h 39205"/>
                    <a:gd name="connsiteX3" fmla="*/ 0 w 105013"/>
                    <a:gd name="connsiteY3" fmla="*/ 36824 h 39205"/>
                    <a:gd name="connsiteX4" fmla="*/ 705 w 105013"/>
                    <a:gd name="connsiteY4" fmla="*/ 37148 h 39205"/>
                    <a:gd name="connsiteX5" fmla="*/ 3934 w 105013"/>
                    <a:gd name="connsiteY5" fmla="*/ 39205 h 39205"/>
                    <a:gd name="connsiteX6" fmla="*/ 50397 w 105013"/>
                    <a:gd name="connsiteY6" fmla="*/ 13764 h 39205"/>
                    <a:gd name="connsiteX7" fmla="*/ 71542 w 105013"/>
                    <a:gd name="connsiteY7" fmla="*/ 6506 h 39205"/>
                    <a:gd name="connsiteX8" fmla="*/ 88992 w 105013"/>
                    <a:gd name="connsiteY8" fmla="*/ 3096 h 39205"/>
                    <a:gd name="connsiteX9" fmla="*/ 105013 w 105013"/>
                    <a:gd name="connsiteY9" fmla="*/ 1143 h 39205"/>
                    <a:gd name="connsiteX10" fmla="*/ 88001 w 105013"/>
                    <a:gd name="connsiteY10" fmla="*/ 0 h 3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013" h="39205">
                      <a:moveTo>
                        <a:pt x="88001" y="0"/>
                      </a:moveTo>
                      <a:cubicBezTo>
                        <a:pt x="82763" y="734"/>
                        <a:pt x="76428" y="1667"/>
                        <a:pt x="69361" y="3096"/>
                      </a:cubicBezTo>
                      <a:cubicBezTo>
                        <a:pt x="62684" y="5391"/>
                        <a:pt x="54635" y="7011"/>
                        <a:pt x="46996" y="10668"/>
                      </a:cubicBezTo>
                      <a:cubicBezTo>
                        <a:pt x="31547" y="16602"/>
                        <a:pt x="15792" y="26270"/>
                        <a:pt x="0" y="36824"/>
                      </a:cubicBezTo>
                      <a:lnTo>
                        <a:pt x="705" y="37148"/>
                      </a:lnTo>
                      <a:cubicBezTo>
                        <a:pt x="1867" y="37710"/>
                        <a:pt x="2953" y="38415"/>
                        <a:pt x="3934" y="39205"/>
                      </a:cubicBezTo>
                      <a:cubicBezTo>
                        <a:pt x="19650" y="28756"/>
                        <a:pt x="35557" y="19784"/>
                        <a:pt x="50397" y="13764"/>
                      </a:cubicBezTo>
                      <a:cubicBezTo>
                        <a:pt x="57798" y="10582"/>
                        <a:pt x="65189" y="8658"/>
                        <a:pt x="71542" y="6506"/>
                      </a:cubicBezTo>
                      <a:cubicBezTo>
                        <a:pt x="78238" y="5229"/>
                        <a:pt x="84049" y="3867"/>
                        <a:pt x="88992" y="3096"/>
                      </a:cubicBezTo>
                      <a:cubicBezTo>
                        <a:pt x="99031" y="2477"/>
                        <a:pt x="104956" y="1905"/>
                        <a:pt x="105013" y="1143"/>
                      </a:cubicBezTo>
                      <a:cubicBezTo>
                        <a:pt x="105042" y="429"/>
                        <a:pt x="98812" y="-9"/>
                        <a:pt x="88001" y="0"/>
                      </a:cubicBezTo>
                      <a:close/>
                    </a:path>
                  </a:pathLst>
                </a:custGeom>
                <a:solidFill>
                  <a:srgbClr val="EFCA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5" name="任意多边形: 形状 614">
                <a:extLst>
                  <a:ext uri="{FF2B5EF4-FFF2-40B4-BE49-F238E27FC236}">
                    <a16:creationId xmlns:a16="http://schemas.microsoft.com/office/drawing/2014/main" id="{C8051B1E-2022-804A-71EC-DB9EF82F3D9D}"/>
                  </a:ext>
                </a:extLst>
              </p:cNvPr>
              <p:cNvSpPr/>
              <p:nvPr/>
            </p:nvSpPr>
            <p:spPr>
              <a:xfrm>
                <a:off x="11092116" y="1584602"/>
                <a:ext cx="94699" cy="40359"/>
              </a:xfrm>
              <a:custGeom>
                <a:avLst/>
                <a:gdLst>
                  <a:gd name="connsiteX0" fmla="*/ 89289 w 94699"/>
                  <a:gd name="connsiteY0" fmla="*/ 40359 h 40359"/>
                  <a:gd name="connsiteX1" fmla="*/ 94700 w 94699"/>
                  <a:gd name="connsiteY1" fmla="*/ 39502 h 40359"/>
                  <a:gd name="connsiteX2" fmla="*/ 93662 w 94699"/>
                  <a:gd name="connsiteY2" fmla="*/ 38844 h 40359"/>
                  <a:gd name="connsiteX3" fmla="*/ 32416 w 94699"/>
                  <a:gd name="connsiteY3" fmla="*/ 10050 h 40359"/>
                  <a:gd name="connsiteX4" fmla="*/ 12 w 94699"/>
                  <a:gd name="connsiteY4" fmla="*/ 87 h 40359"/>
                  <a:gd name="connsiteX5" fmla="*/ 89289 w 94699"/>
                  <a:gd name="connsiteY5" fmla="*/ 40359 h 40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99" h="40359">
                    <a:moveTo>
                      <a:pt x="89289" y="40359"/>
                    </a:moveTo>
                    <a:cubicBezTo>
                      <a:pt x="91061" y="40035"/>
                      <a:pt x="92833" y="39759"/>
                      <a:pt x="94700" y="39502"/>
                    </a:cubicBezTo>
                    <a:cubicBezTo>
                      <a:pt x="94328" y="39283"/>
                      <a:pt x="94005" y="39035"/>
                      <a:pt x="93662" y="38844"/>
                    </a:cubicBezTo>
                    <a:cubicBezTo>
                      <a:pt x="74250" y="26910"/>
                      <a:pt x="50875" y="16823"/>
                      <a:pt x="32416" y="10050"/>
                    </a:cubicBezTo>
                    <a:cubicBezTo>
                      <a:pt x="13985" y="3183"/>
                      <a:pt x="393" y="-637"/>
                      <a:pt x="12" y="87"/>
                    </a:cubicBezTo>
                    <a:cubicBezTo>
                      <a:pt x="-893" y="2002"/>
                      <a:pt x="50694" y="17261"/>
                      <a:pt x="89289" y="4035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6" name="任意多边形: 形状 615">
                <a:extLst>
                  <a:ext uri="{FF2B5EF4-FFF2-40B4-BE49-F238E27FC236}">
                    <a16:creationId xmlns:a16="http://schemas.microsoft.com/office/drawing/2014/main" id="{98FBC8F2-78CA-9B73-F0BF-DCAD41770701}"/>
                  </a:ext>
                </a:extLst>
              </p:cNvPr>
              <p:cNvSpPr/>
              <p:nvPr/>
            </p:nvSpPr>
            <p:spPr>
              <a:xfrm>
                <a:off x="11090392" y="1588243"/>
                <a:ext cx="78288" cy="40471"/>
              </a:xfrm>
              <a:custGeom>
                <a:avLst/>
                <a:gdLst>
                  <a:gd name="connsiteX0" fmla="*/ 78289 w 78288"/>
                  <a:gd name="connsiteY0" fmla="*/ 39509 h 40471"/>
                  <a:gd name="connsiteX1" fmla="*/ 29216 w 78288"/>
                  <a:gd name="connsiteY1" fmla="*/ 13125 h 40471"/>
                  <a:gd name="connsiteX2" fmla="*/ 12 w 78288"/>
                  <a:gd name="connsiteY2" fmla="*/ 66 h 40471"/>
                  <a:gd name="connsiteX3" fmla="*/ 75212 w 78288"/>
                  <a:gd name="connsiteY3" fmla="*/ 40471 h 40471"/>
                  <a:gd name="connsiteX4" fmla="*/ 78289 w 78288"/>
                  <a:gd name="connsiteY4" fmla="*/ 39509 h 40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288" h="40471">
                    <a:moveTo>
                      <a:pt x="78289" y="39509"/>
                    </a:moveTo>
                    <a:cubicBezTo>
                      <a:pt x="61487" y="29727"/>
                      <a:pt x="43685" y="20240"/>
                      <a:pt x="29216" y="13125"/>
                    </a:cubicBezTo>
                    <a:cubicBezTo>
                      <a:pt x="12443" y="4753"/>
                      <a:pt x="412" y="-667"/>
                      <a:pt x="12" y="66"/>
                    </a:cubicBezTo>
                    <a:cubicBezTo>
                      <a:pt x="-816" y="1800"/>
                      <a:pt x="39732" y="20078"/>
                      <a:pt x="75212" y="40471"/>
                    </a:cubicBezTo>
                    <a:cubicBezTo>
                      <a:pt x="76251" y="40167"/>
                      <a:pt x="77175" y="39824"/>
                      <a:pt x="78289" y="395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7" name="图形 3">
                <a:extLst>
                  <a:ext uri="{FF2B5EF4-FFF2-40B4-BE49-F238E27FC236}">
                    <a16:creationId xmlns:a16="http://schemas.microsoft.com/office/drawing/2014/main" id="{38079321-1ACE-4DBB-29DD-25E9A4F20D4D}"/>
                  </a:ext>
                </a:extLst>
              </p:cNvPr>
              <p:cNvGrpSpPr/>
              <p:nvPr/>
            </p:nvGrpSpPr>
            <p:grpSpPr>
              <a:xfrm>
                <a:off x="11276220" y="1551600"/>
                <a:ext cx="74687" cy="72032"/>
                <a:chOff x="11276220" y="1551600"/>
                <a:chExt cx="74687" cy="72032"/>
              </a:xfrm>
            </p:grpSpPr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D6F88DFC-AA4E-181C-BE4D-FB4973246138}"/>
                    </a:ext>
                  </a:extLst>
                </p:cNvPr>
                <p:cNvSpPr/>
                <p:nvPr/>
              </p:nvSpPr>
              <p:spPr>
                <a:xfrm>
                  <a:off x="11276220" y="1551600"/>
                  <a:ext cx="74687" cy="72032"/>
                </a:xfrm>
                <a:custGeom>
                  <a:avLst/>
                  <a:gdLst>
                    <a:gd name="connsiteX0" fmla="*/ 60052 w 74687"/>
                    <a:gd name="connsiteY0" fmla="*/ 46834 h 72032"/>
                    <a:gd name="connsiteX1" fmla="*/ 27353 w 74687"/>
                    <a:gd name="connsiteY1" fmla="*/ 56959 h 72032"/>
                    <a:gd name="connsiteX2" fmla="*/ 14638 w 74687"/>
                    <a:gd name="connsiteY2" fmla="*/ 25193 h 72032"/>
                    <a:gd name="connsiteX3" fmla="*/ 47318 w 74687"/>
                    <a:gd name="connsiteY3" fmla="*/ 15058 h 72032"/>
                    <a:gd name="connsiteX4" fmla="*/ 60052 w 74687"/>
                    <a:gd name="connsiteY4" fmla="*/ 46834 h 7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687" h="72032">
                      <a:moveTo>
                        <a:pt x="60052" y="46834"/>
                      </a:moveTo>
                      <a:cubicBezTo>
                        <a:pt x="66615" y="74151"/>
                        <a:pt x="41707" y="81838"/>
                        <a:pt x="27353" y="56959"/>
                      </a:cubicBezTo>
                      <a:cubicBezTo>
                        <a:pt x="-1022" y="61521"/>
                        <a:pt x="-10690" y="37299"/>
                        <a:pt x="14638" y="25193"/>
                      </a:cubicBezTo>
                      <a:cubicBezTo>
                        <a:pt x="8036" y="-2087"/>
                        <a:pt x="32992" y="-9821"/>
                        <a:pt x="47318" y="15058"/>
                      </a:cubicBezTo>
                      <a:cubicBezTo>
                        <a:pt x="75693" y="10553"/>
                        <a:pt x="85389" y="34746"/>
                        <a:pt x="60052" y="46834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9" name="任意多边形: 形状 618">
                  <a:extLst>
                    <a:ext uri="{FF2B5EF4-FFF2-40B4-BE49-F238E27FC236}">
                      <a16:creationId xmlns:a16="http://schemas.microsoft.com/office/drawing/2014/main" id="{F3AEC268-F867-133A-8B76-6DEC14B0ACBB}"/>
                    </a:ext>
                  </a:extLst>
                </p:cNvPr>
                <p:cNvSpPr/>
                <p:nvPr/>
              </p:nvSpPr>
              <p:spPr>
                <a:xfrm>
                  <a:off x="11283238" y="1559391"/>
                  <a:ext cx="59083" cy="59302"/>
                </a:xfrm>
                <a:custGeom>
                  <a:avLst/>
                  <a:gdLst>
                    <a:gd name="connsiteX0" fmla="*/ 32747 w 59083"/>
                    <a:gd name="connsiteY0" fmla="*/ 23612 h 59302"/>
                    <a:gd name="connsiteX1" fmla="*/ 46806 w 59083"/>
                    <a:gd name="connsiteY1" fmla="*/ 5286 h 59302"/>
                    <a:gd name="connsiteX2" fmla="*/ 34080 w 59083"/>
                    <a:gd name="connsiteY2" fmla="*/ 24584 h 59302"/>
                    <a:gd name="connsiteX3" fmla="*/ 52235 w 59083"/>
                    <a:gd name="connsiteY3" fmla="*/ 10306 h 59302"/>
                    <a:gd name="connsiteX4" fmla="*/ 35176 w 59083"/>
                    <a:gd name="connsiteY4" fmla="*/ 25870 h 59302"/>
                    <a:gd name="connsiteX5" fmla="*/ 56226 w 59083"/>
                    <a:gd name="connsiteY5" fmla="*/ 16554 h 59302"/>
                    <a:gd name="connsiteX6" fmla="*/ 35890 w 59083"/>
                    <a:gd name="connsiteY6" fmla="*/ 27375 h 59302"/>
                    <a:gd name="connsiteX7" fmla="*/ 58588 w 59083"/>
                    <a:gd name="connsiteY7" fmla="*/ 23603 h 59302"/>
                    <a:gd name="connsiteX8" fmla="*/ 36224 w 59083"/>
                    <a:gd name="connsiteY8" fmla="*/ 29051 h 59302"/>
                    <a:gd name="connsiteX9" fmla="*/ 59084 w 59083"/>
                    <a:gd name="connsiteY9" fmla="*/ 31052 h 59302"/>
                    <a:gd name="connsiteX10" fmla="*/ 36100 w 59083"/>
                    <a:gd name="connsiteY10" fmla="*/ 30747 h 59302"/>
                    <a:gd name="connsiteX11" fmla="*/ 57712 w 59083"/>
                    <a:gd name="connsiteY11" fmla="*/ 38386 h 59302"/>
                    <a:gd name="connsiteX12" fmla="*/ 35595 w 59083"/>
                    <a:gd name="connsiteY12" fmla="*/ 32356 h 59302"/>
                    <a:gd name="connsiteX13" fmla="*/ 54597 w 59083"/>
                    <a:gd name="connsiteY13" fmla="*/ 45177 h 59302"/>
                    <a:gd name="connsiteX14" fmla="*/ 34728 w 59083"/>
                    <a:gd name="connsiteY14" fmla="*/ 33785 h 59302"/>
                    <a:gd name="connsiteX15" fmla="*/ 49864 w 59083"/>
                    <a:gd name="connsiteY15" fmla="*/ 50987 h 59302"/>
                    <a:gd name="connsiteX16" fmla="*/ 33499 w 59083"/>
                    <a:gd name="connsiteY16" fmla="*/ 34976 h 59302"/>
                    <a:gd name="connsiteX17" fmla="*/ 43920 w 59083"/>
                    <a:gd name="connsiteY17" fmla="*/ 55455 h 59302"/>
                    <a:gd name="connsiteX18" fmla="*/ 32052 w 59083"/>
                    <a:gd name="connsiteY18" fmla="*/ 35795 h 59302"/>
                    <a:gd name="connsiteX19" fmla="*/ 37005 w 59083"/>
                    <a:gd name="connsiteY19" fmla="*/ 58274 h 59302"/>
                    <a:gd name="connsiteX20" fmla="*/ 30404 w 59083"/>
                    <a:gd name="connsiteY20" fmla="*/ 36224 h 59302"/>
                    <a:gd name="connsiteX21" fmla="*/ 29661 w 59083"/>
                    <a:gd name="connsiteY21" fmla="*/ 59303 h 59302"/>
                    <a:gd name="connsiteX22" fmla="*/ 28718 w 59083"/>
                    <a:gd name="connsiteY22" fmla="*/ 36252 h 59302"/>
                    <a:gd name="connsiteX23" fmla="*/ 22288 w 59083"/>
                    <a:gd name="connsiteY23" fmla="*/ 58464 h 59302"/>
                    <a:gd name="connsiteX24" fmla="*/ 27089 w 59083"/>
                    <a:gd name="connsiteY24" fmla="*/ 35881 h 59302"/>
                    <a:gd name="connsiteX25" fmla="*/ 15402 w 59083"/>
                    <a:gd name="connsiteY25" fmla="*/ 55788 h 59302"/>
                    <a:gd name="connsiteX26" fmla="*/ 25613 w 59083"/>
                    <a:gd name="connsiteY26" fmla="*/ 35062 h 59302"/>
                    <a:gd name="connsiteX27" fmla="*/ 9353 w 59083"/>
                    <a:gd name="connsiteY27" fmla="*/ 51502 h 59302"/>
                    <a:gd name="connsiteX28" fmla="*/ 24384 w 59083"/>
                    <a:gd name="connsiteY28" fmla="*/ 33918 h 59302"/>
                    <a:gd name="connsiteX29" fmla="*/ 4629 w 59083"/>
                    <a:gd name="connsiteY29" fmla="*/ 45825 h 59302"/>
                    <a:gd name="connsiteX30" fmla="*/ 23451 w 59083"/>
                    <a:gd name="connsiteY30" fmla="*/ 32499 h 59302"/>
                    <a:gd name="connsiteX31" fmla="*/ 1419 w 59083"/>
                    <a:gd name="connsiteY31" fmla="*/ 39091 h 59302"/>
                    <a:gd name="connsiteX32" fmla="*/ 22927 w 59083"/>
                    <a:gd name="connsiteY32" fmla="*/ 30899 h 59302"/>
                    <a:gd name="connsiteX33" fmla="*/ 0 w 59083"/>
                    <a:gd name="connsiteY33" fmla="*/ 31804 h 59302"/>
                    <a:gd name="connsiteX34" fmla="*/ 22813 w 59083"/>
                    <a:gd name="connsiteY34" fmla="*/ 29213 h 59302"/>
                    <a:gd name="connsiteX35" fmla="*/ 429 w 59083"/>
                    <a:gd name="connsiteY35" fmla="*/ 24355 h 59302"/>
                    <a:gd name="connsiteX36" fmla="*/ 23108 w 59083"/>
                    <a:gd name="connsiteY36" fmla="*/ 27556 h 59302"/>
                    <a:gd name="connsiteX37" fmla="*/ 2686 w 59083"/>
                    <a:gd name="connsiteY37" fmla="*/ 17240 h 59302"/>
                    <a:gd name="connsiteX38" fmla="*/ 23841 w 59083"/>
                    <a:gd name="connsiteY38" fmla="*/ 26022 h 59302"/>
                    <a:gd name="connsiteX39" fmla="*/ 6620 w 59083"/>
                    <a:gd name="connsiteY39" fmla="*/ 10887 h 59302"/>
                    <a:gd name="connsiteX40" fmla="*/ 24889 w 59083"/>
                    <a:gd name="connsiteY40" fmla="*/ 24689 h 59302"/>
                    <a:gd name="connsiteX41" fmla="*/ 11992 w 59083"/>
                    <a:gd name="connsiteY41" fmla="*/ 5696 h 59302"/>
                    <a:gd name="connsiteX42" fmla="*/ 26270 w 59083"/>
                    <a:gd name="connsiteY42" fmla="*/ 23698 h 59302"/>
                    <a:gd name="connsiteX43" fmla="*/ 18488 w 59083"/>
                    <a:gd name="connsiteY43" fmla="*/ 2038 h 59302"/>
                    <a:gd name="connsiteX44" fmla="*/ 27813 w 59083"/>
                    <a:gd name="connsiteY44" fmla="*/ 23041 h 59302"/>
                    <a:gd name="connsiteX45" fmla="*/ 25670 w 59083"/>
                    <a:gd name="connsiteY45" fmla="*/ 105 h 59302"/>
                    <a:gd name="connsiteX46" fmla="*/ 29480 w 59083"/>
                    <a:gd name="connsiteY46" fmla="*/ 22803 h 59302"/>
                    <a:gd name="connsiteX47" fmla="*/ 33109 w 59083"/>
                    <a:gd name="connsiteY47" fmla="*/ 0 h 59302"/>
                    <a:gd name="connsiteX48" fmla="*/ 31156 w 59083"/>
                    <a:gd name="connsiteY48" fmla="*/ 23003 h 59302"/>
                    <a:gd name="connsiteX49" fmla="*/ 40281 w 59083"/>
                    <a:gd name="connsiteY49" fmla="*/ 1743 h 59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9083" h="59302">
                      <a:moveTo>
                        <a:pt x="32747" y="23612"/>
                      </a:moveTo>
                      <a:lnTo>
                        <a:pt x="46806" y="5286"/>
                      </a:lnTo>
                      <a:lnTo>
                        <a:pt x="34080" y="24584"/>
                      </a:lnTo>
                      <a:lnTo>
                        <a:pt x="52235" y="10306"/>
                      </a:lnTo>
                      <a:lnTo>
                        <a:pt x="35176" y="25870"/>
                      </a:lnTo>
                      <a:lnTo>
                        <a:pt x="56226" y="16554"/>
                      </a:lnTo>
                      <a:lnTo>
                        <a:pt x="35890" y="27375"/>
                      </a:lnTo>
                      <a:lnTo>
                        <a:pt x="58588" y="23603"/>
                      </a:lnTo>
                      <a:lnTo>
                        <a:pt x="36224" y="29051"/>
                      </a:lnTo>
                      <a:lnTo>
                        <a:pt x="59084" y="31052"/>
                      </a:lnTo>
                      <a:lnTo>
                        <a:pt x="36100" y="30747"/>
                      </a:lnTo>
                      <a:lnTo>
                        <a:pt x="57712" y="38386"/>
                      </a:lnTo>
                      <a:lnTo>
                        <a:pt x="35595" y="32356"/>
                      </a:lnTo>
                      <a:lnTo>
                        <a:pt x="54597" y="45177"/>
                      </a:lnTo>
                      <a:lnTo>
                        <a:pt x="34728" y="33785"/>
                      </a:lnTo>
                      <a:lnTo>
                        <a:pt x="49864" y="50987"/>
                      </a:lnTo>
                      <a:lnTo>
                        <a:pt x="33499" y="34976"/>
                      </a:lnTo>
                      <a:lnTo>
                        <a:pt x="43920" y="55455"/>
                      </a:lnTo>
                      <a:lnTo>
                        <a:pt x="32052" y="35795"/>
                      </a:lnTo>
                      <a:lnTo>
                        <a:pt x="37005" y="58274"/>
                      </a:lnTo>
                      <a:lnTo>
                        <a:pt x="30404" y="36224"/>
                      </a:lnTo>
                      <a:lnTo>
                        <a:pt x="29661" y="59303"/>
                      </a:lnTo>
                      <a:lnTo>
                        <a:pt x="28718" y="36252"/>
                      </a:lnTo>
                      <a:lnTo>
                        <a:pt x="22288" y="58464"/>
                      </a:lnTo>
                      <a:lnTo>
                        <a:pt x="27089" y="35881"/>
                      </a:lnTo>
                      <a:lnTo>
                        <a:pt x="15402" y="55788"/>
                      </a:lnTo>
                      <a:lnTo>
                        <a:pt x="25613" y="35062"/>
                      </a:lnTo>
                      <a:lnTo>
                        <a:pt x="9353" y="51502"/>
                      </a:lnTo>
                      <a:lnTo>
                        <a:pt x="24384" y="33918"/>
                      </a:lnTo>
                      <a:lnTo>
                        <a:pt x="4629" y="45825"/>
                      </a:lnTo>
                      <a:lnTo>
                        <a:pt x="23451" y="32499"/>
                      </a:lnTo>
                      <a:lnTo>
                        <a:pt x="1419" y="39091"/>
                      </a:lnTo>
                      <a:lnTo>
                        <a:pt x="22927" y="30899"/>
                      </a:lnTo>
                      <a:lnTo>
                        <a:pt x="0" y="31804"/>
                      </a:lnTo>
                      <a:lnTo>
                        <a:pt x="22813" y="29213"/>
                      </a:lnTo>
                      <a:lnTo>
                        <a:pt x="429" y="24355"/>
                      </a:lnTo>
                      <a:lnTo>
                        <a:pt x="23108" y="27556"/>
                      </a:lnTo>
                      <a:lnTo>
                        <a:pt x="2686" y="17240"/>
                      </a:lnTo>
                      <a:lnTo>
                        <a:pt x="23841" y="26022"/>
                      </a:lnTo>
                      <a:lnTo>
                        <a:pt x="6620" y="10887"/>
                      </a:lnTo>
                      <a:lnTo>
                        <a:pt x="24889" y="24689"/>
                      </a:lnTo>
                      <a:lnTo>
                        <a:pt x="11992" y="5696"/>
                      </a:lnTo>
                      <a:lnTo>
                        <a:pt x="26270" y="23698"/>
                      </a:lnTo>
                      <a:lnTo>
                        <a:pt x="18488" y="2038"/>
                      </a:lnTo>
                      <a:lnTo>
                        <a:pt x="27813" y="23041"/>
                      </a:lnTo>
                      <a:lnTo>
                        <a:pt x="25670" y="105"/>
                      </a:lnTo>
                      <a:lnTo>
                        <a:pt x="29480" y="22803"/>
                      </a:lnTo>
                      <a:lnTo>
                        <a:pt x="33109" y="0"/>
                      </a:lnTo>
                      <a:lnTo>
                        <a:pt x="31156" y="23003"/>
                      </a:lnTo>
                      <a:lnTo>
                        <a:pt x="40281" y="1743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0" name="任意多边形: 形状 619">
                  <a:extLst>
                    <a:ext uri="{FF2B5EF4-FFF2-40B4-BE49-F238E27FC236}">
                      <a16:creationId xmlns:a16="http://schemas.microsoft.com/office/drawing/2014/main" id="{F438DE9C-CC0A-62CA-3731-F90A3924313D}"/>
                    </a:ext>
                  </a:extLst>
                </p:cNvPr>
                <p:cNvSpPr/>
                <p:nvPr/>
              </p:nvSpPr>
              <p:spPr>
                <a:xfrm>
                  <a:off x="11305098" y="1582775"/>
                  <a:ext cx="21096" cy="28384"/>
                </a:xfrm>
                <a:custGeom>
                  <a:avLst/>
                  <a:gdLst>
                    <a:gd name="connsiteX0" fmla="*/ 12916 w 21096"/>
                    <a:gd name="connsiteY0" fmla="*/ 8506 h 28384"/>
                    <a:gd name="connsiteX1" fmla="*/ 13573 w 21096"/>
                    <a:gd name="connsiteY1" fmla="*/ 2324 h 28384"/>
                    <a:gd name="connsiteX2" fmla="*/ 11249 w 21096"/>
                    <a:gd name="connsiteY2" fmla="*/ 2295 h 28384"/>
                    <a:gd name="connsiteX3" fmla="*/ 11706 w 21096"/>
                    <a:gd name="connsiteY3" fmla="*/ 8573 h 28384"/>
                    <a:gd name="connsiteX4" fmla="*/ 11201 w 21096"/>
                    <a:gd name="connsiteY4" fmla="*/ 8601 h 28384"/>
                    <a:gd name="connsiteX5" fmla="*/ 9392 w 21096"/>
                    <a:gd name="connsiteY5" fmla="*/ 0 h 28384"/>
                    <a:gd name="connsiteX6" fmla="*/ 7201 w 21096"/>
                    <a:gd name="connsiteY6" fmla="*/ 667 h 28384"/>
                    <a:gd name="connsiteX7" fmla="*/ 10439 w 21096"/>
                    <a:gd name="connsiteY7" fmla="*/ 8639 h 28384"/>
                    <a:gd name="connsiteX8" fmla="*/ 9020 w 21096"/>
                    <a:gd name="connsiteY8" fmla="*/ 8715 h 28384"/>
                    <a:gd name="connsiteX9" fmla="*/ 4534 w 21096"/>
                    <a:gd name="connsiteY9" fmla="*/ 1086 h 28384"/>
                    <a:gd name="connsiteX10" fmla="*/ 2657 w 21096"/>
                    <a:gd name="connsiteY10" fmla="*/ 2381 h 28384"/>
                    <a:gd name="connsiteX11" fmla="*/ 8077 w 21096"/>
                    <a:gd name="connsiteY11" fmla="*/ 9220 h 28384"/>
                    <a:gd name="connsiteX12" fmla="*/ 7706 w 21096"/>
                    <a:gd name="connsiteY12" fmla="*/ 10058 h 28384"/>
                    <a:gd name="connsiteX13" fmla="*/ 7496 w 21096"/>
                    <a:gd name="connsiteY13" fmla="*/ 10458 h 28384"/>
                    <a:gd name="connsiteX14" fmla="*/ 1381 w 21096"/>
                    <a:gd name="connsiteY14" fmla="*/ 4820 h 28384"/>
                    <a:gd name="connsiteX15" fmla="*/ 0 w 21096"/>
                    <a:gd name="connsiteY15" fmla="*/ 6677 h 28384"/>
                    <a:gd name="connsiteX16" fmla="*/ 7125 w 21096"/>
                    <a:gd name="connsiteY16" fmla="*/ 11087 h 28384"/>
                    <a:gd name="connsiteX17" fmla="*/ 17936 w 21096"/>
                    <a:gd name="connsiteY17" fmla="*/ 28384 h 28384"/>
                    <a:gd name="connsiteX18" fmla="*/ 12916 w 21096"/>
                    <a:gd name="connsiteY18" fmla="*/ 8506 h 2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096" h="28384">
                      <a:moveTo>
                        <a:pt x="12916" y="8506"/>
                      </a:moveTo>
                      <a:lnTo>
                        <a:pt x="13573" y="2324"/>
                      </a:lnTo>
                      <a:lnTo>
                        <a:pt x="11249" y="2295"/>
                      </a:lnTo>
                      <a:lnTo>
                        <a:pt x="11706" y="8573"/>
                      </a:lnTo>
                      <a:cubicBezTo>
                        <a:pt x="11544" y="8563"/>
                        <a:pt x="11373" y="8611"/>
                        <a:pt x="11201" y="8601"/>
                      </a:cubicBezTo>
                      <a:lnTo>
                        <a:pt x="9392" y="0"/>
                      </a:lnTo>
                      <a:lnTo>
                        <a:pt x="7201" y="667"/>
                      </a:lnTo>
                      <a:lnTo>
                        <a:pt x="10439" y="8639"/>
                      </a:lnTo>
                      <a:cubicBezTo>
                        <a:pt x="9963" y="8658"/>
                        <a:pt x="9506" y="8639"/>
                        <a:pt x="9020" y="8715"/>
                      </a:cubicBezTo>
                      <a:lnTo>
                        <a:pt x="4534" y="1086"/>
                      </a:lnTo>
                      <a:lnTo>
                        <a:pt x="2657" y="2381"/>
                      </a:lnTo>
                      <a:lnTo>
                        <a:pt x="8077" y="9220"/>
                      </a:lnTo>
                      <a:lnTo>
                        <a:pt x="7706" y="10058"/>
                      </a:lnTo>
                      <a:cubicBezTo>
                        <a:pt x="7591" y="10144"/>
                        <a:pt x="7591" y="10316"/>
                        <a:pt x="7496" y="10458"/>
                      </a:cubicBezTo>
                      <a:lnTo>
                        <a:pt x="1381" y="4820"/>
                      </a:lnTo>
                      <a:lnTo>
                        <a:pt x="0" y="6677"/>
                      </a:lnTo>
                      <a:lnTo>
                        <a:pt x="7125" y="11087"/>
                      </a:lnTo>
                      <a:cubicBezTo>
                        <a:pt x="3924" y="16697"/>
                        <a:pt x="12240" y="26641"/>
                        <a:pt x="17936" y="28384"/>
                      </a:cubicBezTo>
                      <a:cubicBezTo>
                        <a:pt x="23108" y="19498"/>
                        <a:pt x="22269" y="9334"/>
                        <a:pt x="12916" y="850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339681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1" name="图形 3">
                <a:extLst>
                  <a:ext uri="{FF2B5EF4-FFF2-40B4-BE49-F238E27FC236}">
                    <a16:creationId xmlns:a16="http://schemas.microsoft.com/office/drawing/2014/main" id="{7E595D8D-D8BA-A1BE-1A4F-DCCFC6F6E9DF}"/>
                  </a:ext>
                </a:extLst>
              </p:cNvPr>
              <p:cNvGrpSpPr/>
              <p:nvPr/>
            </p:nvGrpSpPr>
            <p:grpSpPr>
              <a:xfrm>
                <a:off x="11068796" y="1553386"/>
                <a:ext cx="47342" cy="44123"/>
                <a:chOff x="11068796" y="1553386"/>
                <a:chExt cx="47342" cy="44123"/>
              </a:xfrm>
            </p:grpSpPr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1727F808-1B46-0876-AD35-F8B52E94675B}"/>
                    </a:ext>
                  </a:extLst>
                </p:cNvPr>
                <p:cNvSpPr/>
                <p:nvPr/>
              </p:nvSpPr>
              <p:spPr>
                <a:xfrm>
                  <a:off x="11068796" y="1553386"/>
                  <a:ext cx="47342" cy="44123"/>
                </a:xfrm>
                <a:custGeom>
                  <a:avLst/>
                  <a:gdLst>
                    <a:gd name="connsiteX0" fmla="*/ 41201 w 47342"/>
                    <a:gd name="connsiteY0" fmla="*/ 20130 h 44123"/>
                    <a:gd name="connsiteX1" fmla="*/ 25447 w 47342"/>
                    <a:gd name="connsiteY1" fmla="*/ 38247 h 44123"/>
                    <a:gd name="connsiteX2" fmla="*/ 6130 w 47342"/>
                    <a:gd name="connsiteY2" fmla="*/ 23988 h 44123"/>
                    <a:gd name="connsiteX3" fmla="*/ 21875 w 47342"/>
                    <a:gd name="connsiteY3" fmla="*/ 5862 h 44123"/>
                    <a:gd name="connsiteX4" fmla="*/ 41201 w 47342"/>
                    <a:gd name="connsiteY4" fmla="*/ 20130 h 4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42" h="44123">
                      <a:moveTo>
                        <a:pt x="41201" y="20130"/>
                      </a:moveTo>
                      <a:cubicBezTo>
                        <a:pt x="55222" y="33980"/>
                        <a:pt x="43221" y="47801"/>
                        <a:pt x="25447" y="38247"/>
                      </a:cubicBezTo>
                      <a:cubicBezTo>
                        <a:pt x="10197" y="51439"/>
                        <a:pt x="-4528" y="40562"/>
                        <a:pt x="6130" y="23988"/>
                      </a:cubicBezTo>
                      <a:cubicBezTo>
                        <a:pt x="-7881" y="10110"/>
                        <a:pt x="4149" y="-3711"/>
                        <a:pt x="21875" y="5862"/>
                      </a:cubicBezTo>
                      <a:cubicBezTo>
                        <a:pt x="37172" y="-7302"/>
                        <a:pt x="51860" y="3557"/>
                        <a:pt x="41201" y="2013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48F04E18-9C4E-F260-4C99-787C165DB67A}"/>
                    </a:ext>
                  </a:extLst>
                </p:cNvPr>
                <p:cNvSpPr/>
                <p:nvPr/>
              </p:nvSpPr>
              <p:spPr>
                <a:xfrm>
                  <a:off x="11071897" y="1555648"/>
                  <a:ext cx="41309" cy="41738"/>
                </a:xfrm>
                <a:custGeom>
                  <a:avLst/>
                  <a:gdLst>
                    <a:gd name="connsiteX0" fmla="*/ 20279 w 41309"/>
                    <a:gd name="connsiteY0" fmla="*/ 16126 h 41738"/>
                    <a:gd name="connsiteX1" fmla="*/ 21917 w 41309"/>
                    <a:gd name="connsiteY1" fmla="*/ 0 h 41738"/>
                    <a:gd name="connsiteX2" fmla="*/ 21460 w 41309"/>
                    <a:gd name="connsiteY2" fmla="*/ 16221 h 41738"/>
                    <a:gd name="connsiteX3" fmla="*/ 27041 w 41309"/>
                    <a:gd name="connsiteY3" fmla="*/ 991 h 41738"/>
                    <a:gd name="connsiteX4" fmla="*/ 22584 w 41309"/>
                    <a:gd name="connsiteY4" fmla="*/ 16593 h 41738"/>
                    <a:gd name="connsiteX5" fmla="*/ 31699 w 41309"/>
                    <a:gd name="connsiteY5" fmla="*/ 3258 h 41738"/>
                    <a:gd name="connsiteX6" fmla="*/ 23584 w 41309"/>
                    <a:gd name="connsiteY6" fmla="*/ 17231 h 41738"/>
                    <a:gd name="connsiteX7" fmla="*/ 35700 w 41309"/>
                    <a:gd name="connsiteY7" fmla="*/ 6591 h 41738"/>
                    <a:gd name="connsiteX8" fmla="*/ 24374 w 41309"/>
                    <a:gd name="connsiteY8" fmla="*/ 18097 h 41738"/>
                    <a:gd name="connsiteX9" fmla="*/ 38738 w 41309"/>
                    <a:gd name="connsiteY9" fmla="*/ 10868 h 41738"/>
                    <a:gd name="connsiteX10" fmla="*/ 24955 w 41309"/>
                    <a:gd name="connsiteY10" fmla="*/ 19164 h 41738"/>
                    <a:gd name="connsiteX11" fmla="*/ 40653 w 41309"/>
                    <a:gd name="connsiteY11" fmla="*/ 15745 h 41738"/>
                    <a:gd name="connsiteX12" fmla="*/ 25222 w 41309"/>
                    <a:gd name="connsiteY12" fmla="*/ 20288 h 41738"/>
                    <a:gd name="connsiteX13" fmla="*/ 41310 w 41309"/>
                    <a:gd name="connsiteY13" fmla="*/ 20936 h 41738"/>
                    <a:gd name="connsiteX14" fmla="*/ 25251 w 41309"/>
                    <a:gd name="connsiteY14" fmla="*/ 21488 h 41738"/>
                    <a:gd name="connsiteX15" fmla="*/ 40662 w 41309"/>
                    <a:gd name="connsiteY15" fmla="*/ 26146 h 41738"/>
                    <a:gd name="connsiteX16" fmla="*/ 24965 w 41309"/>
                    <a:gd name="connsiteY16" fmla="*/ 22650 h 41738"/>
                    <a:gd name="connsiteX17" fmla="*/ 38719 w 41309"/>
                    <a:gd name="connsiteY17" fmla="*/ 31032 h 41738"/>
                    <a:gd name="connsiteX18" fmla="*/ 24355 w 41309"/>
                    <a:gd name="connsiteY18" fmla="*/ 23670 h 41738"/>
                    <a:gd name="connsiteX19" fmla="*/ 35661 w 41309"/>
                    <a:gd name="connsiteY19" fmla="*/ 35242 h 41738"/>
                    <a:gd name="connsiteX20" fmla="*/ 23546 w 41309"/>
                    <a:gd name="connsiteY20" fmla="*/ 24536 h 41738"/>
                    <a:gd name="connsiteX21" fmla="*/ 31661 w 41309"/>
                    <a:gd name="connsiteY21" fmla="*/ 38567 h 41738"/>
                    <a:gd name="connsiteX22" fmla="*/ 22574 w 41309"/>
                    <a:gd name="connsiteY22" fmla="*/ 25184 h 41738"/>
                    <a:gd name="connsiteX23" fmla="*/ 26937 w 41309"/>
                    <a:gd name="connsiteY23" fmla="*/ 40796 h 41738"/>
                    <a:gd name="connsiteX24" fmla="*/ 21441 w 41309"/>
                    <a:gd name="connsiteY24" fmla="*/ 25556 h 41738"/>
                    <a:gd name="connsiteX25" fmla="*/ 21841 w 41309"/>
                    <a:gd name="connsiteY25" fmla="*/ 41739 h 41738"/>
                    <a:gd name="connsiteX26" fmla="*/ 20260 w 41309"/>
                    <a:gd name="connsiteY26" fmla="*/ 25622 h 41738"/>
                    <a:gd name="connsiteX27" fmla="*/ 16659 w 41309"/>
                    <a:gd name="connsiteY27" fmla="*/ 41424 h 41738"/>
                    <a:gd name="connsiteX28" fmla="*/ 19098 w 41309"/>
                    <a:gd name="connsiteY28" fmla="*/ 25394 h 41738"/>
                    <a:gd name="connsiteX29" fmla="*/ 11716 w 41309"/>
                    <a:gd name="connsiteY29" fmla="*/ 39795 h 41738"/>
                    <a:gd name="connsiteX30" fmla="*/ 18078 w 41309"/>
                    <a:gd name="connsiteY30" fmla="*/ 24870 h 41738"/>
                    <a:gd name="connsiteX31" fmla="*/ 7315 w 41309"/>
                    <a:gd name="connsiteY31" fmla="*/ 36947 h 41738"/>
                    <a:gd name="connsiteX32" fmla="*/ 17154 w 41309"/>
                    <a:gd name="connsiteY32" fmla="*/ 24117 h 41738"/>
                    <a:gd name="connsiteX33" fmla="*/ 3772 w 41309"/>
                    <a:gd name="connsiteY33" fmla="*/ 33118 h 41738"/>
                    <a:gd name="connsiteX34" fmla="*/ 16440 w 41309"/>
                    <a:gd name="connsiteY34" fmla="*/ 23165 h 41738"/>
                    <a:gd name="connsiteX35" fmla="*/ 1295 w 41309"/>
                    <a:gd name="connsiteY35" fmla="*/ 28508 h 41738"/>
                    <a:gd name="connsiteX36" fmla="*/ 16002 w 41309"/>
                    <a:gd name="connsiteY36" fmla="*/ 22041 h 41738"/>
                    <a:gd name="connsiteX37" fmla="*/ 19 w 41309"/>
                    <a:gd name="connsiteY37" fmla="*/ 23422 h 41738"/>
                    <a:gd name="connsiteX38" fmla="*/ 15869 w 41309"/>
                    <a:gd name="connsiteY38" fmla="*/ 20860 h 41738"/>
                    <a:gd name="connsiteX39" fmla="*/ 0 w 41309"/>
                    <a:gd name="connsiteY39" fmla="*/ 18193 h 41738"/>
                    <a:gd name="connsiteX40" fmla="*/ 16030 w 41309"/>
                    <a:gd name="connsiteY40" fmla="*/ 19688 h 41738"/>
                    <a:gd name="connsiteX41" fmla="*/ 1314 w 41309"/>
                    <a:gd name="connsiteY41" fmla="*/ 13116 h 41738"/>
                    <a:gd name="connsiteX42" fmla="*/ 16450 w 41309"/>
                    <a:gd name="connsiteY42" fmla="*/ 18593 h 41738"/>
                    <a:gd name="connsiteX43" fmla="*/ 3820 w 41309"/>
                    <a:gd name="connsiteY43" fmla="*/ 8515 h 41738"/>
                    <a:gd name="connsiteX44" fmla="*/ 17145 w 41309"/>
                    <a:gd name="connsiteY44" fmla="*/ 17612 h 41738"/>
                    <a:gd name="connsiteX45" fmla="*/ 7391 w 41309"/>
                    <a:gd name="connsiteY45" fmla="*/ 4715 h 41738"/>
                    <a:gd name="connsiteX46" fmla="*/ 18069 w 41309"/>
                    <a:gd name="connsiteY46" fmla="*/ 16859 h 41738"/>
                    <a:gd name="connsiteX47" fmla="*/ 11801 w 41309"/>
                    <a:gd name="connsiteY47" fmla="*/ 1914 h 41738"/>
                    <a:gd name="connsiteX48" fmla="*/ 19126 w 41309"/>
                    <a:gd name="connsiteY48" fmla="*/ 16335 h 41738"/>
                    <a:gd name="connsiteX49" fmla="*/ 16726 w 41309"/>
                    <a:gd name="connsiteY49" fmla="*/ 305 h 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309" h="41738">
                      <a:moveTo>
                        <a:pt x="20279" y="16126"/>
                      </a:moveTo>
                      <a:lnTo>
                        <a:pt x="21917" y="0"/>
                      </a:lnTo>
                      <a:lnTo>
                        <a:pt x="21460" y="16221"/>
                      </a:lnTo>
                      <a:lnTo>
                        <a:pt x="27041" y="991"/>
                      </a:lnTo>
                      <a:lnTo>
                        <a:pt x="22584" y="16593"/>
                      </a:lnTo>
                      <a:lnTo>
                        <a:pt x="31699" y="3258"/>
                      </a:lnTo>
                      <a:lnTo>
                        <a:pt x="23584" y="17231"/>
                      </a:lnTo>
                      <a:lnTo>
                        <a:pt x="35700" y="6591"/>
                      </a:lnTo>
                      <a:lnTo>
                        <a:pt x="24374" y="18097"/>
                      </a:lnTo>
                      <a:lnTo>
                        <a:pt x="38738" y="10868"/>
                      </a:lnTo>
                      <a:lnTo>
                        <a:pt x="24955" y="19164"/>
                      </a:lnTo>
                      <a:lnTo>
                        <a:pt x="40653" y="15745"/>
                      </a:lnTo>
                      <a:lnTo>
                        <a:pt x="25222" y="20288"/>
                      </a:lnTo>
                      <a:lnTo>
                        <a:pt x="41310" y="20936"/>
                      </a:lnTo>
                      <a:lnTo>
                        <a:pt x="25251" y="21488"/>
                      </a:lnTo>
                      <a:lnTo>
                        <a:pt x="40662" y="26146"/>
                      </a:lnTo>
                      <a:lnTo>
                        <a:pt x="24965" y="22650"/>
                      </a:lnTo>
                      <a:lnTo>
                        <a:pt x="38719" y="31032"/>
                      </a:lnTo>
                      <a:lnTo>
                        <a:pt x="24355" y="23670"/>
                      </a:lnTo>
                      <a:lnTo>
                        <a:pt x="35661" y="35242"/>
                      </a:lnTo>
                      <a:lnTo>
                        <a:pt x="23546" y="24536"/>
                      </a:lnTo>
                      <a:lnTo>
                        <a:pt x="31661" y="38567"/>
                      </a:lnTo>
                      <a:lnTo>
                        <a:pt x="22574" y="25184"/>
                      </a:lnTo>
                      <a:lnTo>
                        <a:pt x="26937" y="40796"/>
                      </a:lnTo>
                      <a:lnTo>
                        <a:pt x="21441" y="25556"/>
                      </a:lnTo>
                      <a:lnTo>
                        <a:pt x="21841" y="41739"/>
                      </a:lnTo>
                      <a:lnTo>
                        <a:pt x="20260" y="25622"/>
                      </a:lnTo>
                      <a:lnTo>
                        <a:pt x="16659" y="41424"/>
                      </a:lnTo>
                      <a:lnTo>
                        <a:pt x="19098" y="25394"/>
                      </a:lnTo>
                      <a:lnTo>
                        <a:pt x="11716" y="39795"/>
                      </a:lnTo>
                      <a:lnTo>
                        <a:pt x="18078" y="24870"/>
                      </a:lnTo>
                      <a:lnTo>
                        <a:pt x="7315" y="36947"/>
                      </a:lnTo>
                      <a:lnTo>
                        <a:pt x="17154" y="24117"/>
                      </a:lnTo>
                      <a:lnTo>
                        <a:pt x="3772" y="33118"/>
                      </a:lnTo>
                      <a:lnTo>
                        <a:pt x="16440" y="23165"/>
                      </a:lnTo>
                      <a:lnTo>
                        <a:pt x="1295" y="28508"/>
                      </a:lnTo>
                      <a:lnTo>
                        <a:pt x="16002" y="22041"/>
                      </a:lnTo>
                      <a:lnTo>
                        <a:pt x="19" y="23422"/>
                      </a:lnTo>
                      <a:lnTo>
                        <a:pt x="15869" y="20860"/>
                      </a:lnTo>
                      <a:lnTo>
                        <a:pt x="0" y="18193"/>
                      </a:lnTo>
                      <a:lnTo>
                        <a:pt x="16030" y="19688"/>
                      </a:lnTo>
                      <a:lnTo>
                        <a:pt x="1314" y="13116"/>
                      </a:lnTo>
                      <a:lnTo>
                        <a:pt x="16450" y="18593"/>
                      </a:lnTo>
                      <a:lnTo>
                        <a:pt x="3820" y="8515"/>
                      </a:lnTo>
                      <a:lnTo>
                        <a:pt x="17145" y="17612"/>
                      </a:lnTo>
                      <a:lnTo>
                        <a:pt x="7391" y="4715"/>
                      </a:lnTo>
                      <a:lnTo>
                        <a:pt x="18069" y="16859"/>
                      </a:lnTo>
                      <a:lnTo>
                        <a:pt x="11801" y="1914"/>
                      </a:lnTo>
                      <a:lnTo>
                        <a:pt x="19126" y="16335"/>
                      </a:lnTo>
                      <a:lnTo>
                        <a:pt x="16726" y="30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0A971947-D0D2-37B2-4912-D9F765A95CB0}"/>
                    </a:ext>
                  </a:extLst>
                </p:cNvPr>
                <p:cNvSpPr/>
                <p:nvPr/>
              </p:nvSpPr>
              <p:spPr>
                <a:xfrm>
                  <a:off x="11088061" y="1572040"/>
                  <a:ext cx="18706" cy="14199"/>
                </a:xfrm>
                <a:custGeom>
                  <a:avLst/>
                  <a:gdLst>
                    <a:gd name="connsiteX0" fmla="*/ 8401 w 18706"/>
                    <a:gd name="connsiteY0" fmla="*/ 3943 h 14199"/>
                    <a:gd name="connsiteX1" fmla="*/ 6515 w 18706"/>
                    <a:gd name="connsiteY1" fmla="*/ 0 h 14199"/>
                    <a:gd name="connsiteX2" fmla="*/ 5134 w 18706"/>
                    <a:gd name="connsiteY2" fmla="*/ 829 h 14199"/>
                    <a:gd name="connsiteX3" fmla="*/ 7715 w 18706"/>
                    <a:gd name="connsiteY3" fmla="*/ 4410 h 14199"/>
                    <a:gd name="connsiteX4" fmla="*/ 7411 w 18706"/>
                    <a:gd name="connsiteY4" fmla="*/ 4620 h 14199"/>
                    <a:gd name="connsiteX5" fmla="*/ 3172 w 18706"/>
                    <a:gd name="connsiteY5" fmla="*/ 162 h 14199"/>
                    <a:gd name="connsiteX6" fmla="*/ 2067 w 18706"/>
                    <a:gd name="connsiteY6" fmla="*/ 1372 h 14199"/>
                    <a:gd name="connsiteX7" fmla="*/ 6991 w 18706"/>
                    <a:gd name="connsiteY7" fmla="*/ 4924 h 14199"/>
                    <a:gd name="connsiteX8" fmla="*/ 6125 w 18706"/>
                    <a:gd name="connsiteY8" fmla="*/ 5505 h 14199"/>
                    <a:gd name="connsiteX9" fmla="*/ 705 w 18706"/>
                    <a:gd name="connsiteY9" fmla="*/ 2619 h 14199"/>
                    <a:gd name="connsiteX10" fmla="*/ 38 w 18706"/>
                    <a:gd name="connsiteY10" fmla="*/ 4077 h 14199"/>
                    <a:gd name="connsiteX11" fmla="*/ 5791 w 18706"/>
                    <a:gd name="connsiteY11" fmla="*/ 6163 h 14199"/>
                    <a:gd name="connsiteX12" fmla="*/ 5877 w 18706"/>
                    <a:gd name="connsiteY12" fmla="*/ 6782 h 14199"/>
                    <a:gd name="connsiteX13" fmla="*/ 5925 w 18706"/>
                    <a:gd name="connsiteY13" fmla="*/ 7106 h 14199"/>
                    <a:gd name="connsiteX14" fmla="*/ 152 w 18706"/>
                    <a:gd name="connsiteY14" fmla="*/ 6010 h 14199"/>
                    <a:gd name="connsiteX15" fmla="*/ 0 w 18706"/>
                    <a:gd name="connsiteY15" fmla="*/ 7620 h 14199"/>
                    <a:gd name="connsiteX16" fmla="*/ 5867 w 18706"/>
                    <a:gd name="connsiteY16" fmla="*/ 7629 h 14199"/>
                    <a:gd name="connsiteX17" fmla="*/ 18707 w 18706"/>
                    <a:gd name="connsiteY17" fmla="*/ 13973 h 14199"/>
                    <a:gd name="connsiteX18" fmla="*/ 8401 w 18706"/>
                    <a:gd name="connsiteY18" fmla="*/ 3943 h 1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706" h="14199">
                      <a:moveTo>
                        <a:pt x="8401" y="3943"/>
                      </a:moveTo>
                      <a:lnTo>
                        <a:pt x="6515" y="0"/>
                      </a:lnTo>
                      <a:lnTo>
                        <a:pt x="5134" y="829"/>
                      </a:lnTo>
                      <a:lnTo>
                        <a:pt x="7715" y="4410"/>
                      </a:lnTo>
                      <a:cubicBezTo>
                        <a:pt x="7629" y="4467"/>
                        <a:pt x="7515" y="4562"/>
                        <a:pt x="7411" y="4620"/>
                      </a:cubicBezTo>
                      <a:lnTo>
                        <a:pt x="3172" y="162"/>
                      </a:lnTo>
                      <a:lnTo>
                        <a:pt x="2067" y="1372"/>
                      </a:lnTo>
                      <a:lnTo>
                        <a:pt x="6991" y="4924"/>
                      </a:lnTo>
                      <a:cubicBezTo>
                        <a:pt x="6687" y="5124"/>
                        <a:pt x="6448" y="5286"/>
                        <a:pt x="6125" y="5505"/>
                      </a:cubicBezTo>
                      <a:lnTo>
                        <a:pt x="705" y="2619"/>
                      </a:lnTo>
                      <a:lnTo>
                        <a:pt x="38" y="4077"/>
                      </a:lnTo>
                      <a:lnTo>
                        <a:pt x="5791" y="6163"/>
                      </a:lnTo>
                      <a:lnTo>
                        <a:pt x="5877" y="6782"/>
                      </a:lnTo>
                      <a:cubicBezTo>
                        <a:pt x="5839" y="6887"/>
                        <a:pt x="5934" y="7001"/>
                        <a:pt x="5925" y="7106"/>
                      </a:cubicBezTo>
                      <a:lnTo>
                        <a:pt x="152" y="6010"/>
                      </a:lnTo>
                      <a:lnTo>
                        <a:pt x="0" y="7620"/>
                      </a:lnTo>
                      <a:lnTo>
                        <a:pt x="5867" y="7629"/>
                      </a:lnTo>
                      <a:cubicBezTo>
                        <a:pt x="6067" y="12173"/>
                        <a:pt x="14678" y="15049"/>
                        <a:pt x="18707" y="13973"/>
                      </a:cubicBezTo>
                      <a:cubicBezTo>
                        <a:pt x="18536" y="6734"/>
                        <a:pt x="14307" y="981"/>
                        <a:pt x="8401" y="394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1491185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5" name="图形 3">
                <a:extLst>
                  <a:ext uri="{FF2B5EF4-FFF2-40B4-BE49-F238E27FC236}">
                    <a16:creationId xmlns:a16="http://schemas.microsoft.com/office/drawing/2014/main" id="{AD9808B6-F686-4315-664F-86788A429E3C}"/>
                  </a:ext>
                </a:extLst>
              </p:cNvPr>
              <p:cNvGrpSpPr/>
              <p:nvPr/>
            </p:nvGrpSpPr>
            <p:grpSpPr>
              <a:xfrm>
                <a:off x="9902706" y="4166400"/>
                <a:ext cx="161219" cy="85072"/>
                <a:chOff x="9902706" y="4166400"/>
                <a:chExt cx="161219" cy="85072"/>
              </a:xfrm>
            </p:grpSpPr>
            <p:sp>
              <p:nvSpPr>
                <p:cNvPr id="626" name="任意多边形: 形状 625">
                  <a:extLst>
                    <a:ext uri="{FF2B5EF4-FFF2-40B4-BE49-F238E27FC236}">
                      <a16:creationId xmlns:a16="http://schemas.microsoft.com/office/drawing/2014/main" id="{9DAD7EA7-6EF4-7D27-99FA-AA906A0F800E}"/>
                    </a:ext>
                  </a:extLst>
                </p:cNvPr>
                <p:cNvSpPr/>
                <p:nvPr/>
              </p:nvSpPr>
              <p:spPr>
                <a:xfrm>
                  <a:off x="9904656" y="4175112"/>
                  <a:ext cx="134264" cy="69728"/>
                </a:xfrm>
                <a:custGeom>
                  <a:avLst/>
                  <a:gdLst>
                    <a:gd name="connsiteX0" fmla="*/ 36071 w 134264"/>
                    <a:gd name="connsiteY0" fmla="*/ 50459 h 69728"/>
                    <a:gd name="connsiteX1" fmla="*/ 63751 w 134264"/>
                    <a:gd name="connsiteY1" fmla="*/ 69729 h 69728"/>
                    <a:gd name="connsiteX2" fmla="*/ 76848 w 134264"/>
                    <a:gd name="connsiteY2" fmla="*/ 68262 h 69728"/>
                    <a:gd name="connsiteX3" fmla="*/ 134198 w 134264"/>
                    <a:gd name="connsiteY3" fmla="*/ 9473 h 69728"/>
                    <a:gd name="connsiteX4" fmla="*/ 62627 w 134264"/>
                    <a:gd name="connsiteY4" fmla="*/ 3711 h 69728"/>
                    <a:gd name="connsiteX5" fmla="*/ 0 w 134264"/>
                    <a:gd name="connsiteY5" fmla="*/ 35724 h 69728"/>
                    <a:gd name="connsiteX6" fmla="*/ 36071 w 134264"/>
                    <a:gd name="connsiteY6" fmla="*/ 50459 h 69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64" h="69728">
                      <a:moveTo>
                        <a:pt x="36071" y="50459"/>
                      </a:moveTo>
                      <a:cubicBezTo>
                        <a:pt x="48520" y="57346"/>
                        <a:pt x="58446" y="64747"/>
                        <a:pt x="63751" y="69729"/>
                      </a:cubicBezTo>
                      <a:cubicBezTo>
                        <a:pt x="68056" y="69652"/>
                        <a:pt x="72428" y="69224"/>
                        <a:pt x="76848" y="68262"/>
                      </a:cubicBezTo>
                      <a:cubicBezTo>
                        <a:pt x="113852" y="60127"/>
                        <a:pt x="135636" y="14426"/>
                        <a:pt x="134198" y="9473"/>
                      </a:cubicBezTo>
                      <a:cubicBezTo>
                        <a:pt x="132140" y="2292"/>
                        <a:pt x="99670" y="-4404"/>
                        <a:pt x="62627" y="3711"/>
                      </a:cubicBezTo>
                      <a:cubicBezTo>
                        <a:pt x="28604" y="11245"/>
                        <a:pt x="638" y="23370"/>
                        <a:pt x="0" y="35724"/>
                      </a:cubicBezTo>
                      <a:cubicBezTo>
                        <a:pt x="5077" y="35105"/>
                        <a:pt x="19907" y="41544"/>
                        <a:pt x="36071" y="5045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1A7101DD-E562-3045-3D82-98634F3CBA9C}"/>
                    </a:ext>
                  </a:extLst>
                </p:cNvPr>
                <p:cNvSpPr/>
                <p:nvPr/>
              </p:nvSpPr>
              <p:spPr>
                <a:xfrm>
                  <a:off x="9920829" y="4166400"/>
                  <a:ext cx="143095" cy="70421"/>
                </a:xfrm>
                <a:custGeom>
                  <a:avLst/>
                  <a:gdLst>
                    <a:gd name="connsiteX0" fmla="*/ 143037 w 143095"/>
                    <a:gd name="connsiteY0" fmla="*/ 8899 h 70421"/>
                    <a:gd name="connsiteX1" fmla="*/ 63198 w 143095"/>
                    <a:gd name="connsiteY1" fmla="*/ 4623 h 70421"/>
                    <a:gd name="connsiteX2" fmla="*/ 0 w 143095"/>
                    <a:gd name="connsiteY2" fmla="*/ 27873 h 70421"/>
                    <a:gd name="connsiteX3" fmla="*/ 46463 w 143095"/>
                    <a:gd name="connsiteY3" fmla="*/ 12452 h 70421"/>
                    <a:gd name="connsiteX4" fmla="*/ 118053 w 143095"/>
                    <a:gd name="connsiteY4" fmla="*/ 18205 h 70421"/>
                    <a:gd name="connsiteX5" fmla="*/ 77257 w 143095"/>
                    <a:gd name="connsiteY5" fmla="*/ 70421 h 70421"/>
                    <a:gd name="connsiteX6" fmla="*/ 77657 w 143095"/>
                    <a:gd name="connsiteY6" fmla="*/ 70364 h 70421"/>
                    <a:gd name="connsiteX7" fmla="*/ 143037 w 143095"/>
                    <a:gd name="connsiteY7" fmla="*/ 8899 h 7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095" h="70421">
                      <a:moveTo>
                        <a:pt x="143037" y="8899"/>
                      </a:moveTo>
                      <a:cubicBezTo>
                        <a:pt x="140894" y="1584"/>
                        <a:pt x="104737" y="-4569"/>
                        <a:pt x="63198" y="4623"/>
                      </a:cubicBezTo>
                      <a:cubicBezTo>
                        <a:pt x="35881" y="10614"/>
                        <a:pt x="11906" y="19005"/>
                        <a:pt x="0" y="27873"/>
                      </a:cubicBezTo>
                      <a:cubicBezTo>
                        <a:pt x="11592" y="21863"/>
                        <a:pt x="28194" y="16472"/>
                        <a:pt x="46463" y="12452"/>
                      </a:cubicBezTo>
                      <a:cubicBezTo>
                        <a:pt x="83515" y="4318"/>
                        <a:pt x="115976" y="11061"/>
                        <a:pt x="118053" y="18205"/>
                      </a:cubicBezTo>
                      <a:cubicBezTo>
                        <a:pt x="119234" y="22358"/>
                        <a:pt x="104080" y="55172"/>
                        <a:pt x="77257" y="70421"/>
                      </a:cubicBezTo>
                      <a:cubicBezTo>
                        <a:pt x="77391" y="70383"/>
                        <a:pt x="77524" y="70383"/>
                        <a:pt x="77657" y="70364"/>
                      </a:cubicBezTo>
                      <a:cubicBezTo>
                        <a:pt x="119215" y="61211"/>
                        <a:pt x="144485" y="13957"/>
                        <a:pt x="143037" y="889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8" name="任意多边形: 形状 627">
                  <a:extLst>
                    <a:ext uri="{FF2B5EF4-FFF2-40B4-BE49-F238E27FC236}">
                      <a16:creationId xmlns:a16="http://schemas.microsoft.com/office/drawing/2014/main" id="{BE14BFC4-026B-AB82-C115-51B617FB4512}"/>
                    </a:ext>
                  </a:extLst>
                </p:cNvPr>
                <p:cNvSpPr/>
                <p:nvPr/>
              </p:nvSpPr>
              <p:spPr>
                <a:xfrm>
                  <a:off x="9902706" y="4210748"/>
                  <a:ext cx="69806" cy="40724"/>
                </a:xfrm>
                <a:custGeom>
                  <a:avLst/>
                  <a:gdLst>
                    <a:gd name="connsiteX0" fmla="*/ 28335 w 69806"/>
                    <a:gd name="connsiteY0" fmla="*/ 32379 h 40724"/>
                    <a:gd name="connsiteX1" fmla="*/ 55 w 69806"/>
                    <a:gd name="connsiteY1" fmla="*/ 1223 h 40724"/>
                    <a:gd name="connsiteX2" fmla="*/ 38002 w 69806"/>
                    <a:gd name="connsiteY2" fmla="*/ 14824 h 40724"/>
                    <a:gd name="connsiteX3" fmla="*/ 69768 w 69806"/>
                    <a:gd name="connsiteY3" fmla="*/ 39608 h 40724"/>
                    <a:gd name="connsiteX4" fmla="*/ 28335 w 69806"/>
                    <a:gd name="connsiteY4" fmla="*/ 32379 h 40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06" h="40724">
                      <a:moveTo>
                        <a:pt x="28335" y="32379"/>
                      </a:moveTo>
                      <a:cubicBezTo>
                        <a:pt x="9084" y="21759"/>
                        <a:pt x="-831" y="4394"/>
                        <a:pt x="55" y="1223"/>
                      </a:cubicBezTo>
                      <a:cubicBezTo>
                        <a:pt x="1274" y="-2997"/>
                        <a:pt x="18724" y="4232"/>
                        <a:pt x="38002" y="14824"/>
                      </a:cubicBezTo>
                      <a:cubicBezTo>
                        <a:pt x="57252" y="25426"/>
                        <a:pt x="70616" y="37541"/>
                        <a:pt x="69768" y="39608"/>
                      </a:cubicBezTo>
                      <a:cubicBezTo>
                        <a:pt x="69206" y="40999"/>
                        <a:pt x="47632" y="42971"/>
                        <a:pt x="28335" y="32379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9" name="图形 3">
                <a:extLst>
                  <a:ext uri="{FF2B5EF4-FFF2-40B4-BE49-F238E27FC236}">
                    <a16:creationId xmlns:a16="http://schemas.microsoft.com/office/drawing/2014/main" id="{E908D9FA-F715-C3D6-0C89-DE525499A7D3}"/>
                  </a:ext>
                </a:extLst>
              </p:cNvPr>
              <p:cNvGrpSpPr/>
              <p:nvPr/>
            </p:nvGrpSpPr>
            <p:grpSpPr>
              <a:xfrm>
                <a:off x="9884906" y="4251000"/>
                <a:ext cx="161210" cy="85062"/>
                <a:chOff x="9884906" y="4251000"/>
                <a:chExt cx="161210" cy="85062"/>
              </a:xfrm>
            </p:grpSpPr>
            <p:sp>
              <p:nvSpPr>
                <p:cNvPr id="630" name="任意多边形: 形状 629">
                  <a:extLst>
                    <a:ext uri="{FF2B5EF4-FFF2-40B4-BE49-F238E27FC236}">
                      <a16:creationId xmlns:a16="http://schemas.microsoft.com/office/drawing/2014/main" id="{F36AD241-9830-090B-AB85-F05ED0036EA1}"/>
                    </a:ext>
                  </a:extLst>
                </p:cNvPr>
                <p:cNvSpPr/>
                <p:nvPr/>
              </p:nvSpPr>
              <p:spPr>
                <a:xfrm>
                  <a:off x="9886873" y="4259688"/>
                  <a:ext cx="134270" cy="69725"/>
                </a:xfrm>
                <a:custGeom>
                  <a:avLst/>
                  <a:gdLst>
                    <a:gd name="connsiteX0" fmla="*/ 36043 w 134270"/>
                    <a:gd name="connsiteY0" fmla="*/ 50438 h 69725"/>
                    <a:gd name="connsiteX1" fmla="*/ 63684 w 134270"/>
                    <a:gd name="connsiteY1" fmla="*/ 69726 h 69725"/>
                    <a:gd name="connsiteX2" fmla="*/ 76857 w 134270"/>
                    <a:gd name="connsiteY2" fmla="*/ 68259 h 69725"/>
                    <a:gd name="connsiteX3" fmla="*/ 134207 w 134270"/>
                    <a:gd name="connsiteY3" fmla="*/ 9471 h 69725"/>
                    <a:gd name="connsiteX4" fmla="*/ 62627 w 134270"/>
                    <a:gd name="connsiteY4" fmla="*/ 3717 h 69725"/>
                    <a:gd name="connsiteX5" fmla="*/ 0 w 134270"/>
                    <a:gd name="connsiteY5" fmla="*/ 35769 h 69725"/>
                    <a:gd name="connsiteX6" fmla="*/ 36043 w 134270"/>
                    <a:gd name="connsiteY6" fmla="*/ 50438 h 69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270" h="69725">
                      <a:moveTo>
                        <a:pt x="36043" y="50438"/>
                      </a:moveTo>
                      <a:cubicBezTo>
                        <a:pt x="48501" y="57324"/>
                        <a:pt x="58446" y="64744"/>
                        <a:pt x="63684" y="69726"/>
                      </a:cubicBezTo>
                      <a:cubicBezTo>
                        <a:pt x="68085" y="69649"/>
                        <a:pt x="72428" y="69240"/>
                        <a:pt x="76857" y="68259"/>
                      </a:cubicBezTo>
                      <a:cubicBezTo>
                        <a:pt x="113881" y="60124"/>
                        <a:pt x="135598" y="14405"/>
                        <a:pt x="134207" y="9471"/>
                      </a:cubicBezTo>
                      <a:cubicBezTo>
                        <a:pt x="132112" y="2289"/>
                        <a:pt x="99660" y="-4407"/>
                        <a:pt x="62627" y="3717"/>
                      </a:cubicBezTo>
                      <a:cubicBezTo>
                        <a:pt x="28594" y="11233"/>
                        <a:pt x="657" y="23377"/>
                        <a:pt x="0" y="35769"/>
                      </a:cubicBezTo>
                      <a:cubicBezTo>
                        <a:pt x="5077" y="35140"/>
                        <a:pt x="19888" y="41541"/>
                        <a:pt x="36043" y="50438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1" name="任意多边形: 形状 630">
                  <a:extLst>
                    <a:ext uri="{FF2B5EF4-FFF2-40B4-BE49-F238E27FC236}">
                      <a16:creationId xmlns:a16="http://schemas.microsoft.com/office/drawing/2014/main" id="{6DBD2C11-051F-BFAC-E157-0F3DCF5D3809}"/>
                    </a:ext>
                  </a:extLst>
                </p:cNvPr>
                <p:cNvSpPr/>
                <p:nvPr/>
              </p:nvSpPr>
              <p:spPr>
                <a:xfrm>
                  <a:off x="9902999" y="4251000"/>
                  <a:ext cx="143117" cy="70412"/>
                </a:xfrm>
                <a:custGeom>
                  <a:avLst/>
                  <a:gdLst>
                    <a:gd name="connsiteX0" fmla="*/ 143056 w 143117"/>
                    <a:gd name="connsiteY0" fmla="*/ 8909 h 70412"/>
                    <a:gd name="connsiteX1" fmla="*/ 63179 w 143117"/>
                    <a:gd name="connsiteY1" fmla="*/ 4595 h 70412"/>
                    <a:gd name="connsiteX2" fmla="*/ 0 w 143117"/>
                    <a:gd name="connsiteY2" fmla="*/ 27883 h 70412"/>
                    <a:gd name="connsiteX3" fmla="*/ 46482 w 143117"/>
                    <a:gd name="connsiteY3" fmla="*/ 12443 h 70412"/>
                    <a:gd name="connsiteX4" fmla="*/ 118072 w 143117"/>
                    <a:gd name="connsiteY4" fmla="*/ 18196 h 70412"/>
                    <a:gd name="connsiteX5" fmla="*/ 77248 w 143117"/>
                    <a:gd name="connsiteY5" fmla="*/ 70412 h 70412"/>
                    <a:gd name="connsiteX6" fmla="*/ 77686 w 143117"/>
                    <a:gd name="connsiteY6" fmla="*/ 70317 h 70412"/>
                    <a:gd name="connsiteX7" fmla="*/ 143056 w 143117"/>
                    <a:gd name="connsiteY7" fmla="*/ 8909 h 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3117" h="70412">
                      <a:moveTo>
                        <a:pt x="143056" y="8909"/>
                      </a:moveTo>
                      <a:cubicBezTo>
                        <a:pt x="140875" y="1594"/>
                        <a:pt x="104756" y="-4559"/>
                        <a:pt x="63179" y="4595"/>
                      </a:cubicBezTo>
                      <a:cubicBezTo>
                        <a:pt x="35890" y="10605"/>
                        <a:pt x="11897" y="18996"/>
                        <a:pt x="0" y="27883"/>
                      </a:cubicBezTo>
                      <a:cubicBezTo>
                        <a:pt x="11573" y="21854"/>
                        <a:pt x="28213" y="16501"/>
                        <a:pt x="46482" y="12443"/>
                      </a:cubicBezTo>
                      <a:cubicBezTo>
                        <a:pt x="83544" y="4309"/>
                        <a:pt x="115976" y="11053"/>
                        <a:pt x="118072" y="18196"/>
                      </a:cubicBezTo>
                      <a:cubicBezTo>
                        <a:pt x="119234" y="22349"/>
                        <a:pt x="104051" y="55144"/>
                        <a:pt x="77248" y="70412"/>
                      </a:cubicBezTo>
                      <a:cubicBezTo>
                        <a:pt x="77419" y="70355"/>
                        <a:pt x="77514" y="70355"/>
                        <a:pt x="77686" y="70317"/>
                      </a:cubicBezTo>
                      <a:cubicBezTo>
                        <a:pt x="119224" y="61183"/>
                        <a:pt x="144542" y="13929"/>
                        <a:pt x="143056" y="890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2" name="任意多边形: 形状 631">
                  <a:extLst>
                    <a:ext uri="{FF2B5EF4-FFF2-40B4-BE49-F238E27FC236}">
                      <a16:creationId xmlns:a16="http://schemas.microsoft.com/office/drawing/2014/main" id="{F6B3210B-20F1-AC57-E37E-2B94D4DE647E}"/>
                    </a:ext>
                  </a:extLst>
                </p:cNvPr>
                <p:cNvSpPr/>
                <p:nvPr/>
              </p:nvSpPr>
              <p:spPr>
                <a:xfrm>
                  <a:off x="9884906" y="4295312"/>
                  <a:ext cx="69815" cy="40750"/>
                </a:xfrm>
                <a:custGeom>
                  <a:avLst/>
                  <a:gdLst>
                    <a:gd name="connsiteX0" fmla="*/ 28342 w 69815"/>
                    <a:gd name="connsiteY0" fmla="*/ 32387 h 40750"/>
                    <a:gd name="connsiteX1" fmla="*/ 52 w 69815"/>
                    <a:gd name="connsiteY1" fmla="*/ 1240 h 40750"/>
                    <a:gd name="connsiteX2" fmla="*/ 37981 w 69815"/>
                    <a:gd name="connsiteY2" fmla="*/ 14861 h 40750"/>
                    <a:gd name="connsiteX3" fmla="*/ 69775 w 69815"/>
                    <a:gd name="connsiteY3" fmla="*/ 39606 h 40750"/>
                    <a:gd name="connsiteX4" fmla="*/ 28342 w 69815"/>
                    <a:gd name="connsiteY4" fmla="*/ 32387 h 4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15" h="40750">
                      <a:moveTo>
                        <a:pt x="28342" y="32387"/>
                      </a:moveTo>
                      <a:cubicBezTo>
                        <a:pt x="9101" y="21785"/>
                        <a:pt x="-814" y="4421"/>
                        <a:pt x="52" y="1240"/>
                      </a:cubicBezTo>
                      <a:cubicBezTo>
                        <a:pt x="1271" y="-3018"/>
                        <a:pt x="18750" y="4221"/>
                        <a:pt x="37981" y="14861"/>
                      </a:cubicBezTo>
                      <a:cubicBezTo>
                        <a:pt x="57250" y="25443"/>
                        <a:pt x="70652" y="37539"/>
                        <a:pt x="69775" y="39606"/>
                      </a:cubicBezTo>
                      <a:cubicBezTo>
                        <a:pt x="69223" y="41035"/>
                        <a:pt x="47630" y="43007"/>
                        <a:pt x="28342" y="32387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3" name="图形 3">
                <a:extLst>
                  <a:ext uri="{FF2B5EF4-FFF2-40B4-BE49-F238E27FC236}">
                    <a16:creationId xmlns:a16="http://schemas.microsoft.com/office/drawing/2014/main" id="{DCE5DEEA-2206-B917-B9D3-14AA064D31B4}"/>
                  </a:ext>
                </a:extLst>
              </p:cNvPr>
              <p:cNvGrpSpPr/>
              <p:nvPr/>
            </p:nvGrpSpPr>
            <p:grpSpPr>
              <a:xfrm>
                <a:off x="9763698" y="4151105"/>
                <a:ext cx="90987" cy="151357"/>
                <a:chOff x="9763698" y="4151105"/>
                <a:chExt cx="90987" cy="151357"/>
              </a:xfrm>
            </p:grpSpPr>
            <p:sp>
              <p:nvSpPr>
                <p:cNvPr id="634" name="任意多边形: 形状 633">
                  <a:extLst>
                    <a:ext uri="{FF2B5EF4-FFF2-40B4-BE49-F238E27FC236}">
                      <a16:creationId xmlns:a16="http://schemas.microsoft.com/office/drawing/2014/main" id="{F5739CE0-6920-DB57-2CB0-4D5334092D2C}"/>
                    </a:ext>
                  </a:extLst>
                </p:cNvPr>
                <p:cNvSpPr/>
                <p:nvPr/>
              </p:nvSpPr>
              <p:spPr>
                <a:xfrm>
                  <a:off x="9770778" y="4176327"/>
                  <a:ext cx="83907" cy="121082"/>
                </a:xfrm>
                <a:custGeom>
                  <a:avLst/>
                  <a:gdLst>
                    <a:gd name="connsiteX0" fmla="*/ 45905 w 83907"/>
                    <a:gd name="connsiteY0" fmla="*/ 102319 h 121082"/>
                    <a:gd name="connsiteX1" fmla="*/ 13539 w 83907"/>
                    <a:gd name="connsiteY1" fmla="*/ 92984 h 121082"/>
                    <a:gd name="connsiteX2" fmla="*/ 6367 w 83907"/>
                    <a:gd name="connsiteY2" fmla="*/ 81840 h 121082"/>
                    <a:gd name="connsiteX3" fmla="*/ 15920 w 83907"/>
                    <a:gd name="connsiteY3" fmla="*/ 268 h 121082"/>
                    <a:gd name="connsiteX4" fmla="*/ 65479 w 83907"/>
                    <a:gd name="connsiteY4" fmla="*/ 52265 h 121082"/>
                    <a:gd name="connsiteX5" fmla="*/ 80033 w 83907"/>
                    <a:gd name="connsiteY5" fmla="*/ 121083 h 121082"/>
                    <a:gd name="connsiteX6" fmla="*/ 45905 w 83907"/>
                    <a:gd name="connsiteY6" fmla="*/ 102319 h 12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07" h="121082">
                      <a:moveTo>
                        <a:pt x="45905" y="102319"/>
                      </a:moveTo>
                      <a:cubicBezTo>
                        <a:pt x="32704" y="96947"/>
                        <a:pt x="20712" y="93908"/>
                        <a:pt x="13539" y="92984"/>
                      </a:cubicBezTo>
                      <a:cubicBezTo>
                        <a:pt x="10825" y="89584"/>
                        <a:pt x="8424" y="85898"/>
                        <a:pt x="6367" y="81840"/>
                      </a:cubicBezTo>
                      <a:cubicBezTo>
                        <a:pt x="-10597" y="47978"/>
                        <a:pt x="11177" y="2306"/>
                        <a:pt x="15920" y="268"/>
                      </a:cubicBezTo>
                      <a:cubicBezTo>
                        <a:pt x="22807" y="-2637"/>
                        <a:pt x="48468" y="18327"/>
                        <a:pt x="65479" y="52265"/>
                      </a:cubicBezTo>
                      <a:cubicBezTo>
                        <a:pt x="81091" y="83421"/>
                        <a:pt x="89244" y="112815"/>
                        <a:pt x="80033" y="121083"/>
                      </a:cubicBezTo>
                      <a:cubicBezTo>
                        <a:pt x="77347" y="116739"/>
                        <a:pt x="62993" y="109291"/>
                        <a:pt x="45905" y="102319"/>
                      </a:cubicBezTo>
                      <a:close/>
                    </a:path>
                  </a:pathLst>
                </a:custGeom>
                <a:solidFill>
                  <a:srgbClr val="B2CC3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5" name="任意多边形: 形状 634">
                  <a:extLst>
                    <a:ext uri="{FF2B5EF4-FFF2-40B4-BE49-F238E27FC236}">
                      <a16:creationId xmlns:a16="http://schemas.microsoft.com/office/drawing/2014/main" id="{0B65A4E5-9678-8D97-48B8-F21F19D53CB5}"/>
                    </a:ext>
                  </a:extLst>
                </p:cNvPr>
                <p:cNvSpPr/>
                <p:nvPr/>
              </p:nvSpPr>
              <p:spPr>
                <a:xfrm>
                  <a:off x="9763698" y="4151105"/>
                  <a:ext cx="89808" cy="123301"/>
                </a:xfrm>
                <a:custGeom>
                  <a:avLst/>
                  <a:gdLst>
                    <a:gd name="connsiteX0" fmla="*/ 14457 w 89808"/>
                    <a:gd name="connsiteY0" fmla="*/ 239 h 123301"/>
                    <a:gd name="connsiteX1" fmla="*/ 68120 w 89808"/>
                    <a:gd name="connsiteY1" fmla="*/ 59532 h 123301"/>
                    <a:gd name="connsiteX2" fmla="*/ 89809 w 89808"/>
                    <a:gd name="connsiteY2" fmla="*/ 123302 h 123301"/>
                    <a:gd name="connsiteX3" fmla="*/ 72540 w 89808"/>
                    <a:gd name="connsiteY3" fmla="*/ 77458 h 123301"/>
                    <a:gd name="connsiteX4" fmla="*/ 22982 w 89808"/>
                    <a:gd name="connsiteY4" fmla="*/ 25461 h 123301"/>
                    <a:gd name="connsiteX5" fmla="*/ 8103 w 89808"/>
                    <a:gd name="connsiteY5" fmla="*/ 90107 h 123301"/>
                    <a:gd name="connsiteX6" fmla="*/ 7904 w 89808"/>
                    <a:gd name="connsiteY6" fmla="*/ 89736 h 123301"/>
                    <a:gd name="connsiteX7" fmla="*/ 14457 w 89808"/>
                    <a:gd name="connsiteY7" fmla="*/ 239 h 12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08" h="123301">
                      <a:moveTo>
                        <a:pt x="14457" y="239"/>
                      </a:moveTo>
                      <a:cubicBezTo>
                        <a:pt x="21477" y="-2685"/>
                        <a:pt x="49061" y="21480"/>
                        <a:pt x="68120" y="59532"/>
                      </a:cubicBezTo>
                      <a:cubicBezTo>
                        <a:pt x="80636" y="84554"/>
                        <a:pt x="89247" y="108443"/>
                        <a:pt x="89809" y="123302"/>
                      </a:cubicBezTo>
                      <a:cubicBezTo>
                        <a:pt x="87199" y="110519"/>
                        <a:pt x="80913" y="94222"/>
                        <a:pt x="72540" y="77458"/>
                      </a:cubicBezTo>
                      <a:cubicBezTo>
                        <a:pt x="55509" y="43559"/>
                        <a:pt x="29868" y="22575"/>
                        <a:pt x="22982" y="25461"/>
                      </a:cubicBezTo>
                      <a:cubicBezTo>
                        <a:pt x="19000" y="27195"/>
                        <a:pt x="3084" y="59656"/>
                        <a:pt x="8103" y="90107"/>
                      </a:cubicBezTo>
                      <a:cubicBezTo>
                        <a:pt x="8037" y="89955"/>
                        <a:pt x="7961" y="89850"/>
                        <a:pt x="7904" y="89736"/>
                      </a:cubicBezTo>
                      <a:cubicBezTo>
                        <a:pt x="-11156" y="51655"/>
                        <a:pt x="9628" y="2277"/>
                        <a:pt x="14457" y="239"/>
                      </a:cubicBezTo>
                      <a:close/>
                    </a:path>
                  </a:pathLst>
                </a:custGeom>
                <a:solidFill>
                  <a:srgbClr val="95C1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6" name="任意多边形: 形状 635">
                  <a:extLst>
                    <a:ext uri="{FF2B5EF4-FFF2-40B4-BE49-F238E27FC236}">
                      <a16:creationId xmlns:a16="http://schemas.microsoft.com/office/drawing/2014/main" id="{6F29B6BD-F6D7-45E9-E46B-A6BDF3D08367}"/>
                    </a:ext>
                  </a:extLst>
                </p:cNvPr>
                <p:cNvSpPr/>
                <p:nvPr/>
              </p:nvSpPr>
              <p:spPr>
                <a:xfrm>
                  <a:off x="9777388" y="4268954"/>
                  <a:ext cx="74035" cy="33507"/>
                </a:xfrm>
                <a:custGeom>
                  <a:avLst/>
                  <a:gdLst>
                    <a:gd name="connsiteX0" fmla="*/ 31741 w 74035"/>
                    <a:gd name="connsiteY0" fmla="*/ 28236 h 33507"/>
                    <a:gd name="connsiteX1" fmla="*/ 73785 w 74035"/>
                    <a:gd name="connsiteY1" fmla="*/ 30579 h 33507"/>
                    <a:gd name="connsiteX2" fmla="*/ 39294 w 74035"/>
                    <a:gd name="connsiteY2" fmla="*/ 9691 h 33507"/>
                    <a:gd name="connsiteX3" fmla="*/ 32 w 74035"/>
                    <a:gd name="connsiteY3" fmla="*/ 614 h 33507"/>
                    <a:gd name="connsiteX4" fmla="*/ 31741 w 74035"/>
                    <a:gd name="connsiteY4" fmla="*/ 28236 h 3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035" h="33507">
                      <a:moveTo>
                        <a:pt x="31741" y="28236"/>
                      </a:moveTo>
                      <a:cubicBezTo>
                        <a:pt x="52115" y="36475"/>
                        <a:pt x="71851" y="33256"/>
                        <a:pt x="73785" y="30579"/>
                      </a:cubicBezTo>
                      <a:cubicBezTo>
                        <a:pt x="76290" y="26988"/>
                        <a:pt x="59687" y="17949"/>
                        <a:pt x="39294" y="9691"/>
                      </a:cubicBezTo>
                      <a:cubicBezTo>
                        <a:pt x="18911" y="1433"/>
                        <a:pt x="1109" y="-1377"/>
                        <a:pt x="32" y="614"/>
                      </a:cubicBezTo>
                      <a:cubicBezTo>
                        <a:pt x="-711" y="1966"/>
                        <a:pt x="11396" y="19997"/>
                        <a:pt x="31741" y="28236"/>
                      </a:cubicBezTo>
                      <a:close/>
                    </a:path>
                  </a:pathLst>
                </a:custGeom>
                <a:solidFill>
                  <a:srgbClr val="4329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3551FD90-0293-F777-96F8-EEB76E4CD654}"/>
                  </a:ext>
                </a:extLst>
              </p:cNvPr>
              <p:cNvSpPr/>
              <p:nvPr/>
            </p:nvSpPr>
            <p:spPr>
              <a:xfrm>
                <a:off x="9590901" y="3821221"/>
                <a:ext cx="698255" cy="543599"/>
              </a:xfrm>
              <a:custGeom>
                <a:avLst/>
                <a:gdLst>
                  <a:gd name="connsiteX0" fmla="*/ 601057 w 698255"/>
                  <a:gd name="connsiteY0" fmla="*/ 354363 h 543599"/>
                  <a:gd name="connsiteX1" fmla="*/ 511865 w 698255"/>
                  <a:gd name="connsiteY1" fmla="*/ 326979 h 543599"/>
                  <a:gd name="connsiteX2" fmla="*/ 527210 w 698255"/>
                  <a:gd name="connsiteY2" fmla="*/ 308824 h 543599"/>
                  <a:gd name="connsiteX3" fmla="*/ 550499 w 698255"/>
                  <a:gd name="connsiteY3" fmla="*/ 268734 h 543599"/>
                  <a:gd name="connsiteX4" fmla="*/ 568101 w 698255"/>
                  <a:gd name="connsiteY4" fmla="*/ 217575 h 543599"/>
                  <a:gd name="connsiteX5" fmla="*/ 577740 w 698255"/>
                  <a:gd name="connsiteY5" fmla="*/ 171684 h 543599"/>
                  <a:gd name="connsiteX6" fmla="*/ 573054 w 698255"/>
                  <a:gd name="connsiteY6" fmla="*/ 120563 h 543599"/>
                  <a:gd name="connsiteX7" fmla="*/ 535944 w 698255"/>
                  <a:gd name="connsiteY7" fmla="*/ 142070 h 543599"/>
                  <a:gd name="connsiteX8" fmla="*/ 488805 w 698255"/>
                  <a:gd name="connsiteY8" fmla="*/ 220690 h 543599"/>
                  <a:gd name="connsiteX9" fmla="*/ 473889 w 698255"/>
                  <a:gd name="connsiteY9" fmla="*/ 268629 h 543599"/>
                  <a:gd name="connsiteX10" fmla="*/ 472775 w 698255"/>
                  <a:gd name="connsiteY10" fmla="*/ 273277 h 543599"/>
                  <a:gd name="connsiteX11" fmla="*/ 457535 w 698255"/>
                  <a:gd name="connsiteY11" fmla="*/ 241264 h 543599"/>
                  <a:gd name="connsiteX12" fmla="*/ 426912 w 698255"/>
                  <a:gd name="connsiteY12" fmla="*/ 197077 h 543599"/>
                  <a:gd name="connsiteX13" fmla="*/ 398794 w 698255"/>
                  <a:gd name="connsiteY13" fmla="*/ 161844 h 543599"/>
                  <a:gd name="connsiteX14" fmla="*/ 376210 w 698255"/>
                  <a:gd name="connsiteY14" fmla="*/ 137270 h 543599"/>
                  <a:gd name="connsiteX15" fmla="*/ 359808 w 698255"/>
                  <a:gd name="connsiteY15" fmla="*/ 129231 h 543599"/>
                  <a:gd name="connsiteX16" fmla="*/ 347511 w 698255"/>
                  <a:gd name="connsiteY16" fmla="*/ 172264 h 543599"/>
                  <a:gd name="connsiteX17" fmla="*/ 371714 w 698255"/>
                  <a:gd name="connsiteY17" fmla="*/ 246750 h 543599"/>
                  <a:gd name="connsiteX18" fmla="*/ 299105 w 698255"/>
                  <a:gd name="connsiteY18" fmla="*/ 226709 h 543599"/>
                  <a:gd name="connsiteX19" fmla="*/ 324737 w 698255"/>
                  <a:gd name="connsiteY19" fmla="*/ 148500 h 543599"/>
                  <a:gd name="connsiteX20" fmla="*/ 311288 w 698255"/>
                  <a:gd name="connsiteY20" fmla="*/ 45620 h 543599"/>
                  <a:gd name="connsiteX21" fmla="*/ 288256 w 698255"/>
                  <a:gd name="connsiteY21" fmla="*/ 81 h 543599"/>
                  <a:gd name="connsiteX22" fmla="*/ 260567 w 698255"/>
                  <a:gd name="connsiteY22" fmla="*/ 34628 h 543599"/>
                  <a:gd name="connsiteX23" fmla="*/ 248842 w 698255"/>
                  <a:gd name="connsiteY23" fmla="*/ 113953 h 543599"/>
                  <a:gd name="connsiteX24" fmla="*/ 237431 w 698255"/>
                  <a:gd name="connsiteY24" fmla="*/ 100875 h 543599"/>
                  <a:gd name="connsiteX25" fmla="*/ 220953 w 698255"/>
                  <a:gd name="connsiteY25" fmla="*/ 93512 h 543599"/>
                  <a:gd name="connsiteX26" fmla="*/ 209961 w 698255"/>
                  <a:gd name="connsiteY26" fmla="*/ 113676 h 543599"/>
                  <a:gd name="connsiteX27" fmla="*/ 208046 w 698255"/>
                  <a:gd name="connsiteY27" fmla="*/ 112019 h 543599"/>
                  <a:gd name="connsiteX28" fmla="*/ 31519 w 698255"/>
                  <a:gd name="connsiteY28" fmla="*/ 60222 h 543599"/>
                  <a:gd name="connsiteX29" fmla="*/ 134599 w 698255"/>
                  <a:gd name="connsiteY29" fmla="*/ 169464 h 543599"/>
                  <a:gd name="connsiteX30" fmla="*/ 202846 w 698255"/>
                  <a:gd name="connsiteY30" fmla="*/ 213632 h 543599"/>
                  <a:gd name="connsiteX31" fmla="*/ 202731 w 698255"/>
                  <a:gd name="connsiteY31" fmla="*/ 216775 h 543599"/>
                  <a:gd name="connsiteX32" fmla="*/ 202712 w 698255"/>
                  <a:gd name="connsiteY32" fmla="*/ 226186 h 543599"/>
                  <a:gd name="connsiteX33" fmla="*/ 178138 w 698255"/>
                  <a:gd name="connsiteY33" fmla="*/ 236996 h 543599"/>
                  <a:gd name="connsiteX34" fmla="*/ 147429 w 698255"/>
                  <a:gd name="connsiteY34" fmla="*/ 260866 h 543599"/>
                  <a:gd name="connsiteX35" fmla="*/ 145943 w 698255"/>
                  <a:gd name="connsiteY35" fmla="*/ 260180 h 543599"/>
                  <a:gd name="connsiteX36" fmla="*/ 46207 w 698255"/>
                  <a:gd name="connsiteY36" fmla="*/ 243645 h 543599"/>
                  <a:gd name="connsiteX37" fmla="*/ 12669 w 698255"/>
                  <a:gd name="connsiteY37" fmla="*/ 250941 h 543599"/>
                  <a:gd name="connsiteX38" fmla="*/ 11 w 698255"/>
                  <a:gd name="connsiteY38" fmla="*/ 261952 h 543599"/>
                  <a:gd name="connsiteX39" fmla="*/ 29195 w 698255"/>
                  <a:gd name="connsiteY39" fmla="*/ 288831 h 543599"/>
                  <a:gd name="connsiteX40" fmla="*/ 102719 w 698255"/>
                  <a:gd name="connsiteY40" fmla="*/ 320102 h 543599"/>
                  <a:gd name="connsiteX41" fmla="*/ 108881 w 698255"/>
                  <a:gd name="connsiteY41" fmla="*/ 322074 h 543599"/>
                  <a:gd name="connsiteX42" fmla="*/ 110225 w 698255"/>
                  <a:gd name="connsiteY42" fmla="*/ 325865 h 543599"/>
                  <a:gd name="connsiteX43" fmla="*/ 125960 w 698255"/>
                  <a:gd name="connsiteY43" fmla="*/ 327389 h 543599"/>
                  <a:gd name="connsiteX44" fmla="*/ 154620 w 698255"/>
                  <a:gd name="connsiteY44" fmla="*/ 334513 h 543599"/>
                  <a:gd name="connsiteX45" fmla="*/ 137809 w 698255"/>
                  <a:gd name="connsiteY45" fmla="*/ 345896 h 543599"/>
                  <a:gd name="connsiteX46" fmla="*/ 82554 w 698255"/>
                  <a:gd name="connsiteY46" fmla="*/ 414800 h 543599"/>
                  <a:gd name="connsiteX47" fmla="*/ 77420 w 698255"/>
                  <a:gd name="connsiteY47" fmla="*/ 458539 h 543599"/>
                  <a:gd name="connsiteX48" fmla="*/ 109577 w 698255"/>
                  <a:gd name="connsiteY48" fmla="*/ 447394 h 543599"/>
                  <a:gd name="connsiteX49" fmla="*/ 165250 w 698255"/>
                  <a:gd name="connsiteY49" fmla="*/ 404455 h 543599"/>
                  <a:gd name="connsiteX50" fmla="*/ 216371 w 698255"/>
                  <a:gd name="connsiteY50" fmla="*/ 355383 h 543599"/>
                  <a:gd name="connsiteX51" fmla="*/ 216476 w 698255"/>
                  <a:gd name="connsiteY51" fmla="*/ 357078 h 543599"/>
                  <a:gd name="connsiteX52" fmla="*/ 243384 w 698255"/>
                  <a:gd name="connsiteY52" fmla="*/ 431954 h 543599"/>
                  <a:gd name="connsiteX53" fmla="*/ 269968 w 698255"/>
                  <a:gd name="connsiteY53" fmla="*/ 470092 h 543599"/>
                  <a:gd name="connsiteX54" fmla="*/ 289294 w 698255"/>
                  <a:gd name="connsiteY54" fmla="*/ 499782 h 543599"/>
                  <a:gd name="connsiteX55" fmla="*/ 295067 w 698255"/>
                  <a:gd name="connsiteY55" fmla="*/ 511907 h 543599"/>
                  <a:gd name="connsiteX56" fmla="*/ 298934 w 698255"/>
                  <a:gd name="connsiteY56" fmla="*/ 522842 h 543599"/>
                  <a:gd name="connsiteX57" fmla="*/ 306125 w 698255"/>
                  <a:gd name="connsiteY57" fmla="*/ 537034 h 543599"/>
                  <a:gd name="connsiteX58" fmla="*/ 320565 w 698255"/>
                  <a:gd name="connsiteY58" fmla="*/ 533262 h 543599"/>
                  <a:gd name="connsiteX59" fmla="*/ 329557 w 698255"/>
                  <a:gd name="connsiteY59" fmla="*/ 522737 h 543599"/>
                  <a:gd name="connsiteX60" fmla="*/ 336415 w 698255"/>
                  <a:gd name="connsiteY60" fmla="*/ 505401 h 543599"/>
                  <a:gd name="connsiteX61" fmla="*/ 338291 w 698255"/>
                  <a:gd name="connsiteY61" fmla="*/ 494495 h 543599"/>
                  <a:gd name="connsiteX62" fmla="*/ 338301 w 698255"/>
                  <a:gd name="connsiteY62" fmla="*/ 483037 h 543599"/>
                  <a:gd name="connsiteX63" fmla="*/ 334576 w 698255"/>
                  <a:gd name="connsiteY63" fmla="*/ 458424 h 543599"/>
                  <a:gd name="connsiteX64" fmla="*/ 312945 w 698255"/>
                  <a:gd name="connsiteY64" fmla="*/ 410313 h 543599"/>
                  <a:gd name="connsiteX65" fmla="*/ 258053 w 698255"/>
                  <a:gd name="connsiteY65" fmla="*/ 344200 h 543599"/>
                  <a:gd name="connsiteX66" fmla="*/ 252280 w 698255"/>
                  <a:gd name="connsiteY66" fmla="*/ 337333 h 543599"/>
                  <a:gd name="connsiteX67" fmla="*/ 247042 w 698255"/>
                  <a:gd name="connsiteY67" fmla="*/ 333723 h 543599"/>
                  <a:gd name="connsiteX68" fmla="*/ 244060 w 698255"/>
                  <a:gd name="connsiteY68" fmla="*/ 332828 h 543599"/>
                  <a:gd name="connsiteX69" fmla="*/ 250813 w 698255"/>
                  <a:gd name="connsiteY69" fmla="*/ 322636 h 543599"/>
                  <a:gd name="connsiteX70" fmla="*/ 272702 w 698255"/>
                  <a:gd name="connsiteY70" fmla="*/ 272182 h 543599"/>
                  <a:gd name="connsiteX71" fmla="*/ 335072 w 698255"/>
                  <a:gd name="connsiteY71" fmla="*/ 315787 h 543599"/>
                  <a:gd name="connsiteX72" fmla="*/ 424216 w 698255"/>
                  <a:gd name="connsiteY72" fmla="*/ 355488 h 543599"/>
                  <a:gd name="connsiteX73" fmla="*/ 451381 w 698255"/>
                  <a:gd name="connsiteY73" fmla="*/ 366851 h 543599"/>
                  <a:gd name="connsiteX74" fmla="*/ 442428 w 698255"/>
                  <a:gd name="connsiteY74" fmla="*/ 381805 h 543599"/>
                  <a:gd name="connsiteX75" fmla="*/ 429550 w 698255"/>
                  <a:gd name="connsiteY75" fmla="*/ 419457 h 543599"/>
                  <a:gd name="connsiteX76" fmla="*/ 447514 w 698255"/>
                  <a:gd name="connsiteY76" fmla="*/ 543597 h 543599"/>
                  <a:gd name="connsiteX77" fmla="*/ 487853 w 698255"/>
                  <a:gd name="connsiteY77" fmla="*/ 446394 h 543599"/>
                  <a:gd name="connsiteX78" fmla="*/ 493606 w 698255"/>
                  <a:gd name="connsiteY78" fmla="*/ 374137 h 543599"/>
                  <a:gd name="connsiteX79" fmla="*/ 550118 w 698255"/>
                  <a:gd name="connsiteY79" fmla="*/ 413819 h 543599"/>
                  <a:gd name="connsiteX80" fmla="*/ 697384 w 698255"/>
                  <a:gd name="connsiteY80" fmla="*/ 442098 h 543599"/>
                  <a:gd name="connsiteX81" fmla="*/ 601057 w 698255"/>
                  <a:gd name="connsiteY81" fmla="*/ 354363 h 543599"/>
                  <a:gd name="connsiteX82" fmla="*/ 204646 w 698255"/>
                  <a:gd name="connsiteY82" fmla="*/ 298738 h 543599"/>
                  <a:gd name="connsiteX83" fmla="*/ 195521 w 698255"/>
                  <a:gd name="connsiteY83" fmla="*/ 290927 h 543599"/>
                  <a:gd name="connsiteX84" fmla="*/ 204284 w 698255"/>
                  <a:gd name="connsiteY84" fmla="*/ 284640 h 543599"/>
                  <a:gd name="connsiteX85" fmla="*/ 204646 w 698255"/>
                  <a:gd name="connsiteY85" fmla="*/ 298738 h 54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698255" h="543599">
                    <a:moveTo>
                      <a:pt x="601057" y="354363"/>
                    </a:moveTo>
                    <a:cubicBezTo>
                      <a:pt x="571568" y="340333"/>
                      <a:pt x="538211" y="333170"/>
                      <a:pt x="511865" y="326979"/>
                    </a:cubicBezTo>
                    <a:cubicBezTo>
                      <a:pt x="516552" y="321674"/>
                      <a:pt x="521752" y="315759"/>
                      <a:pt x="527210" y="308824"/>
                    </a:cubicBezTo>
                    <a:cubicBezTo>
                      <a:pt x="535754" y="297937"/>
                      <a:pt x="543526" y="284793"/>
                      <a:pt x="550499" y="268734"/>
                    </a:cubicBezTo>
                    <a:cubicBezTo>
                      <a:pt x="557966" y="251341"/>
                      <a:pt x="563700" y="234091"/>
                      <a:pt x="568101" y="217575"/>
                    </a:cubicBezTo>
                    <a:cubicBezTo>
                      <a:pt x="572520" y="201001"/>
                      <a:pt x="575568" y="185171"/>
                      <a:pt x="577740" y="171684"/>
                    </a:cubicBezTo>
                    <a:cubicBezTo>
                      <a:pt x="581807" y="144470"/>
                      <a:pt x="580512" y="124135"/>
                      <a:pt x="573054" y="120563"/>
                    </a:cubicBezTo>
                    <a:cubicBezTo>
                      <a:pt x="565539" y="116991"/>
                      <a:pt x="551803" y="124582"/>
                      <a:pt x="535944" y="142070"/>
                    </a:cubicBezTo>
                    <a:cubicBezTo>
                      <a:pt x="519657" y="159558"/>
                      <a:pt x="502969" y="186628"/>
                      <a:pt x="488805" y="220690"/>
                    </a:cubicBezTo>
                    <a:cubicBezTo>
                      <a:pt x="482252" y="236130"/>
                      <a:pt x="477556" y="252637"/>
                      <a:pt x="473889" y="268629"/>
                    </a:cubicBezTo>
                    <a:cubicBezTo>
                      <a:pt x="473536" y="270191"/>
                      <a:pt x="473156" y="271753"/>
                      <a:pt x="472775" y="273277"/>
                    </a:cubicBezTo>
                    <a:cubicBezTo>
                      <a:pt x="469003" y="262990"/>
                      <a:pt x="464135" y="252160"/>
                      <a:pt x="457535" y="241264"/>
                    </a:cubicBezTo>
                    <a:cubicBezTo>
                      <a:pt x="447610" y="225138"/>
                      <a:pt x="437361" y="210364"/>
                      <a:pt x="426912" y="197077"/>
                    </a:cubicBezTo>
                    <a:cubicBezTo>
                      <a:pt x="417282" y="183847"/>
                      <a:pt x="406871" y="171998"/>
                      <a:pt x="398794" y="161844"/>
                    </a:cubicBezTo>
                    <a:cubicBezTo>
                      <a:pt x="389678" y="151757"/>
                      <a:pt x="382716" y="143204"/>
                      <a:pt x="376210" y="137270"/>
                    </a:cubicBezTo>
                    <a:cubicBezTo>
                      <a:pt x="369666" y="131393"/>
                      <a:pt x="363894" y="128192"/>
                      <a:pt x="359808" y="129231"/>
                    </a:cubicBezTo>
                    <a:cubicBezTo>
                      <a:pt x="351826" y="131088"/>
                      <a:pt x="345845" y="146585"/>
                      <a:pt x="347511" y="172264"/>
                    </a:cubicBezTo>
                    <a:cubicBezTo>
                      <a:pt x="349264" y="193172"/>
                      <a:pt x="357627" y="219775"/>
                      <a:pt x="371714" y="246750"/>
                    </a:cubicBezTo>
                    <a:cubicBezTo>
                      <a:pt x="346492" y="236615"/>
                      <a:pt x="320575" y="231291"/>
                      <a:pt x="299105" y="226709"/>
                    </a:cubicBezTo>
                    <a:cubicBezTo>
                      <a:pt x="310573" y="208983"/>
                      <a:pt x="323727" y="182009"/>
                      <a:pt x="324737" y="148500"/>
                    </a:cubicBezTo>
                    <a:cubicBezTo>
                      <a:pt x="326175" y="108056"/>
                      <a:pt x="318498" y="72042"/>
                      <a:pt x="311288" y="45620"/>
                    </a:cubicBezTo>
                    <a:cubicBezTo>
                      <a:pt x="303782" y="19407"/>
                      <a:pt x="296705" y="1367"/>
                      <a:pt x="288256" y="81"/>
                    </a:cubicBezTo>
                    <a:cubicBezTo>
                      <a:pt x="280093" y="-1129"/>
                      <a:pt x="268568" y="11244"/>
                      <a:pt x="260567" y="34628"/>
                    </a:cubicBezTo>
                    <a:cubicBezTo>
                      <a:pt x="253347" y="55164"/>
                      <a:pt x="249594" y="83272"/>
                      <a:pt x="248842" y="113953"/>
                    </a:cubicBezTo>
                    <a:cubicBezTo>
                      <a:pt x="244975" y="108609"/>
                      <a:pt x="240965" y="104208"/>
                      <a:pt x="237431" y="100875"/>
                    </a:cubicBezTo>
                    <a:cubicBezTo>
                      <a:pt x="230516" y="94378"/>
                      <a:pt x="224867" y="91816"/>
                      <a:pt x="220953" y="93512"/>
                    </a:cubicBezTo>
                    <a:cubicBezTo>
                      <a:pt x="215790" y="95703"/>
                      <a:pt x="212266" y="103075"/>
                      <a:pt x="209961" y="113676"/>
                    </a:cubicBezTo>
                    <a:cubicBezTo>
                      <a:pt x="209313" y="113152"/>
                      <a:pt x="208722" y="112581"/>
                      <a:pt x="208046" y="112019"/>
                    </a:cubicBezTo>
                    <a:cubicBezTo>
                      <a:pt x="132008" y="52583"/>
                      <a:pt x="38320" y="41534"/>
                      <a:pt x="31519" y="60222"/>
                    </a:cubicBezTo>
                    <a:cubicBezTo>
                      <a:pt x="24185" y="78938"/>
                      <a:pt x="68534" y="122801"/>
                      <a:pt x="134599" y="169464"/>
                    </a:cubicBezTo>
                    <a:cubicBezTo>
                      <a:pt x="157726" y="185857"/>
                      <a:pt x="183043" y="199716"/>
                      <a:pt x="202846" y="213632"/>
                    </a:cubicBezTo>
                    <a:cubicBezTo>
                      <a:pt x="202788" y="214727"/>
                      <a:pt x="202750" y="215718"/>
                      <a:pt x="202731" y="216775"/>
                    </a:cubicBezTo>
                    <a:cubicBezTo>
                      <a:pt x="202636" y="219899"/>
                      <a:pt x="202750" y="223061"/>
                      <a:pt x="202712" y="226186"/>
                    </a:cubicBezTo>
                    <a:cubicBezTo>
                      <a:pt x="194740" y="228529"/>
                      <a:pt x="186415" y="231939"/>
                      <a:pt x="178138" y="236996"/>
                    </a:cubicBezTo>
                    <a:cubicBezTo>
                      <a:pt x="166546" y="244102"/>
                      <a:pt x="156297" y="252360"/>
                      <a:pt x="147429" y="260866"/>
                    </a:cubicBezTo>
                    <a:cubicBezTo>
                      <a:pt x="146915" y="260647"/>
                      <a:pt x="146439" y="260380"/>
                      <a:pt x="145943" y="260180"/>
                    </a:cubicBezTo>
                    <a:cubicBezTo>
                      <a:pt x="112015" y="246436"/>
                      <a:pt x="74220" y="240892"/>
                      <a:pt x="46207" y="243645"/>
                    </a:cubicBezTo>
                    <a:cubicBezTo>
                      <a:pt x="32262" y="244312"/>
                      <a:pt x="20632" y="247683"/>
                      <a:pt x="12669" y="250941"/>
                    </a:cubicBezTo>
                    <a:cubicBezTo>
                      <a:pt x="4687" y="254275"/>
                      <a:pt x="239" y="258009"/>
                      <a:pt x="11" y="261952"/>
                    </a:cubicBezTo>
                    <a:cubicBezTo>
                      <a:pt x="-399" y="269877"/>
                      <a:pt x="10993" y="279678"/>
                      <a:pt x="29195" y="288831"/>
                    </a:cubicBezTo>
                    <a:cubicBezTo>
                      <a:pt x="47464" y="298880"/>
                      <a:pt x="72191" y="309091"/>
                      <a:pt x="102719" y="320102"/>
                    </a:cubicBezTo>
                    <a:cubicBezTo>
                      <a:pt x="104700" y="320807"/>
                      <a:pt x="106853" y="321388"/>
                      <a:pt x="108881" y="322074"/>
                    </a:cubicBezTo>
                    <a:cubicBezTo>
                      <a:pt x="109043" y="323617"/>
                      <a:pt x="109386" y="324998"/>
                      <a:pt x="110225" y="325865"/>
                    </a:cubicBezTo>
                    <a:cubicBezTo>
                      <a:pt x="112939" y="328751"/>
                      <a:pt x="118473" y="329084"/>
                      <a:pt x="125960" y="327389"/>
                    </a:cubicBezTo>
                    <a:cubicBezTo>
                      <a:pt x="135561" y="330027"/>
                      <a:pt x="145153" y="332351"/>
                      <a:pt x="154620" y="334513"/>
                    </a:cubicBezTo>
                    <a:cubicBezTo>
                      <a:pt x="149001" y="337714"/>
                      <a:pt x="143381" y="341457"/>
                      <a:pt x="137809" y="345896"/>
                    </a:cubicBezTo>
                    <a:cubicBezTo>
                      <a:pt x="112349" y="366698"/>
                      <a:pt x="93118" y="392502"/>
                      <a:pt x="82554" y="414800"/>
                    </a:cubicBezTo>
                    <a:cubicBezTo>
                      <a:pt x="71639" y="436840"/>
                      <a:pt x="70982" y="456062"/>
                      <a:pt x="77420" y="458539"/>
                    </a:cubicBezTo>
                    <a:cubicBezTo>
                      <a:pt x="83907" y="461177"/>
                      <a:pt x="94423" y="456643"/>
                      <a:pt x="109577" y="447394"/>
                    </a:cubicBezTo>
                    <a:cubicBezTo>
                      <a:pt x="124550" y="438021"/>
                      <a:pt x="144143" y="423305"/>
                      <a:pt x="165250" y="404455"/>
                    </a:cubicBezTo>
                    <a:cubicBezTo>
                      <a:pt x="184500" y="387491"/>
                      <a:pt x="201588" y="366546"/>
                      <a:pt x="216371" y="355383"/>
                    </a:cubicBezTo>
                    <a:cubicBezTo>
                      <a:pt x="216428" y="355992"/>
                      <a:pt x="216390" y="356459"/>
                      <a:pt x="216476" y="357078"/>
                    </a:cubicBezTo>
                    <a:cubicBezTo>
                      <a:pt x="218924" y="378100"/>
                      <a:pt x="226163" y="405675"/>
                      <a:pt x="243384" y="431954"/>
                    </a:cubicBezTo>
                    <a:cubicBezTo>
                      <a:pt x="252480" y="446042"/>
                      <a:pt x="261853" y="458748"/>
                      <a:pt x="269968" y="470092"/>
                    </a:cubicBezTo>
                    <a:cubicBezTo>
                      <a:pt x="277769" y="481351"/>
                      <a:pt x="284456" y="491209"/>
                      <a:pt x="289294" y="499782"/>
                    </a:cubicBezTo>
                    <a:cubicBezTo>
                      <a:pt x="291276" y="503963"/>
                      <a:pt x="293619" y="508097"/>
                      <a:pt x="295067" y="511907"/>
                    </a:cubicBezTo>
                    <a:cubicBezTo>
                      <a:pt x="296105" y="515593"/>
                      <a:pt x="298305" y="519594"/>
                      <a:pt x="298934" y="522842"/>
                    </a:cubicBezTo>
                    <a:cubicBezTo>
                      <a:pt x="300524" y="529423"/>
                      <a:pt x="302763" y="535234"/>
                      <a:pt x="306125" y="537034"/>
                    </a:cubicBezTo>
                    <a:cubicBezTo>
                      <a:pt x="309535" y="538834"/>
                      <a:pt x="314326" y="538034"/>
                      <a:pt x="320565" y="533262"/>
                    </a:cubicBezTo>
                    <a:cubicBezTo>
                      <a:pt x="323813" y="530900"/>
                      <a:pt x="327118" y="527509"/>
                      <a:pt x="329557" y="522737"/>
                    </a:cubicBezTo>
                    <a:cubicBezTo>
                      <a:pt x="332243" y="518051"/>
                      <a:pt x="335319" y="512059"/>
                      <a:pt x="336415" y="505401"/>
                    </a:cubicBezTo>
                    <a:cubicBezTo>
                      <a:pt x="337129" y="502029"/>
                      <a:pt x="337805" y="498372"/>
                      <a:pt x="338291" y="494495"/>
                    </a:cubicBezTo>
                    <a:cubicBezTo>
                      <a:pt x="338434" y="490866"/>
                      <a:pt x="338444" y="487075"/>
                      <a:pt x="338301" y="483037"/>
                    </a:cubicBezTo>
                    <a:cubicBezTo>
                      <a:pt x="338358" y="474664"/>
                      <a:pt x="336367" y="467206"/>
                      <a:pt x="334576" y="458424"/>
                    </a:cubicBezTo>
                    <a:cubicBezTo>
                      <a:pt x="330042" y="442203"/>
                      <a:pt x="322518" y="425753"/>
                      <a:pt x="312945" y="410313"/>
                    </a:cubicBezTo>
                    <a:cubicBezTo>
                      <a:pt x="295038" y="381796"/>
                      <a:pt x="270235" y="361069"/>
                      <a:pt x="258053" y="344200"/>
                    </a:cubicBezTo>
                    <a:cubicBezTo>
                      <a:pt x="256252" y="341352"/>
                      <a:pt x="254214" y="339085"/>
                      <a:pt x="252280" y="337333"/>
                    </a:cubicBezTo>
                    <a:cubicBezTo>
                      <a:pt x="250813" y="335828"/>
                      <a:pt x="249032" y="334656"/>
                      <a:pt x="247042" y="333723"/>
                    </a:cubicBezTo>
                    <a:cubicBezTo>
                      <a:pt x="246165" y="333294"/>
                      <a:pt x="245070" y="333123"/>
                      <a:pt x="244060" y="332828"/>
                    </a:cubicBezTo>
                    <a:cubicBezTo>
                      <a:pt x="246242" y="330332"/>
                      <a:pt x="248470" y="327093"/>
                      <a:pt x="250813" y="322636"/>
                    </a:cubicBezTo>
                    <a:cubicBezTo>
                      <a:pt x="257128" y="310539"/>
                      <a:pt x="266539" y="294080"/>
                      <a:pt x="272702" y="272182"/>
                    </a:cubicBezTo>
                    <a:cubicBezTo>
                      <a:pt x="287389" y="284593"/>
                      <a:pt x="307240" y="302166"/>
                      <a:pt x="335072" y="315787"/>
                    </a:cubicBezTo>
                    <a:cubicBezTo>
                      <a:pt x="368266" y="331865"/>
                      <a:pt x="399985" y="344943"/>
                      <a:pt x="424216" y="355488"/>
                    </a:cubicBezTo>
                    <a:cubicBezTo>
                      <a:pt x="434636" y="359879"/>
                      <a:pt x="443695" y="363955"/>
                      <a:pt x="451381" y="366851"/>
                    </a:cubicBezTo>
                    <a:cubicBezTo>
                      <a:pt x="448553" y="371280"/>
                      <a:pt x="445638" y="376185"/>
                      <a:pt x="442428" y="381805"/>
                    </a:cubicBezTo>
                    <a:cubicBezTo>
                      <a:pt x="437475" y="392244"/>
                      <a:pt x="431893" y="404932"/>
                      <a:pt x="429550" y="419457"/>
                    </a:cubicBezTo>
                    <a:cubicBezTo>
                      <a:pt x="417863" y="482541"/>
                      <a:pt x="434246" y="543301"/>
                      <a:pt x="447514" y="543597"/>
                    </a:cubicBezTo>
                    <a:cubicBezTo>
                      <a:pt x="461449" y="543987"/>
                      <a:pt x="479423" y="503430"/>
                      <a:pt x="487853" y="446394"/>
                    </a:cubicBezTo>
                    <a:cubicBezTo>
                      <a:pt x="491844" y="420762"/>
                      <a:pt x="491253" y="394397"/>
                      <a:pt x="493606" y="374137"/>
                    </a:cubicBezTo>
                    <a:cubicBezTo>
                      <a:pt x="506912" y="385872"/>
                      <a:pt x="524457" y="401560"/>
                      <a:pt x="550118" y="413819"/>
                    </a:cubicBezTo>
                    <a:cubicBezTo>
                      <a:pt x="616573" y="445461"/>
                      <a:pt x="690249" y="457091"/>
                      <a:pt x="697384" y="442098"/>
                    </a:cubicBezTo>
                    <a:cubicBezTo>
                      <a:pt x="704518" y="427154"/>
                      <a:pt x="667475" y="386005"/>
                      <a:pt x="601057" y="354363"/>
                    </a:cubicBezTo>
                    <a:close/>
                    <a:moveTo>
                      <a:pt x="204646" y="298738"/>
                    </a:moveTo>
                    <a:cubicBezTo>
                      <a:pt x="201865" y="296337"/>
                      <a:pt x="198797" y="293680"/>
                      <a:pt x="195521" y="290927"/>
                    </a:cubicBezTo>
                    <a:cubicBezTo>
                      <a:pt x="198493" y="288898"/>
                      <a:pt x="201398" y="286793"/>
                      <a:pt x="204284" y="284640"/>
                    </a:cubicBezTo>
                    <a:cubicBezTo>
                      <a:pt x="204455" y="289546"/>
                      <a:pt x="204541" y="294137"/>
                      <a:pt x="204646" y="298738"/>
                    </a:cubicBezTo>
                    <a:close/>
                  </a:path>
                </a:pathLst>
              </a:custGeom>
              <a:solidFill>
                <a:srgbClr val="FFD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AE4C47AB-8985-259E-F5E4-AE0B17489F96}"/>
                  </a:ext>
                </a:extLst>
              </p:cNvPr>
              <p:cNvSpPr/>
              <p:nvPr/>
            </p:nvSpPr>
            <p:spPr>
              <a:xfrm>
                <a:off x="9861308" y="3820996"/>
                <a:ext cx="15999" cy="222334"/>
              </a:xfrm>
              <a:custGeom>
                <a:avLst/>
                <a:gdLst>
                  <a:gd name="connsiteX0" fmla="*/ 0 w 15999"/>
                  <a:gd name="connsiteY0" fmla="*/ 221848 h 222334"/>
                  <a:gd name="connsiteX1" fmla="*/ 3305 w 15999"/>
                  <a:gd name="connsiteY1" fmla="*/ 222334 h 222334"/>
                  <a:gd name="connsiteX2" fmla="*/ 7896 w 15999"/>
                  <a:gd name="connsiteY2" fmla="*/ 201313 h 222334"/>
                  <a:gd name="connsiteX3" fmla="*/ 10325 w 15999"/>
                  <a:gd name="connsiteY3" fmla="*/ 111568 h 222334"/>
                  <a:gd name="connsiteX4" fmla="*/ 12344 w 15999"/>
                  <a:gd name="connsiteY4" fmla="*/ 32834 h 222334"/>
                  <a:gd name="connsiteX5" fmla="*/ 15659 w 15999"/>
                  <a:gd name="connsiteY5" fmla="*/ 2 h 222334"/>
                  <a:gd name="connsiteX6" fmla="*/ 8144 w 15999"/>
                  <a:gd name="connsiteY6" fmla="*/ 31834 h 222334"/>
                  <a:gd name="connsiteX7" fmla="*/ 5486 w 15999"/>
                  <a:gd name="connsiteY7" fmla="*/ 109854 h 222334"/>
                  <a:gd name="connsiteX8" fmla="*/ 3943 w 15999"/>
                  <a:gd name="connsiteY8" fmla="*/ 199522 h 222334"/>
                  <a:gd name="connsiteX9" fmla="*/ 0 w 15999"/>
                  <a:gd name="connsiteY9" fmla="*/ 221848 h 22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99" h="222334">
                    <a:moveTo>
                      <a:pt x="0" y="221848"/>
                    </a:moveTo>
                    <a:cubicBezTo>
                      <a:pt x="1086" y="221887"/>
                      <a:pt x="2162" y="222048"/>
                      <a:pt x="3305" y="222334"/>
                    </a:cubicBezTo>
                    <a:cubicBezTo>
                      <a:pt x="5010" y="216248"/>
                      <a:pt x="6630" y="209237"/>
                      <a:pt x="7896" y="201313"/>
                    </a:cubicBezTo>
                    <a:cubicBezTo>
                      <a:pt x="11897" y="175395"/>
                      <a:pt x="10849" y="141934"/>
                      <a:pt x="10325" y="111568"/>
                    </a:cubicBezTo>
                    <a:cubicBezTo>
                      <a:pt x="9868" y="81155"/>
                      <a:pt x="10449" y="53094"/>
                      <a:pt x="12344" y="32834"/>
                    </a:cubicBezTo>
                    <a:cubicBezTo>
                      <a:pt x="14183" y="12518"/>
                      <a:pt x="16974" y="145"/>
                      <a:pt x="15659" y="2"/>
                    </a:cubicBezTo>
                    <a:cubicBezTo>
                      <a:pt x="14602" y="-170"/>
                      <a:pt x="10649" y="11794"/>
                      <a:pt x="8144" y="31834"/>
                    </a:cubicBezTo>
                    <a:cubicBezTo>
                      <a:pt x="5582" y="51856"/>
                      <a:pt x="4962" y="79574"/>
                      <a:pt x="5486" y="109854"/>
                    </a:cubicBezTo>
                    <a:cubicBezTo>
                      <a:pt x="5982" y="140162"/>
                      <a:pt x="7277" y="173585"/>
                      <a:pt x="3943" y="199522"/>
                    </a:cubicBezTo>
                    <a:cubicBezTo>
                      <a:pt x="3029" y="208009"/>
                      <a:pt x="1562" y="215429"/>
                      <a:pt x="0" y="22184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7CE4EDF9-8C1A-E22E-225B-634A5697D2AC}"/>
                  </a:ext>
                </a:extLst>
              </p:cNvPr>
              <p:cNvSpPr/>
              <p:nvPr/>
            </p:nvSpPr>
            <p:spPr>
              <a:xfrm>
                <a:off x="9870223" y="3825044"/>
                <a:ext cx="16872" cy="218343"/>
              </a:xfrm>
              <a:custGeom>
                <a:avLst/>
                <a:gdLst>
                  <a:gd name="connsiteX0" fmla="*/ 0 w 16872"/>
                  <a:gd name="connsiteY0" fmla="*/ 218210 h 218343"/>
                  <a:gd name="connsiteX1" fmla="*/ 3324 w 16872"/>
                  <a:gd name="connsiteY1" fmla="*/ 218343 h 218343"/>
                  <a:gd name="connsiteX2" fmla="*/ 3629 w 16872"/>
                  <a:gd name="connsiteY2" fmla="*/ 217524 h 218343"/>
                  <a:gd name="connsiteX3" fmla="*/ 9239 w 16872"/>
                  <a:gd name="connsiteY3" fmla="*/ 199179 h 218343"/>
                  <a:gd name="connsiteX4" fmla="*/ 15830 w 16872"/>
                  <a:gd name="connsiteY4" fmla="*/ 154230 h 218343"/>
                  <a:gd name="connsiteX5" fmla="*/ 16821 w 16872"/>
                  <a:gd name="connsiteY5" fmla="*/ 106453 h 218343"/>
                  <a:gd name="connsiteX6" fmla="*/ 15383 w 16872"/>
                  <a:gd name="connsiteY6" fmla="*/ 30196 h 218343"/>
                  <a:gd name="connsiteX7" fmla="*/ 14878 w 16872"/>
                  <a:gd name="connsiteY7" fmla="*/ 1 h 218343"/>
                  <a:gd name="connsiteX8" fmla="*/ 11878 w 16872"/>
                  <a:gd name="connsiteY8" fmla="*/ 31625 h 218343"/>
                  <a:gd name="connsiteX9" fmla="*/ 13506 w 16872"/>
                  <a:gd name="connsiteY9" fmla="*/ 109558 h 218343"/>
                  <a:gd name="connsiteX10" fmla="*/ 5505 w 16872"/>
                  <a:gd name="connsiteY10" fmla="*/ 199969 h 218343"/>
                  <a:gd name="connsiteX11" fmla="*/ 0 w 16872"/>
                  <a:gd name="connsiteY11" fmla="*/ 218210 h 21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72" h="218343">
                    <a:moveTo>
                      <a:pt x="0" y="218210"/>
                    </a:moveTo>
                    <a:cubicBezTo>
                      <a:pt x="1124" y="218114"/>
                      <a:pt x="2219" y="218153"/>
                      <a:pt x="3324" y="218343"/>
                    </a:cubicBezTo>
                    <a:cubicBezTo>
                      <a:pt x="3420" y="218067"/>
                      <a:pt x="3515" y="217781"/>
                      <a:pt x="3629" y="217524"/>
                    </a:cubicBezTo>
                    <a:cubicBezTo>
                      <a:pt x="5582" y="212095"/>
                      <a:pt x="7458" y="205894"/>
                      <a:pt x="9239" y="199179"/>
                    </a:cubicBezTo>
                    <a:cubicBezTo>
                      <a:pt x="12516" y="185767"/>
                      <a:pt x="14621" y="170213"/>
                      <a:pt x="15830" y="154230"/>
                    </a:cubicBezTo>
                    <a:cubicBezTo>
                      <a:pt x="16793" y="138266"/>
                      <a:pt x="16983" y="121845"/>
                      <a:pt x="16821" y="106453"/>
                    </a:cubicBezTo>
                    <a:cubicBezTo>
                      <a:pt x="16288" y="75668"/>
                      <a:pt x="15240" y="49065"/>
                      <a:pt x="15383" y="30196"/>
                    </a:cubicBezTo>
                    <a:cubicBezTo>
                      <a:pt x="15392" y="11346"/>
                      <a:pt x="16164" y="154"/>
                      <a:pt x="14878" y="1"/>
                    </a:cubicBezTo>
                    <a:cubicBezTo>
                      <a:pt x="13735" y="-151"/>
                      <a:pt x="12030" y="11850"/>
                      <a:pt x="11878" y="31625"/>
                    </a:cubicBezTo>
                    <a:cubicBezTo>
                      <a:pt x="11535" y="51398"/>
                      <a:pt x="13125" y="78859"/>
                      <a:pt x="13506" y="109558"/>
                    </a:cubicBezTo>
                    <a:cubicBezTo>
                      <a:pt x="14002" y="140295"/>
                      <a:pt x="11897" y="174223"/>
                      <a:pt x="5505" y="199969"/>
                    </a:cubicBezTo>
                    <a:cubicBezTo>
                      <a:pt x="3877" y="206751"/>
                      <a:pt x="1943" y="212847"/>
                      <a:pt x="0" y="21821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0" name="任意多边形: 形状 639">
                <a:extLst>
                  <a:ext uri="{FF2B5EF4-FFF2-40B4-BE49-F238E27FC236}">
                    <a16:creationId xmlns:a16="http://schemas.microsoft.com/office/drawing/2014/main" id="{ABDAB2E2-5698-D0EE-DCD8-DA161D5E7154}"/>
                  </a:ext>
                </a:extLst>
              </p:cNvPr>
              <p:cNvSpPr/>
              <p:nvPr/>
            </p:nvSpPr>
            <p:spPr>
              <a:xfrm>
                <a:off x="9621327" y="3883626"/>
                <a:ext cx="181420" cy="121556"/>
              </a:xfrm>
              <a:custGeom>
                <a:avLst/>
                <a:gdLst>
                  <a:gd name="connsiteX0" fmla="*/ 181420 w 181420"/>
                  <a:gd name="connsiteY0" fmla="*/ 117289 h 121556"/>
                  <a:gd name="connsiteX1" fmla="*/ 111764 w 181420"/>
                  <a:gd name="connsiteY1" fmla="*/ 66426 h 121556"/>
                  <a:gd name="connsiteX2" fmla="*/ 17 w 181420"/>
                  <a:gd name="connsiteY2" fmla="*/ 160 h 121556"/>
                  <a:gd name="connsiteX3" fmla="*/ 106887 w 181420"/>
                  <a:gd name="connsiteY3" fmla="*/ 70036 h 121556"/>
                  <a:gd name="connsiteX4" fmla="*/ 151722 w 181420"/>
                  <a:gd name="connsiteY4" fmla="*/ 100735 h 121556"/>
                  <a:gd name="connsiteX5" fmla="*/ 178401 w 181420"/>
                  <a:gd name="connsiteY5" fmla="*/ 121556 h 121556"/>
                  <a:gd name="connsiteX6" fmla="*/ 181420 w 181420"/>
                  <a:gd name="connsiteY6" fmla="*/ 117289 h 12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420" h="121556">
                    <a:moveTo>
                      <a:pt x="181420" y="117289"/>
                    </a:moveTo>
                    <a:cubicBezTo>
                      <a:pt x="160875" y="99801"/>
                      <a:pt x="135510" y="82161"/>
                      <a:pt x="111764" y="66426"/>
                    </a:cubicBezTo>
                    <a:cubicBezTo>
                      <a:pt x="52900" y="26706"/>
                      <a:pt x="1093" y="-2431"/>
                      <a:pt x="17" y="160"/>
                    </a:cubicBezTo>
                    <a:cubicBezTo>
                      <a:pt x="-1050" y="2913"/>
                      <a:pt x="48309" y="30878"/>
                      <a:pt x="106887" y="70036"/>
                    </a:cubicBezTo>
                    <a:cubicBezTo>
                      <a:pt x="121689" y="79675"/>
                      <a:pt x="136929" y="90295"/>
                      <a:pt x="151722" y="100735"/>
                    </a:cubicBezTo>
                    <a:cubicBezTo>
                      <a:pt x="161047" y="107745"/>
                      <a:pt x="170095" y="114670"/>
                      <a:pt x="178401" y="121556"/>
                    </a:cubicBezTo>
                    <a:cubicBezTo>
                      <a:pt x="179135" y="119985"/>
                      <a:pt x="180211" y="118585"/>
                      <a:pt x="181420" y="11728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1" name="任意多边形: 形状 640">
                <a:extLst>
                  <a:ext uri="{FF2B5EF4-FFF2-40B4-BE49-F238E27FC236}">
                    <a16:creationId xmlns:a16="http://schemas.microsoft.com/office/drawing/2014/main" id="{A32558EC-E1F2-2C7F-D7C9-17B458D3A4FA}"/>
                  </a:ext>
                </a:extLst>
              </p:cNvPr>
              <p:cNvSpPr/>
              <p:nvPr/>
            </p:nvSpPr>
            <p:spPr>
              <a:xfrm>
                <a:off x="9628576" y="3875837"/>
                <a:ext cx="176257" cy="112657"/>
              </a:xfrm>
              <a:custGeom>
                <a:avLst/>
                <a:gdLst>
                  <a:gd name="connsiteX0" fmla="*/ 176258 w 176257"/>
                  <a:gd name="connsiteY0" fmla="*/ 107628 h 112657"/>
                  <a:gd name="connsiteX1" fmla="*/ 113726 w 176257"/>
                  <a:gd name="connsiteY1" fmla="*/ 58613 h 112657"/>
                  <a:gd name="connsiteX2" fmla="*/ 17 w 176257"/>
                  <a:gd name="connsiteY2" fmla="*/ 215 h 112657"/>
                  <a:gd name="connsiteX3" fmla="*/ 114584 w 176257"/>
                  <a:gd name="connsiteY3" fmla="*/ 63861 h 112657"/>
                  <a:gd name="connsiteX4" fmla="*/ 175496 w 176257"/>
                  <a:gd name="connsiteY4" fmla="*/ 112658 h 112657"/>
                  <a:gd name="connsiteX5" fmla="*/ 176258 w 176257"/>
                  <a:gd name="connsiteY5" fmla="*/ 107628 h 11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257" h="112657">
                    <a:moveTo>
                      <a:pt x="176258" y="107628"/>
                    </a:moveTo>
                    <a:cubicBezTo>
                      <a:pt x="157560" y="89969"/>
                      <a:pt x="135253" y="72843"/>
                      <a:pt x="113726" y="58613"/>
                    </a:cubicBezTo>
                    <a:cubicBezTo>
                      <a:pt x="52919" y="18017"/>
                      <a:pt x="1084" y="-2347"/>
                      <a:pt x="17" y="215"/>
                    </a:cubicBezTo>
                    <a:cubicBezTo>
                      <a:pt x="-1107" y="2853"/>
                      <a:pt x="54309" y="22951"/>
                      <a:pt x="114584" y="63861"/>
                    </a:cubicBezTo>
                    <a:cubicBezTo>
                      <a:pt x="136053" y="78149"/>
                      <a:pt x="157560" y="95418"/>
                      <a:pt x="175496" y="112658"/>
                    </a:cubicBezTo>
                    <a:cubicBezTo>
                      <a:pt x="175505" y="110915"/>
                      <a:pt x="175763" y="109276"/>
                      <a:pt x="176258" y="107628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064E6890-8C23-EFC4-ED9A-2FA5B29B9E71}"/>
                  </a:ext>
                </a:extLst>
              </p:cNvPr>
              <p:cNvSpPr/>
              <p:nvPr/>
            </p:nvSpPr>
            <p:spPr>
              <a:xfrm>
                <a:off x="9764829" y="4075086"/>
                <a:ext cx="35928" cy="26727"/>
              </a:xfrm>
              <a:custGeom>
                <a:avLst/>
                <a:gdLst>
                  <a:gd name="connsiteX0" fmla="*/ 35928 w 35928"/>
                  <a:gd name="connsiteY0" fmla="*/ 0 h 26727"/>
                  <a:gd name="connsiteX1" fmla="*/ 0 w 35928"/>
                  <a:gd name="connsiteY1" fmla="*/ 24089 h 26727"/>
                  <a:gd name="connsiteX2" fmla="*/ 2248 w 35928"/>
                  <a:gd name="connsiteY2" fmla="*/ 26727 h 26727"/>
                  <a:gd name="connsiteX3" fmla="*/ 35490 w 35928"/>
                  <a:gd name="connsiteY3" fmla="*/ 4029 h 26727"/>
                  <a:gd name="connsiteX4" fmla="*/ 35928 w 35928"/>
                  <a:gd name="connsiteY4" fmla="*/ 0 h 2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928" h="26727">
                    <a:moveTo>
                      <a:pt x="35928" y="0"/>
                    </a:moveTo>
                    <a:cubicBezTo>
                      <a:pt x="23879" y="7144"/>
                      <a:pt x="11506" y="15716"/>
                      <a:pt x="0" y="24089"/>
                    </a:cubicBezTo>
                    <a:cubicBezTo>
                      <a:pt x="838" y="24870"/>
                      <a:pt x="1600" y="25784"/>
                      <a:pt x="2248" y="26727"/>
                    </a:cubicBezTo>
                    <a:cubicBezTo>
                      <a:pt x="12945" y="18936"/>
                      <a:pt x="24394" y="10954"/>
                      <a:pt x="35490" y="4029"/>
                    </a:cubicBezTo>
                    <a:cubicBezTo>
                      <a:pt x="35481" y="2715"/>
                      <a:pt x="35557" y="1353"/>
                      <a:pt x="35928" y="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ED899FDD-72C4-36A1-8948-C0BEFBD802CC}"/>
                  </a:ext>
                </a:extLst>
              </p:cNvPr>
              <p:cNvSpPr/>
              <p:nvPr/>
            </p:nvSpPr>
            <p:spPr>
              <a:xfrm>
                <a:off x="9758800" y="4064066"/>
                <a:ext cx="44653" cy="27651"/>
              </a:xfrm>
              <a:custGeom>
                <a:avLst/>
                <a:gdLst>
                  <a:gd name="connsiteX0" fmla="*/ 44253 w 44653"/>
                  <a:gd name="connsiteY0" fmla="*/ 1696 h 27651"/>
                  <a:gd name="connsiteX1" fmla="*/ 43358 w 44653"/>
                  <a:gd name="connsiteY1" fmla="*/ 0 h 27651"/>
                  <a:gd name="connsiteX2" fmla="*/ 0 w 44653"/>
                  <a:gd name="connsiteY2" fmla="*/ 25880 h 27651"/>
                  <a:gd name="connsiteX3" fmla="*/ 1676 w 44653"/>
                  <a:gd name="connsiteY3" fmla="*/ 27651 h 27651"/>
                  <a:gd name="connsiteX4" fmla="*/ 2010 w 44653"/>
                  <a:gd name="connsiteY4" fmla="*/ 27375 h 27651"/>
                  <a:gd name="connsiteX5" fmla="*/ 44653 w 44653"/>
                  <a:gd name="connsiteY5" fmla="*/ 2219 h 27651"/>
                  <a:gd name="connsiteX6" fmla="*/ 44253 w 44653"/>
                  <a:gd name="connsiteY6" fmla="*/ 1696 h 2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653" h="27651">
                    <a:moveTo>
                      <a:pt x="44253" y="1696"/>
                    </a:moveTo>
                    <a:cubicBezTo>
                      <a:pt x="43891" y="1191"/>
                      <a:pt x="43653" y="581"/>
                      <a:pt x="43358" y="0"/>
                    </a:cubicBezTo>
                    <a:cubicBezTo>
                      <a:pt x="28708" y="6772"/>
                      <a:pt x="13392" y="16221"/>
                      <a:pt x="0" y="25880"/>
                    </a:cubicBezTo>
                    <a:cubicBezTo>
                      <a:pt x="600" y="26423"/>
                      <a:pt x="1162" y="26994"/>
                      <a:pt x="1676" y="27651"/>
                    </a:cubicBezTo>
                    <a:cubicBezTo>
                      <a:pt x="1781" y="27518"/>
                      <a:pt x="1876" y="27461"/>
                      <a:pt x="2010" y="27375"/>
                    </a:cubicBezTo>
                    <a:cubicBezTo>
                      <a:pt x="15297" y="17793"/>
                      <a:pt x="30385" y="8754"/>
                      <a:pt x="44653" y="2219"/>
                    </a:cubicBezTo>
                    <a:cubicBezTo>
                      <a:pt x="44529" y="2029"/>
                      <a:pt x="44396" y="1886"/>
                      <a:pt x="44253" y="169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58283ECB-ADAF-0D47-D2EB-44A661202531}"/>
                  </a:ext>
                </a:extLst>
              </p:cNvPr>
              <p:cNvSpPr/>
              <p:nvPr/>
            </p:nvSpPr>
            <p:spPr>
              <a:xfrm>
                <a:off x="9849285" y="4059214"/>
                <a:ext cx="216897" cy="130365"/>
              </a:xfrm>
              <a:custGeom>
                <a:avLst/>
                <a:gdLst>
                  <a:gd name="connsiteX0" fmla="*/ 216819 w 216897"/>
                  <a:gd name="connsiteY0" fmla="*/ 130315 h 130365"/>
                  <a:gd name="connsiteX1" fmla="*/ 194902 w 216897"/>
                  <a:gd name="connsiteY1" fmla="*/ 103902 h 130365"/>
                  <a:gd name="connsiteX2" fmla="*/ 129808 w 216897"/>
                  <a:gd name="connsiteY2" fmla="*/ 53877 h 130365"/>
                  <a:gd name="connsiteX3" fmla="*/ 43312 w 216897"/>
                  <a:gd name="connsiteY3" fmla="*/ 16853 h 130365"/>
                  <a:gd name="connsiteX4" fmla="*/ 11 w 216897"/>
                  <a:gd name="connsiteY4" fmla="*/ 146 h 130365"/>
                  <a:gd name="connsiteX5" fmla="*/ 45922 w 216897"/>
                  <a:gd name="connsiteY5" fmla="*/ 13262 h 130365"/>
                  <a:gd name="connsiteX6" fmla="*/ 133885 w 216897"/>
                  <a:gd name="connsiteY6" fmla="*/ 50429 h 130365"/>
                  <a:gd name="connsiteX7" fmla="*/ 198636 w 216897"/>
                  <a:gd name="connsiteY7" fmla="*/ 101349 h 130365"/>
                  <a:gd name="connsiteX8" fmla="*/ 216819 w 216897"/>
                  <a:gd name="connsiteY8" fmla="*/ 130315 h 1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897" h="130365">
                    <a:moveTo>
                      <a:pt x="216819" y="130315"/>
                    </a:moveTo>
                    <a:cubicBezTo>
                      <a:pt x="215543" y="131229"/>
                      <a:pt x="209266" y="119580"/>
                      <a:pt x="194902" y="103902"/>
                    </a:cubicBezTo>
                    <a:cubicBezTo>
                      <a:pt x="180624" y="88271"/>
                      <a:pt x="157793" y="69298"/>
                      <a:pt x="129808" y="53877"/>
                    </a:cubicBezTo>
                    <a:cubicBezTo>
                      <a:pt x="101986" y="38160"/>
                      <a:pt x="68887" y="25968"/>
                      <a:pt x="43312" y="16853"/>
                    </a:cubicBezTo>
                    <a:cubicBezTo>
                      <a:pt x="17709" y="7833"/>
                      <a:pt x="-522" y="1299"/>
                      <a:pt x="11" y="146"/>
                    </a:cubicBezTo>
                    <a:cubicBezTo>
                      <a:pt x="602" y="-987"/>
                      <a:pt x="19633" y="4575"/>
                      <a:pt x="45922" y="13262"/>
                    </a:cubicBezTo>
                    <a:cubicBezTo>
                      <a:pt x="72144" y="21968"/>
                      <a:pt x="105824" y="34455"/>
                      <a:pt x="133885" y="50429"/>
                    </a:cubicBezTo>
                    <a:cubicBezTo>
                      <a:pt x="162022" y="66145"/>
                      <a:pt x="184873" y="85214"/>
                      <a:pt x="198636" y="101349"/>
                    </a:cubicBezTo>
                    <a:cubicBezTo>
                      <a:pt x="212495" y="117561"/>
                      <a:pt x="217610" y="129781"/>
                      <a:pt x="216819" y="1303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D624870B-6747-41CA-CC2E-BC8127868409}"/>
                  </a:ext>
                </a:extLst>
              </p:cNvPr>
              <p:cNvSpPr/>
              <p:nvPr/>
            </p:nvSpPr>
            <p:spPr>
              <a:xfrm>
                <a:off x="9846891" y="4064400"/>
                <a:ext cx="210253" cy="127870"/>
              </a:xfrm>
              <a:custGeom>
                <a:avLst/>
                <a:gdLst>
                  <a:gd name="connsiteX0" fmla="*/ 210175 w 210253"/>
                  <a:gd name="connsiteY0" fmla="*/ 127815 h 127870"/>
                  <a:gd name="connsiteX1" fmla="*/ 189334 w 210253"/>
                  <a:gd name="connsiteY1" fmla="*/ 103222 h 127870"/>
                  <a:gd name="connsiteX2" fmla="*/ 124126 w 210253"/>
                  <a:gd name="connsiteY2" fmla="*/ 58464 h 127870"/>
                  <a:gd name="connsiteX3" fmla="*/ 41715 w 210253"/>
                  <a:gd name="connsiteY3" fmla="*/ 17782 h 127870"/>
                  <a:gd name="connsiteX4" fmla="*/ 15 w 210253"/>
                  <a:gd name="connsiteY4" fmla="*/ 113 h 127870"/>
                  <a:gd name="connsiteX5" fmla="*/ 41696 w 210253"/>
                  <a:gd name="connsiteY5" fmla="*/ 21716 h 127870"/>
                  <a:gd name="connsiteX6" fmla="*/ 125221 w 210253"/>
                  <a:gd name="connsiteY6" fmla="*/ 63036 h 127870"/>
                  <a:gd name="connsiteX7" fmla="*/ 187991 w 210253"/>
                  <a:gd name="connsiteY7" fmla="*/ 106898 h 127870"/>
                  <a:gd name="connsiteX8" fmla="*/ 210175 w 210253"/>
                  <a:gd name="connsiteY8" fmla="*/ 127815 h 12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53" h="127870">
                    <a:moveTo>
                      <a:pt x="210175" y="127815"/>
                    </a:moveTo>
                    <a:cubicBezTo>
                      <a:pt x="211079" y="127186"/>
                      <a:pt x="204212" y="116785"/>
                      <a:pt x="189334" y="103222"/>
                    </a:cubicBezTo>
                    <a:cubicBezTo>
                      <a:pt x="174513" y="89601"/>
                      <a:pt x="151529" y="73418"/>
                      <a:pt x="124126" y="58464"/>
                    </a:cubicBezTo>
                    <a:cubicBezTo>
                      <a:pt x="96941" y="43185"/>
                      <a:pt x="65804" y="28812"/>
                      <a:pt x="41715" y="17782"/>
                    </a:cubicBezTo>
                    <a:cubicBezTo>
                      <a:pt x="17569" y="6848"/>
                      <a:pt x="548" y="-1048"/>
                      <a:pt x="15" y="113"/>
                    </a:cubicBezTo>
                    <a:cubicBezTo>
                      <a:pt x="-585" y="1266"/>
                      <a:pt x="16912" y="10267"/>
                      <a:pt x="41696" y="21716"/>
                    </a:cubicBezTo>
                    <a:cubicBezTo>
                      <a:pt x="66423" y="33270"/>
                      <a:pt x="98265" y="47710"/>
                      <a:pt x="125221" y="63036"/>
                    </a:cubicBezTo>
                    <a:cubicBezTo>
                      <a:pt x="152339" y="78066"/>
                      <a:pt x="173970" y="94163"/>
                      <a:pt x="187991" y="106898"/>
                    </a:cubicBezTo>
                    <a:cubicBezTo>
                      <a:pt x="202097" y="119624"/>
                      <a:pt x="209032" y="128663"/>
                      <a:pt x="210175" y="1278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C477BB1B-A458-FCAB-4A07-8783E8D468BD}"/>
                  </a:ext>
                </a:extLst>
              </p:cNvPr>
              <p:cNvSpPr/>
              <p:nvPr/>
            </p:nvSpPr>
            <p:spPr>
              <a:xfrm>
                <a:off x="9809436" y="3915509"/>
                <a:ext cx="16582" cy="243590"/>
              </a:xfrm>
              <a:custGeom>
                <a:avLst/>
                <a:gdLst>
                  <a:gd name="connsiteX0" fmla="*/ 322 w 16582"/>
                  <a:gd name="connsiteY0" fmla="*/ 15 h 243590"/>
                  <a:gd name="connsiteX1" fmla="*/ 9732 w 16582"/>
                  <a:gd name="connsiteY1" fmla="*/ 31190 h 243590"/>
                  <a:gd name="connsiteX2" fmla="*/ 16343 w 16582"/>
                  <a:gd name="connsiteY2" fmla="*/ 108638 h 243590"/>
                  <a:gd name="connsiteX3" fmla="*/ 15781 w 16582"/>
                  <a:gd name="connsiteY3" fmla="*/ 155273 h 243590"/>
                  <a:gd name="connsiteX4" fmla="*/ 12342 w 16582"/>
                  <a:gd name="connsiteY4" fmla="*/ 198973 h 243590"/>
                  <a:gd name="connsiteX5" fmla="*/ 8008 w 16582"/>
                  <a:gd name="connsiteY5" fmla="*/ 231196 h 243590"/>
                  <a:gd name="connsiteX6" fmla="*/ 5113 w 16582"/>
                  <a:gd name="connsiteY6" fmla="*/ 243588 h 243590"/>
                  <a:gd name="connsiteX7" fmla="*/ 11456 w 16582"/>
                  <a:gd name="connsiteY7" fmla="*/ 106981 h 243590"/>
                  <a:gd name="connsiteX8" fmla="*/ 9590 w 16582"/>
                  <a:gd name="connsiteY8" fmla="*/ 65214 h 243590"/>
                  <a:gd name="connsiteX9" fmla="*/ 5427 w 16582"/>
                  <a:gd name="connsiteY9" fmla="*/ 31448 h 243590"/>
                  <a:gd name="connsiteX10" fmla="*/ 322 w 16582"/>
                  <a:gd name="connsiteY10" fmla="*/ 15 h 24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82" h="243590">
                    <a:moveTo>
                      <a:pt x="322" y="15"/>
                    </a:moveTo>
                    <a:cubicBezTo>
                      <a:pt x="1351" y="-490"/>
                      <a:pt x="4885" y="11788"/>
                      <a:pt x="9732" y="31190"/>
                    </a:cubicBezTo>
                    <a:cubicBezTo>
                      <a:pt x="12971" y="51060"/>
                      <a:pt x="16857" y="78311"/>
                      <a:pt x="16343" y="108638"/>
                    </a:cubicBezTo>
                    <a:cubicBezTo>
                      <a:pt x="17077" y="123764"/>
                      <a:pt x="15905" y="139747"/>
                      <a:pt x="15781" y="155273"/>
                    </a:cubicBezTo>
                    <a:cubicBezTo>
                      <a:pt x="14638" y="170751"/>
                      <a:pt x="14114" y="185876"/>
                      <a:pt x="12342" y="198973"/>
                    </a:cubicBezTo>
                    <a:cubicBezTo>
                      <a:pt x="11171" y="212127"/>
                      <a:pt x="9409" y="223329"/>
                      <a:pt x="8008" y="231196"/>
                    </a:cubicBezTo>
                    <a:cubicBezTo>
                      <a:pt x="6694" y="239083"/>
                      <a:pt x="5723" y="243712"/>
                      <a:pt x="5113" y="243588"/>
                    </a:cubicBezTo>
                    <a:cubicBezTo>
                      <a:pt x="2446" y="242731"/>
                      <a:pt x="14133" y="166550"/>
                      <a:pt x="11456" y="106981"/>
                    </a:cubicBezTo>
                    <a:cubicBezTo>
                      <a:pt x="11809" y="91970"/>
                      <a:pt x="10218" y="78034"/>
                      <a:pt x="9590" y="65214"/>
                    </a:cubicBezTo>
                    <a:cubicBezTo>
                      <a:pt x="8542" y="52450"/>
                      <a:pt x="6275" y="41201"/>
                      <a:pt x="5427" y="31448"/>
                    </a:cubicBezTo>
                    <a:cubicBezTo>
                      <a:pt x="1208" y="12740"/>
                      <a:pt x="-840" y="501"/>
                      <a:pt x="322" y="15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2300CF6-9525-AA59-A803-D394CACFEC89}"/>
                  </a:ext>
                </a:extLst>
              </p:cNvPr>
              <p:cNvSpPr/>
              <p:nvPr/>
            </p:nvSpPr>
            <p:spPr>
              <a:xfrm>
                <a:off x="9818465" y="3915236"/>
                <a:ext cx="23027" cy="245275"/>
              </a:xfrm>
              <a:custGeom>
                <a:avLst/>
                <a:gdLst>
                  <a:gd name="connsiteX0" fmla="*/ 237 w 23027"/>
                  <a:gd name="connsiteY0" fmla="*/ 11 h 245275"/>
                  <a:gd name="connsiteX1" fmla="*/ 9543 w 23027"/>
                  <a:gd name="connsiteY1" fmla="*/ 31939 h 245275"/>
                  <a:gd name="connsiteX2" fmla="*/ 19573 w 23027"/>
                  <a:gd name="connsiteY2" fmla="*/ 111082 h 245275"/>
                  <a:gd name="connsiteX3" fmla="*/ 1447 w 23027"/>
                  <a:gd name="connsiteY3" fmla="*/ 245270 h 245275"/>
                  <a:gd name="connsiteX4" fmla="*/ 5933 w 23027"/>
                  <a:gd name="connsiteY4" fmla="*/ 233069 h 245275"/>
                  <a:gd name="connsiteX5" fmla="*/ 13753 w 23027"/>
                  <a:gd name="connsiteY5" fmla="*/ 200731 h 245275"/>
                  <a:gd name="connsiteX6" fmla="*/ 20754 w 23027"/>
                  <a:gd name="connsiteY6" fmla="*/ 156212 h 245275"/>
                  <a:gd name="connsiteX7" fmla="*/ 22859 w 23027"/>
                  <a:gd name="connsiteY7" fmla="*/ 107882 h 245275"/>
                  <a:gd name="connsiteX8" fmla="*/ 12591 w 23027"/>
                  <a:gd name="connsiteY8" fmla="*/ 29501 h 245275"/>
                  <a:gd name="connsiteX9" fmla="*/ 237 w 23027"/>
                  <a:gd name="connsiteY9" fmla="*/ 11 h 24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27" h="245275">
                    <a:moveTo>
                      <a:pt x="237" y="11"/>
                    </a:moveTo>
                    <a:cubicBezTo>
                      <a:pt x="-1144" y="535"/>
                      <a:pt x="3704" y="12327"/>
                      <a:pt x="9543" y="31939"/>
                    </a:cubicBezTo>
                    <a:cubicBezTo>
                      <a:pt x="14306" y="51751"/>
                      <a:pt x="20211" y="79783"/>
                      <a:pt x="19573" y="111082"/>
                    </a:cubicBezTo>
                    <a:cubicBezTo>
                      <a:pt x="20992" y="174052"/>
                      <a:pt x="-1296" y="244747"/>
                      <a:pt x="1447" y="245270"/>
                    </a:cubicBezTo>
                    <a:cubicBezTo>
                      <a:pt x="2047" y="245442"/>
                      <a:pt x="3628" y="240917"/>
                      <a:pt x="5933" y="233069"/>
                    </a:cubicBezTo>
                    <a:cubicBezTo>
                      <a:pt x="8296" y="225220"/>
                      <a:pt x="11296" y="214076"/>
                      <a:pt x="13753" y="200731"/>
                    </a:cubicBezTo>
                    <a:cubicBezTo>
                      <a:pt x="16811" y="187577"/>
                      <a:pt x="18592" y="172138"/>
                      <a:pt x="20754" y="156212"/>
                    </a:cubicBezTo>
                    <a:cubicBezTo>
                      <a:pt x="21802" y="140191"/>
                      <a:pt x="23583" y="123693"/>
                      <a:pt x="22859" y="107882"/>
                    </a:cubicBezTo>
                    <a:cubicBezTo>
                      <a:pt x="23164" y="76325"/>
                      <a:pt x="17525" y="48760"/>
                      <a:pt x="12591" y="29501"/>
                    </a:cubicBezTo>
                    <a:cubicBezTo>
                      <a:pt x="6400" y="10479"/>
                      <a:pt x="1218" y="-398"/>
                      <a:pt x="237" y="1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1707BA06-690E-CEE3-3E8C-D3064FE33FA1}"/>
                  </a:ext>
                </a:extLst>
              </p:cNvPr>
              <p:cNvSpPr/>
              <p:nvPr/>
            </p:nvSpPr>
            <p:spPr>
              <a:xfrm>
                <a:off x="9590769" y="4084874"/>
                <a:ext cx="218390" cy="66970"/>
              </a:xfrm>
              <a:custGeom>
                <a:avLst/>
                <a:gdLst>
                  <a:gd name="connsiteX0" fmla="*/ 0 w 218390"/>
                  <a:gd name="connsiteY0" fmla="*/ 309 h 66970"/>
                  <a:gd name="connsiteX1" fmla="*/ 30061 w 218390"/>
                  <a:gd name="connsiteY1" fmla="*/ 4309 h 66970"/>
                  <a:gd name="connsiteX2" fmla="*/ 99870 w 218390"/>
                  <a:gd name="connsiteY2" fmla="*/ 23864 h 66970"/>
                  <a:gd name="connsiteX3" fmla="*/ 179442 w 218390"/>
                  <a:gd name="connsiteY3" fmla="*/ 51401 h 66970"/>
                  <a:gd name="connsiteX4" fmla="*/ 218380 w 218390"/>
                  <a:gd name="connsiteY4" fmla="*/ 66822 h 66970"/>
                  <a:gd name="connsiteX5" fmla="*/ 177022 w 218390"/>
                  <a:gd name="connsiteY5" fmla="*/ 54678 h 66970"/>
                  <a:gd name="connsiteX6" fmla="*/ 96898 w 218390"/>
                  <a:gd name="connsiteY6" fmla="*/ 27684 h 66970"/>
                  <a:gd name="connsiteX7" fmla="*/ 59522 w 218390"/>
                  <a:gd name="connsiteY7" fmla="*/ 16187 h 66970"/>
                  <a:gd name="connsiteX8" fmla="*/ 28709 w 218390"/>
                  <a:gd name="connsiteY8" fmla="*/ 8129 h 66970"/>
                  <a:gd name="connsiteX9" fmla="*/ 0 w 218390"/>
                  <a:gd name="connsiteY9" fmla="*/ 309 h 6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390" h="66970">
                    <a:moveTo>
                      <a:pt x="0" y="309"/>
                    </a:moveTo>
                    <a:cubicBezTo>
                      <a:pt x="48" y="-805"/>
                      <a:pt x="11678" y="1224"/>
                      <a:pt x="30061" y="4309"/>
                    </a:cubicBezTo>
                    <a:cubicBezTo>
                      <a:pt x="48321" y="8605"/>
                      <a:pt x="73219" y="14616"/>
                      <a:pt x="99870" y="23864"/>
                    </a:cubicBezTo>
                    <a:cubicBezTo>
                      <a:pt x="126626" y="32532"/>
                      <a:pt x="156420" y="42800"/>
                      <a:pt x="179442" y="51401"/>
                    </a:cubicBezTo>
                    <a:cubicBezTo>
                      <a:pt x="202502" y="59774"/>
                      <a:pt x="218866" y="65879"/>
                      <a:pt x="218380" y="66822"/>
                    </a:cubicBezTo>
                    <a:cubicBezTo>
                      <a:pt x="217875" y="67937"/>
                      <a:pt x="200673" y="62641"/>
                      <a:pt x="177022" y="54678"/>
                    </a:cubicBezTo>
                    <a:cubicBezTo>
                      <a:pt x="153429" y="46515"/>
                      <a:pt x="123473" y="36133"/>
                      <a:pt x="96898" y="27684"/>
                    </a:cubicBezTo>
                    <a:cubicBezTo>
                      <a:pt x="83716" y="23036"/>
                      <a:pt x="70971" y="19816"/>
                      <a:pt x="59522" y="16187"/>
                    </a:cubicBezTo>
                    <a:cubicBezTo>
                      <a:pt x="48102" y="13225"/>
                      <a:pt x="37691" y="10472"/>
                      <a:pt x="28709" y="8129"/>
                    </a:cubicBezTo>
                    <a:cubicBezTo>
                      <a:pt x="10983" y="4605"/>
                      <a:pt x="-66" y="1442"/>
                      <a:pt x="0" y="30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CDC56E9C-0A50-2543-E820-6858FEF23FA9}"/>
                  </a:ext>
                </a:extLst>
              </p:cNvPr>
              <p:cNvSpPr/>
              <p:nvPr/>
            </p:nvSpPr>
            <p:spPr>
              <a:xfrm>
                <a:off x="9594150" y="4076893"/>
                <a:ext cx="217209" cy="70270"/>
              </a:xfrm>
              <a:custGeom>
                <a:avLst/>
                <a:gdLst>
                  <a:gd name="connsiteX0" fmla="*/ 1 w 217209"/>
                  <a:gd name="connsiteY0" fmla="*/ 669 h 70270"/>
                  <a:gd name="connsiteX1" fmla="*/ 30242 w 217209"/>
                  <a:gd name="connsiteY1" fmla="*/ 4927 h 70270"/>
                  <a:gd name="connsiteX2" fmla="*/ 101956 w 217209"/>
                  <a:gd name="connsiteY2" fmla="*/ 21796 h 70270"/>
                  <a:gd name="connsiteX3" fmla="*/ 179690 w 217209"/>
                  <a:gd name="connsiteY3" fmla="*/ 53905 h 70270"/>
                  <a:gd name="connsiteX4" fmla="*/ 217199 w 217209"/>
                  <a:gd name="connsiteY4" fmla="*/ 70164 h 70270"/>
                  <a:gd name="connsiteX5" fmla="*/ 179728 w 217209"/>
                  <a:gd name="connsiteY5" fmla="*/ 50333 h 70270"/>
                  <a:gd name="connsiteX6" fmla="*/ 100156 w 217209"/>
                  <a:gd name="connsiteY6" fmla="*/ 17929 h 70270"/>
                  <a:gd name="connsiteX7" fmla="*/ 29261 w 217209"/>
                  <a:gd name="connsiteY7" fmla="*/ 1450 h 70270"/>
                  <a:gd name="connsiteX8" fmla="*/ 1 w 217209"/>
                  <a:gd name="connsiteY8" fmla="*/ 669 h 7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209" h="70270">
                    <a:moveTo>
                      <a:pt x="1" y="669"/>
                    </a:moveTo>
                    <a:cubicBezTo>
                      <a:pt x="-95" y="1936"/>
                      <a:pt x="11516" y="2794"/>
                      <a:pt x="30242" y="4927"/>
                    </a:cubicBezTo>
                    <a:cubicBezTo>
                      <a:pt x="48854" y="7851"/>
                      <a:pt x="74762" y="12204"/>
                      <a:pt x="101956" y="21796"/>
                    </a:cubicBezTo>
                    <a:cubicBezTo>
                      <a:pt x="129312" y="30892"/>
                      <a:pt x="158001" y="43580"/>
                      <a:pt x="179690" y="53905"/>
                    </a:cubicBezTo>
                    <a:cubicBezTo>
                      <a:pt x="201473" y="64030"/>
                      <a:pt x="216675" y="71240"/>
                      <a:pt x="217199" y="70164"/>
                    </a:cubicBezTo>
                    <a:cubicBezTo>
                      <a:pt x="217656" y="69211"/>
                      <a:pt x="202169" y="60934"/>
                      <a:pt x="179728" y="50333"/>
                    </a:cubicBezTo>
                    <a:cubicBezTo>
                      <a:pt x="157411" y="39560"/>
                      <a:pt x="127779" y="26816"/>
                      <a:pt x="100156" y="17929"/>
                    </a:cubicBezTo>
                    <a:cubicBezTo>
                      <a:pt x="72714" y="8480"/>
                      <a:pt x="47359" y="4013"/>
                      <a:pt x="29261" y="1450"/>
                    </a:cubicBezTo>
                    <a:cubicBezTo>
                      <a:pt x="11059" y="-226"/>
                      <a:pt x="39" y="-397"/>
                      <a:pt x="1" y="66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7F0B69CC-36CA-89A2-CF55-DADBD665E879}"/>
                  </a:ext>
                </a:extLst>
              </p:cNvPr>
              <p:cNvSpPr/>
              <p:nvPr/>
            </p:nvSpPr>
            <p:spPr>
              <a:xfrm>
                <a:off x="9669837" y="4152870"/>
                <a:ext cx="149618" cy="127647"/>
              </a:xfrm>
              <a:custGeom>
                <a:avLst/>
                <a:gdLst>
                  <a:gd name="connsiteX0" fmla="*/ 85 w 149618"/>
                  <a:gd name="connsiteY0" fmla="*/ 127633 h 127647"/>
                  <a:gd name="connsiteX1" fmla="*/ 15172 w 149618"/>
                  <a:gd name="connsiteY1" fmla="*/ 106125 h 127647"/>
                  <a:gd name="connsiteX2" fmla="*/ 60045 w 149618"/>
                  <a:gd name="connsiteY2" fmla="*/ 61234 h 127647"/>
                  <a:gd name="connsiteX3" fmla="*/ 115956 w 149618"/>
                  <a:gd name="connsiteY3" fmla="*/ 13961 h 127647"/>
                  <a:gd name="connsiteX4" fmla="*/ 139235 w 149618"/>
                  <a:gd name="connsiteY4" fmla="*/ 1703 h 127647"/>
                  <a:gd name="connsiteX5" fmla="*/ 149618 w 149618"/>
                  <a:gd name="connsiteY5" fmla="*/ 179 h 127647"/>
                  <a:gd name="connsiteX6" fmla="*/ 139569 w 149618"/>
                  <a:gd name="connsiteY6" fmla="*/ 3951 h 127647"/>
                  <a:gd name="connsiteX7" fmla="*/ 117014 w 149618"/>
                  <a:gd name="connsiteY7" fmla="*/ 17285 h 127647"/>
                  <a:gd name="connsiteX8" fmla="*/ 61683 w 149618"/>
                  <a:gd name="connsiteY8" fmla="*/ 65082 h 127647"/>
                  <a:gd name="connsiteX9" fmla="*/ 17487 w 149618"/>
                  <a:gd name="connsiteY9" fmla="*/ 108821 h 127647"/>
                  <a:gd name="connsiteX10" fmla="*/ 85 w 149618"/>
                  <a:gd name="connsiteY10" fmla="*/ 127633 h 12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8" h="127647">
                    <a:moveTo>
                      <a:pt x="85" y="127633"/>
                    </a:moveTo>
                    <a:cubicBezTo>
                      <a:pt x="-725" y="127261"/>
                      <a:pt x="4257" y="118346"/>
                      <a:pt x="15172" y="106125"/>
                    </a:cubicBezTo>
                    <a:cubicBezTo>
                      <a:pt x="25964" y="93885"/>
                      <a:pt x="41928" y="77960"/>
                      <a:pt x="60045" y="61234"/>
                    </a:cubicBezTo>
                    <a:cubicBezTo>
                      <a:pt x="78104" y="44508"/>
                      <a:pt x="98135" y="25715"/>
                      <a:pt x="115956" y="13961"/>
                    </a:cubicBezTo>
                    <a:cubicBezTo>
                      <a:pt x="124662" y="7751"/>
                      <a:pt x="133054" y="3855"/>
                      <a:pt x="139235" y="1703"/>
                    </a:cubicBezTo>
                    <a:cubicBezTo>
                      <a:pt x="145579" y="-117"/>
                      <a:pt x="149694" y="-193"/>
                      <a:pt x="149618" y="179"/>
                    </a:cubicBezTo>
                    <a:cubicBezTo>
                      <a:pt x="149618" y="826"/>
                      <a:pt x="145541" y="1569"/>
                      <a:pt x="139569" y="3951"/>
                    </a:cubicBezTo>
                    <a:cubicBezTo>
                      <a:pt x="133587" y="6646"/>
                      <a:pt x="125577" y="10894"/>
                      <a:pt x="117014" y="17285"/>
                    </a:cubicBezTo>
                    <a:cubicBezTo>
                      <a:pt x="99602" y="29487"/>
                      <a:pt x="79571" y="48461"/>
                      <a:pt x="61683" y="65082"/>
                    </a:cubicBezTo>
                    <a:cubicBezTo>
                      <a:pt x="43776" y="81770"/>
                      <a:pt x="28250" y="97305"/>
                      <a:pt x="17487" y="108821"/>
                    </a:cubicBezTo>
                    <a:cubicBezTo>
                      <a:pt x="6600" y="120270"/>
                      <a:pt x="1114" y="128042"/>
                      <a:pt x="85" y="12763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9F3465A4-9FB4-3482-C5B2-2BFFC95B206E}"/>
                  </a:ext>
                </a:extLst>
              </p:cNvPr>
              <p:cNvSpPr/>
              <p:nvPr/>
            </p:nvSpPr>
            <p:spPr>
              <a:xfrm>
                <a:off x="9664850" y="4148176"/>
                <a:ext cx="154702" cy="126991"/>
              </a:xfrm>
              <a:custGeom>
                <a:avLst/>
                <a:gdLst>
                  <a:gd name="connsiteX0" fmla="*/ 119 w 154702"/>
                  <a:gd name="connsiteY0" fmla="*/ 126973 h 126991"/>
                  <a:gd name="connsiteX1" fmla="*/ 15997 w 154702"/>
                  <a:gd name="connsiteY1" fmla="*/ 104913 h 126991"/>
                  <a:gd name="connsiteX2" fmla="*/ 59641 w 154702"/>
                  <a:gd name="connsiteY2" fmla="*/ 57526 h 126991"/>
                  <a:gd name="connsiteX3" fmla="*/ 118982 w 154702"/>
                  <a:gd name="connsiteY3" fmla="*/ 13254 h 126991"/>
                  <a:gd name="connsiteX4" fmla="*/ 143680 w 154702"/>
                  <a:gd name="connsiteY4" fmla="*/ 2815 h 126991"/>
                  <a:gd name="connsiteX5" fmla="*/ 154700 w 154702"/>
                  <a:gd name="connsiteY5" fmla="*/ 396 h 126991"/>
                  <a:gd name="connsiteX6" fmla="*/ 142784 w 154702"/>
                  <a:gd name="connsiteY6" fmla="*/ 862 h 126991"/>
                  <a:gd name="connsiteX7" fmla="*/ 116458 w 154702"/>
                  <a:gd name="connsiteY7" fmla="*/ 11407 h 126991"/>
                  <a:gd name="connsiteX8" fmla="*/ 55926 w 154702"/>
                  <a:gd name="connsiteY8" fmla="*/ 57250 h 126991"/>
                  <a:gd name="connsiteX9" fmla="*/ 12987 w 154702"/>
                  <a:gd name="connsiteY9" fmla="*/ 104152 h 126991"/>
                  <a:gd name="connsiteX10" fmla="*/ 119 w 154702"/>
                  <a:gd name="connsiteY10" fmla="*/ 126973 h 1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02" h="126991">
                    <a:moveTo>
                      <a:pt x="119" y="126973"/>
                    </a:moveTo>
                    <a:cubicBezTo>
                      <a:pt x="1024" y="127459"/>
                      <a:pt x="5777" y="117877"/>
                      <a:pt x="15997" y="104913"/>
                    </a:cubicBezTo>
                    <a:cubicBezTo>
                      <a:pt x="26056" y="91740"/>
                      <a:pt x="41067" y="74567"/>
                      <a:pt x="59641" y="57526"/>
                    </a:cubicBezTo>
                    <a:cubicBezTo>
                      <a:pt x="78138" y="40429"/>
                      <a:pt x="99970" y="23522"/>
                      <a:pt x="118982" y="13254"/>
                    </a:cubicBezTo>
                    <a:cubicBezTo>
                      <a:pt x="128259" y="7892"/>
                      <a:pt x="137155" y="4682"/>
                      <a:pt x="143680" y="2815"/>
                    </a:cubicBezTo>
                    <a:cubicBezTo>
                      <a:pt x="150367" y="1253"/>
                      <a:pt x="154748" y="996"/>
                      <a:pt x="154700" y="396"/>
                    </a:cubicBezTo>
                    <a:cubicBezTo>
                      <a:pt x="154824" y="62"/>
                      <a:pt x="150081" y="-481"/>
                      <a:pt x="142784" y="862"/>
                    </a:cubicBezTo>
                    <a:cubicBezTo>
                      <a:pt x="135698" y="2463"/>
                      <a:pt x="126125" y="5796"/>
                      <a:pt x="116458" y="11407"/>
                    </a:cubicBezTo>
                    <a:cubicBezTo>
                      <a:pt x="96522" y="22103"/>
                      <a:pt x="74500" y="40020"/>
                      <a:pt x="55926" y="57250"/>
                    </a:cubicBezTo>
                    <a:cubicBezTo>
                      <a:pt x="37352" y="74462"/>
                      <a:pt x="22627" y="91235"/>
                      <a:pt x="12987" y="104152"/>
                    </a:cubicBezTo>
                    <a:cubicBezTo>
                      <a:pt x="3262" y="116963"/>
                      <a:pt x="-767" y="126526"/>
                      <a:pt x="119" y="12697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76A8598B-F65E-E149-BDDD-59A0DC5C2F53}"/>
                  </a:ext>
                </a:extLst>
              </p:cNvPr>
              <p:cNvSpPr/>
              <p:nvPr/>
            </p:nvSpPr>
            <p:spPr>
              <a:xfrm>
                <a:off x="9822721" y="4152409"/>
                <a:ext cx="88636" cy="206846"/>
              </a:xfrm>
              <a:custGeom>
                <a:avLst/>
                <a:gdLst>
                  <a:gd name="connsiteX0" fmla="*/ 76068 w 88636"/>
                  <a:gd name="connsiteY0" fmla="*/ 206827 h 206846"/>
                  <a:gd name="connsiteX1" fmla="*/ 78820 w 88636"/>
                  <a:gd name="connsiteY1" fmla="*/ 198921 h 206846"/>
                  <a:gd name="connsiteX2" fmla="*/ 84297 w 88636"/>
                  <a:gd name="connsiteY2" fmla="*/ 176947 h 206846"/>
                  <a:gd name="connsiteX3" fmla="*/ 63209 w 88636"/>
                  <a:gd name="connsiteY3" fmla="*/ 106567 h 206846"/>
                  <a:gd name="connsiteX4" fmla="*/ 15679 w 88636"/>
                  <a:gd name="connsiteY4" fmla="*/ 37958 h 206846"/>
                  <a:gd name="connsiteX5" fmla="*/ 2011 w 88636"/>
                  <a:gd name="connsiteY5" fmla="*/ 11593 h 206846"/>
                  <a:gd name="connsiteX6" fmla="*/ 182 w 88636"/>
                  <a:gd name="connsiteY6" fmla="*/ 1 h 206846"/>
                  <a:gd name="connsiteX7" fmla="*/ 4602 w 88636"/>
                  <a:gd name="connsiteY7" fmla="*/ 11241 h 206846"/>
                  <a:gd name="connsiteX8" fmla="*/ 19499 w 88636"/>
                  <a:gd name="connsiteY8" fmla="*/ 36806 h 206846"/>
                  <a:gd name="connsiteX9" fmla="*/ 67895 w 88636"/>
                  <a:gd name="connsiteY9" fmla="*/ 105748 h 206846"/>
                  <a:gd name="connsiteX10" fmla="*/ 88203 w 88636"/>
                  <a:gd name="connsiteY10" fmla="*/ 177833 h 206846"/>
                  <a:gd name="connsiteX11" fmla="*/ 81135 w 88636"/>
                  <a:gd name="connsiteY11" fmla="*/ 200026 h 206846"/>
                  <a:gd name="connsiteX12" fmla="*/ 76068 w 88636"/>
                  <a:gd name="connsiteY12" fmla="*/ 206827 h 20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636" h="206846">
                    <a:moveTo>
                      <a:pt x="76068" y="206827"/>
                    </a:moveTo>
                    <a:cubicBezTo>
                      <a:pt x="75601" y="206551"/>
                      <a:pt x="76649" y="203836"/>
                      <a:pt x="78820" y="198921"/>
                    </a:cubicBezTo>
                    <a:cubicBezTo>
                      <a:pt x="81392" y="194254"/>
                      <a:pt x="83335" y="186548"/>
                      <a:pt x="84297" y="176947"/>
                    </a:cubicBezTo>
                    <a:cubicBezTo>
                      <a:pt x="85936" y="157449"/>
                      <a:pt x="77744" y="130998"/>
                      <a:pt x="63209" y="106567"/>
                    </a:cubicBezTo>
                    <a:cubicBezTo>
                      <a:pt x="48855" y="81878"/>
                      <a:pt x="28738" y="58123"/>
                      <a:pt x="15679" y="37958"/>
                    </a:cubicBezTo>
                    <a:cubicBezTo>
                      <a:pt x="8916" y="28004"/>
                      <a:pt x="4544" y="18594"/>
                      <a:pt x="2011" y="11593"/>
                    </a:cubicBezTo>
                    <a:cubicBezTo>
                      <a:pt x="144" y="4449"/>
                      <a:pt x="-304" y="-75"/>
                      <a:pt x="182" y="1"/>
                    </a:cubicBezTo>
                    <a:cubicBezTo>
                      <a:pt x="820" y="-56"/>
                      <a:pt x="2106" y="4449"/>
                      <a:pt x="4602" y="11241"/>
                    </a:cubicBezTo>
                    <a:cubicBezTo>
                      <a:pt x="7716" y="17975"/>
                      <a:pt x="12393" y="26976"/>
                      <a:pt x="19499" y="36806"/>
                    </a:cubicBezTo>
                    <a:cubicBezTo>
                      <a:pt x="33062" y="56599"/>
                      <a:pt x="53436" y="80706"/>
                      <a:pt x="67895" y="105748"/>
                    </a:cubicBezTo>
                    <a:cubicBezTo>
                      <a:pt x="82373" y="130560"/>
                      <a:pt x="90679" y="157649"/>
                      <a:pt x="88203" y="177833"/>
                    </a:cubicBezTo>
                    <a:cubicBezTo>
                      <a:pt x="86745" y="187748"/>
                      <a:pt x="84335" y="195521"/>
                      <a:pt x="81135" y="200026"/>
                    </a:cubicBezTo>
                    <a:cubicBezTo>
                      <a:pt x="78373" y="204798"/>
                      <a:pt x="76563" y="207084"/>
                      <a:pt x="76068" y="20682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0192FD1D-1855-3C2D-4D79-D0726AEB0B8A}"/>
                  </a:ext>
                </a:extLst>
              </p:cNvPr>
              <p:cNvSpPr/>
              <p:nvPr/>
            </p:nvSpPr>
            <p:spPr>
              <a:xfrm>
                <a:off x="9817528" y="4152477"/>
                <a:ext cx="81657" cy="200671"/>
              </a:xfrm>
              <a:custGeom>
                <a:avLst/>
                <a:gdLst>
                  <a:gd name="connsiteX0" fmla="*/ 75335 w 81657"/>
                  <a:gd name="connsiteY0" fmla="*/ 200653 h 200671"/>
                  <a:gd name="connsiteX1" fmla="*/ 81622 w 81657"/>
                  <a:gd name="connsiteY1" fmla="*/ 174555 h 200671"/>
                  <a:gd name="connsiteX2" fmla="*/ 57762 w 81657"/>
                  <a:gd name="connsiteY2" fmla="*/ 110357 h 200671"/>
                  <a:gd name="connsiteX3" fmla="*/ 14756 w 81657"/>
                  <a:gd name="connsiteY3" fmla="*/ 40014 h 200671"/>
                  <a:gd name="connsiteX4" fmla="*/ 3136 w 81657"/>
                  <a:gd name="connsiteY4" fmla="*/ 12240 h 200671"/>
                  <a:gd name="connsiteX5" fmla="*/ 326 w 81657"/>
                  <a:gd name="connsiteY5" fmla="*/ 0 h 200671"/>
                  <a:gd name="connsiteX6" fmla="*/ 974 w 81657"/>
                  <a:gd name="connsiteY6" fmla="*/ 13249 h 200671"/>
                  <a:gd name="connsiteX7" fmla="*/ 12642 w 81657"/>
                  <a:gd name="connsiteY7" fmla="*/ 42815 h 200671"/>
                  <a:gd name="connsiteX8" fmla="*/ 56543 w 81657"/>
                  <a:gd name="connsiteY8" fmla="*/ 114290 h 200671"/>
                  <a:gd name="connsiteX9" fmla="*/ 78450 w 81657"/>
                  <a:gd name="connsiteY9" fmla="*/ 175870 h 200671"/>
                  <a:gd name="connsiteX10" fmla="*/ 75335 w 81657"/>
                  <a:gd name="connsiteY10" fmla="*/ 200653 h 20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657" h="200671">
                    <a:moveTo>
                      <a:pt x="75335" y="200653"/>
                    </a:moveTo>
                    <a:cubicBezTo>
                      <a:pt x="75916" y="201139"/>
                      <a:pt x="82184" y="191814"/>
                      <a:pt x="81622" y="174555"/>
                    </a:cubicBezTo>
                    <a:cubicBezTo>
                      <a:pt x="81212" y="157324"/>
                      <a:pt x="72211" y="133940"/>
                      <a:pt x="57762" y="110357"/>
                    </a:cubicBezTo>
                    <a:cubicBezTo>
                      <a:pt x="43760" y="86468"/>
                      <a:pt x="26024" y="61389"/>
                      <a:pt x="14756" y="40014"/>
                    </a:cubicBezTo>
                    <a:cubicBezTo>
                      <a:pt x="8937" y="29470"/>
                      <a:pt x="5327" y="19517"/>
                      <a:pt x="3136" y="12240"/>
                    </a:cubicBezTo>
                    <a:cubicBezTo>
                      <a:pt x="1660" y="4610"/>
                      <a:pt x="955" y="19"/>
                      <a:pt x="326" y="0"/>
                    </a:cubicBezTo>
                    <a:cubicBezTo>
                      <a:pt x="-122" y="0"/>
                      <a:pt x="-274" y="4981"/>
                      <a:pt x="974" y="13249"/>
                    </a:cubicBezTo>
                    <a:cubicBezTo>
                      <a:pt x="2850" y="21117"/>
                      <a:pt x="6574" y="31832"/>
                      <a:pt x="12642" y="42815"/>
                    </a:cubicBezTo>
                    <a:cubicBezTo>
                      <a:pt x="24367" y="65141"/>
                      <a:pt x="42827" y="90478"/>
                      <a:pt x="56543" y="114290"/>
                    </a:cubicBezTo>
                    <a:cubicBezTo>
                      <a:pt x="70449" y="137931"/>
                      <a:pt x="78260" y="160201"/>
                      <a:pt x="78450" y="175870"/>
                    </a:cubicBezTo>
                    <a:cubicBezTo>
                      <a:pt x="78812" y="191538"/>
                      <a:pt x="73945" y="200101"/>
                      <a:pt x="75335" y="200653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17CD5769-2DA0-1C2B-6F6B-1A6E0C5C0045}"/>
                  </a:ext>
                </a:extLst>
              </p:cNvPr>
              <p:cNvSpPr/>
              <p:nvPr/>
            </p:nvSpPr>
            <p:spPr>
              <a:xfrm>
                <a:off x="10066176" y="3940802"/>
                <a:ext cx="95938" cy="224497"/>
              </a:xfrm>
              <a:custGeom>
                <a:avLst/>
                <a:gdLst>
                  <a:gd name="connsiteX0" fmla="*/ 95769 w 95938"/>
                  <a:gd name="connsiteY0" fmla="*/ 20 h 224497"/>
                  <a:gd name="connsiteX1" fmla="*/ 48496 w 95938"/>
                  <a:gd name="connsiteY1" fmla="*/ 99546 h 224497"/>
                  <a:gd name="connsiteX2" fmla="*/ 31799 w 95938"/>
                  <a:gd name="connsiteY2" fmla="*/ 142780 h 224497"/>
                  <a:gd name="connsiteX3" fmla="*/ 17026 w 95938"/>
                  <a:gd name="connsiteY3" fmla="*/ 183376 h 224497"/>
                  <a:gd name="connsiteX4" fmla="*/ 128 w 95938"/>
                  <a:gd name="connsiteY4" fmla="*/ 224486 h 224497"/>
                  <a:gd name="connsiteX5" fmla="*/ 13587 w 95938"/>
                  <a:gd name="connsiteY5" fmla="*/ 180842 h 224497"/>
                  <a:gd name="connsiteX6" fmla="*/ 28065 w 95938"/>
                  <a:gd name="connsiteY6" fmla="*/ 139561 h 224497"/>
                  <a:gd name="connsiteX7" fmla="*/ 44753 w 95938"/>
                  <a:gd name="connsiteY7" fmla="*/ 96098 h 224497"/>
                  <a:gd name="connsiteX8" fmla="*/ 78138 w 95938"/>
                  <a:gd name="connsiteY8" fmla="*/ 26633 h 224497"/>
                  <a:gd name="connsiteX9" fmla="*/ 95769 w 95938"/>
                  <a:gd name="connsiteY9" fmla="*/ 20 h 2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938" h="224497">
                    <a:moveTo>
                      <a:pt x="95769" y="20"/>
                    </a:moveTo>
                    <a:cubicBezTo>
                      <a:pt x="98350" y="1115"/>
                      <a:pt x="71061" y="43482"/>
                      <a:pt x="48496" y="99546"/>
                    </a:cubicBezTo>
                    <a:cubicBezTo>
                      <a:pt x="42753" y="113558"/>
                      <a:pt x="36990" y="128312"/>
                      <a:pt x="31799" y="142780"/>
                    </a:cubicBezTo>
                    <a:cubicBezTo>
                      <a:pt x="26598" y="157258"/>
                      <a:pt x="21931" y="171412"/>
                      <a:pt x="17026" y="183376"/>
                    </a:cubicBezTo>
                    <a:cubicBezTo>
                      <a:pt x="7634" y="207560"/>
                      <a:pt x="1214" y="225010"/>
                      <a:pt x="128" y="224486"/>
                    </a:cubicBezTo>
                    <a:cubicBezTo>
                      <a:pt x="-929" y="223905"/>
                      <a:pt x="4634" y="205531"/>
                      <a:pt x="13587" y="180842"/>
                    </a:cubicBezTo>
                    <a:cubicBezTo>
                      <a:pt x="18312" y="168603"/>
                      <a:pt x="22788" y="154182"/>
                      <a:pt x="28065" y="139561"/>
                    </a:cubicBezTo>
                    <a:cubicBezTo>
                      <a:pt x="33218" y="124921"/>
                      <a:pt x="39000" y="110129"/>
                      <a:pt x="44753" y="96098"/>
                    </a:cubicBezTo>
                    <a:cubicBezTo>
                      <a:pt x="56145" y="68171"/>
                      <a:pt x="68213" y="43768"/>
                      <a:pt x="78138" y="26633"/>
                    </a:cubicBezTo>
                    <a:cubicBezTo>
                      <a:pt x="87863" y="9487"/>
                      <a:pt x="94712" y="-504"/>
                      <a:pt x="95769" y="20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8772295B-D1FD-BDFD-B7E6-862A3FD0D847}"/>
                  </a:ext>
                </a:extLst>
              </p:cNvPr>
              <p:cNvSpPr/>
              <p:nvPr/>
            </p:nvSpPr>
            <p:spPr>
              <a:xfrm>
                <a:off x="10071033" y="3947204"/>
                <a:ext cx="97478" cy="220633"/>
              </a:xfrm>
              <a:custGeom>
                <a:avLst/>
                <a:gdLst>
                  <a:gd name="connsiteX0" fmla="*/ 97265 w 97478"/>
                  <a:gd name="connsiteY0" fmla="*/ 19 h 220633"/>
                  <a:gd name="connsiteX1" fmla="*/ 83320 w 97478"/>
                  <a:gd name="connsiteY1" fmla="*/ 28556 h 220633"/>
                  <a:gd name="connsiteX2" fmla="*/ 53831 w 97478"/>
                  <a:gd name="connsiteY2" fmla="*/ 99736 h 220633"/>
                  <a:gd name="connsiteX3" fmla="*/ 35639 w 97478"/>
                  <a:gd name="connsiteY3" fmla="*/ 142132 h 220633"/>
                  <a:gd name="connsiteX4" fmla="*/ 17931 w 97478"/>
                  <a:gd name="connsiteY4" fmla="*/ 180899 h 220633"/>
                  <a:gd name="connsiteX5" fmla="*/ 91 w 97478"/>
                  <a:gd name="connsiteY5" fmla="*/ 220618 h 220633"/>
                  <a:gd name="connsiteX6" fmla="*/ 21713 w 97478"/>
                  <a:gd name="connsiteY6" fmla="*/ 180994 h 220633"/>
                  <a:gd name="connsiteX7" fmla="*/ 39820 w 97478"/>
                  <a:gd name="connsiteY7" fmla="*/ 141122 h 220633"/>
                  <a:gd name="connsiteX8" fmla="*/ 58060 w 97478"/>
                  <a:gd name="connsiteY8" fmla="*/ 98203 h 220633"/>
                  <a:gd name="connsiteX9" fmla="*/ 97265 w 97478"/>
                  <a:gd name="connsiteY9" fmla="*/ 19 h 22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478" h="220633">
                    <a:moveTo>
                      <a:pt x="97265" y="19"/>
                    </a:moveTo>
                    <a:cubicBezTo>
                      <a:pt x="96198" y="-524"/>
                      <a:pt x="91141" y="10535"/>
                      <a:pt x="83320" y="28556"/>
                    </a:cubicBezTo>
                    <a:cubicBezTo>
                      <a:pt x="75263" y="46473"/>
                      <a:pt x="65337" y="71866"/>
                      <a:pt x="53831" y="99736"/>
                    </a:cubicBezTo>
                    <a:cubicBezTo>
                      <a:pt x="48135" y="113690"/>
                      <a:pt x="41687" y="128159"/>
                      <a:pt x="35639" y="142132"/>
                    </a:cubicBezTo>
                    <a:cubicBezTo>
                      <a:pt x="29638" y="156124"/>
                      <a:pt x="23789" y="169517"/>
                      <a:pt x="17931" y="180899"/>
                    </a:cubicBezTo>
                    <a:cubicBezTo>
                      <a:pt x="6692" y="203816"/>
                      <a:pt x="-928" y="220037"/>
                      <a:pt x="91" y="220618"/>
                    </a:cubicBezTo>
                    <a:cubicBezTo>
                      <a:pt x="1158" y="221218"/>
                      <a:pt x="9911" y="204578"/>
                      <a:pt x="21713" y="180994"/>
                    </a:cubicBezTo>
                    <a:cubicBezTo>
                      <a:pt x="27885" y="169221"/>
                      <a:pt x="33695" y="155391"/>
                      <a:pt x="39820" y="141122"/>
                    </a:cubicBezTo>
                    <a:cubicBezTo>
                      <a:pt x="45897" y="126873"/>
                      <a:pt x="52136" y="112138"/>
                      <a:pt x="58060" y="98203"/>
                    </a:cubicBezTo>
                    <a:cubicBezTo>
                      <a:pt x="80606" y="42139"/>
                      <a:pt x="99723" y="1267"/>
                      <a:pt x="97265" y="1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E5A276DE-7600-F30B-7875-19BE952530F7}"/>
                  </a:ext>
                </a:extLst>
              </p:cNvPr>
              <p:cNvSpPr/>
              <p:nvPr/>
            </p:nvSpPr>
            <p:spPr>
              <a:xfrm>
                <a:off x="10067722" y="4159479"/>
                <a:ext cx="221486" cy="102036"/>
              </a:xfrm>
              <a:custGeom>
                <a:avLst/>
                <a:gdLst>
                  <a:gd name="connsiteX0" fmla="*/ 221468 w 221486"/>
                  <a:gd name="connsiteY0" fmla="*/ 101916 h 102036"/>
                  <a:gd name="connsiteX1" fmla="*/ 123903 w 221486"/>
                  <a:gd name="connsiteY1" fmla="*/ 51091 h 102036"/>
                  <a:gd name="connsiteX2" fmla="*/ 41150 w 221486"/>
                  <a:gd name="connsiteY2" fmla="*/ 16715 h 102036"/>
                  <a:gd name="connsiteX3" fmla="*/ 12 w 221486"/>
                  <a:gd name="connsiteY3" fmla="*/ 142 h 102036"/>
                  <a:gd name="connsiteX4" fmla="*/ 43750 w 221486"/>
                  <a:gd name="connsiteY4" fmla="*/ 13334 h 102036"/>
                  <a:gd name="connsiteX5" fmla="*/ 127590 w 221486"/>
                  <a:gd name="connsiteY5" fmla="*/ 47567 h 102036"/>
                  <a:gd name="connsiteX6" fmla="*/ 221468 w 221486"/>
                  <a:gd name="connsiteY6" fmla="*/ 101916 h 10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486" h="102036">
                    <a:moveTo>
                      <a:pt x="221468" y="101916"/>
                    </a:moveTo>
                    <a:cubicBezTo>
                      <a:pt x="220429" y="104060"/>
                      <a:pt x="178415" y="77028"/>
                      <a:pt x="123903" y="51091"/>
                    </a:cubicBezTo>
                    <a:cubicBezTo>
                      <a:pt x="96719" y="38128"/>
                      <a:pt x="65467" y="25897"/>
                      <a:pt x="41150" y="16715"/>
                    </a:cubicBezTo>
                    <a:cubicBezTo>
                      <a:pt x="16861" y="7466"/>
                      <a:pt x="-512" y="1218"/>
                      <a:pt x="12" y="142"/>
                    </a:cubicBezTo>
                    <a:cubicBezTo>
                      <a:pt x="555" y="-954"/>
                      <a:pt x="18804" y="4380"/>
                      <a:pt x="43750" y="13334"/>
                    </a:cubicBezTo>
                    <a:cubicBezTo>
                      <a:pt x="68687" y="22230"/>
                      <a:pt x="100310" y="34575"/>
                      <a:pt x="127590" y="47567"/>
                    </a:cubicBezTo>
                    <a:cubicBezTo>
                      <a:pt x="182006" y="73494"/>
                      <a:pt x="222497" y="99745"/>
                      <a:pt x="221468" y="10191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D6302CB5-919D-D8FC-58F6-37008863206C}"/>
                  </a:ext>
                </a:extLst>
              </p:cNvPr>
              <p:cNvSpPr/>
              <p:nvPr/>
            </p:nvSpPr>
            <p:spPr>
              <a:xfrm>
                <a:off x="10065397" y="4164357"/>
                <a:ext cx="217418" cy="103445"/>
              </a:xfrm>
              <a:custGeom>
                <a:avLst/>
                <a:gdLst>
                  <a:gd name="connsiteX0" fmla="*/ 217401 w 217418"/>
                  <a:gd name="connsiteY0" fmla="*/ 103277 h 103445"/>
                  <a:gd name="connsiteX1" fmla="*/ 119179 w 217418"/>
                  <a:gd name="connsiteY1" fmla="*/ 56024 h 103445"/>
                  <a:gd name="connsiteX2" fmla="*/ 39550 w 217418"/>
                  <a:gd name="connsiteY2" fmla="*/ 17495 h 103445"/>
                  <a:gd name="connsiteX3" fmla="*/ 12 w 217418"/>
                  <a:gd name="connsiteY3" fmla="*/ 103 h 103445"/>
                  <a:gd name="connsiteX4" fmla="*/ 39493 w 217418"/>
                  <a:gd name="connsiteY4" fmla="*/ 21315 h 103445"/>
                  <a:gd name="connsiteX5" fmla="*/ 120532 w 217418"/>
                  <a:gd name="connsiteY5" fmla="*/ 60348 h 103445"/>
                  <a:gd name="connsiteX6" fmla="*/ 217401 w 217418"/>
                  <a:gd name="connsiteY6" fmla="*/ 103277 h 10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18" h="103445">
                    <a:moveTo>
                      <a:pt x="217401" y="103277"/>
                    </a:moveTo>
                    <a:cubicBezTo>
                      <a:pt x="218420" y="101153"/>
                      <a:pt x="173653" y="82018"/>
                      <a:pt x="119179" y="56024"/>
                    </a:cubicBezTo>
                    <a:cubicBezTo>
                      <a:pt x="92004" y="42908"/>
                      <a:pt x="62372" y="28582"/>
                      <a:pt x="39550" y="17495"/>
                    </a:cubicBezTo>
                    <a:cubicBezTo>
                      <a:pt x="16729" y="6523"/>
                      <a:pt x="507" y="-974"/>
                      <a:pt x="12" y="103"/>
                    </a:cubicBezTo>
                    <a:cubicBezTo>
                      <a:pt x="-512" y="1198"/>
                      <a:pt x="16014" y="9761"/>
                      <a:pt x="39493" y="21315"/>
                    </a:cubicBezTo>
                    <a:cubicBezTo>
                      <a:pt x="63039" y="32631"/>
                      <a:pt x="93309" y="47252"/>
                      <a:pt x="120532" y="60348"/>
                    </a:cubicBezTo>
                    <a:cubicBezTo>
                      <a:pt x="174929" y="86285"/>
                      <a:pt x="216363" y="105449"/>
                      <a:pt x="217401" y="10327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13E17A82-C4C4-9ABE-F3C4-086C9447EB8E}"/>
                  </a:ext>
                </a:extLst>
              </p:cNvPr>
              <p:cNvSpPr/>
              <p:nvPr/>
            </p:nvSpPr>
            <p:spPr>
              <a:xfrm>
                <a:off x="10039854" y="4168699"/>
                <a:ext cx="34011" cy="196175"/>
              </a:xfrm>
              <a:custGeom>
                <a:avLst/>
                <a:gdLst>
                  <a:gd name="connsiteX0" fmla="*/ 323 w 34011"/>
                  <a:gd name="connsiteY0" fmla="*/ 196176 h 196175"/>
                  <a:gd name="connsiteX1" fmla="*/ 2657 w 34011"/>
                  <a:gd name="connsiteY1" fmla="*/ 169763 h 196175"/>
                  <a:gd name="connsiteX2" fmla="*/ 11477 w 34011"/>
                  <a:gd name="connsiteY2" fmla="*/ 106860 h 196175"/>
                  <a:gd name="connsiteX3" fmla="*/ 16440 w 34011"/>
                  <a:gd name="connsiteY3" fmla="*/ 69341 h 196175"/>
                  <a:gd name="connsiteX4" fmla="*/ 22621 w 34011"/>
                  <a:gd name="connsiteY4" fmla="*/ 34622 h 196175"/>
                  <a:gd name="connsiteX5" fmla="*/ 25898 w 34011"/>
                  <a:gd name="connsiteY5" fmla="*/ 20278 h 196175"/>
                  <a:gd name="connsiteX6" fmla="*/ 29746 w 34011"/>
                  <a:gd name="connsiteY6" fmla="*/ 9410 h 196175"/>
                  <a:gd name="connsiteX7" fmla="*/ 33908 w 34011"/>
                  <a:gd name="connsiteY7" fmla="*/ 18 h 196175"/>
                  <a:gd name="connsiteX8" fmla="*/ 31727 w 34011"/>
                  <a:gd name="connsiteY8" fmla="*/ 10543 h 196175"/>
                  <a:gd name="connsiteX9" fmla="*/ 28574 w 34011"/>
                  <a:gd name="connsiteY9" fmla="*/ 21783 h 196175"/>
                  <a:gd name="connsiteX10" fmla="*/ 25698 w 34011"/>
                  <a:gd name="connsiteY10" fmla="*/ 36308 h 196175"/>
                  <a:gd name="connsiteX11" fmla="*/ 20030 w 34011"/>
                  <a:gd name="connsiteY11" fmla="*/ 71303 h 196175"/>
                  <a:gd name="connsiteX12" fmla="*/ 15211 w 34011"/>
                  <a:gd name="connsiteY12" fmla="*/ 108822 h 196175"/>
                  <a:gd name="connsiteX13" fmla="*/ 323 w 34011"/>
                  <a:gd name="connsiteY13" fmla="*/ 196176 h 19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11" h="196175">
                    <a:moveTo>
                      <a:pt x="323" y="196176"/>
                    </a:moveTo>
                    <a:cubicBezTo>
                      <a:pt x="-601" y="196176"/>
                      <a:pt x="542" y="185984"/>
                      <a:pt x="2657" y="169763"/>
                    </a:cubicBezTo>
                    <a:cubicBezTo>
                      <a:pt x="4991" y="153266"/>
                      <a:pt x="8115" y="130958"/>
                      <a:pt x="11477" y="106860"/>
                    </a:cubicBezTo>
                    <a:cubicBezTo>
                      <a:pt x="13068" y="94801"/>
                      <a:pt x="14763" y="82028"/>
                      <a:pt x="16440" y="69341"/>
                    </a:cubicBezTo>
                    <a:cubicBezTo>
                      <a:pt x="18773" y="57082"/>
                      <a:pt x="19830" y="44804"/>
                      <a:pt x="22621" y="34622"/>
                    </a:cubicBezTo>
                    <a:cubicBezTo>
                      <a:pt x="23793" y="29431"/>
                      <a:pt x="24888" y="24593"/>
                      <a:pt x="25898" y="20278"/>
                    </a:cubicBezTo>
                    <a:cubicBezTo>
                      <a:pt x="27231" y="16077"/>
                      <a:pt x="28650" y="12448"/>
                      <a:pt x="29746" y="9410"/>
                    </a:cubicBezTo>
                    <a:cubicBezTo>
                      <a:pt x="31956" y="3304"/>
                      <a:pt x="33451" y="-287"/>
                      <a:pt x="33908" y="18"/>
                    </a:cubicBezTo>
                    <a:cubicBezTo>
                      <a:pt x="34318" y="218"/>
                      <a:pt x="33489" y="4199"/>
                      <a:pt x="31727" y="10543"/>
                    </a:cubicBezTo>
                    <a:cubicBezTo>
                      <a:pt x="30861" y="13762"/>
                      <a:pt x="29593" y="17449"/>
                      <a:pt x="28574" y="21783"/>
                    </a:cubicBezTo>
                    <a:cubicBezTo>
                      <a:pt x="27660" y="26231"/>
                      <a:pt x="26736" y="31108"/>
                      <a:pt x="25698" y="36308"/>
                    </a:cubicBezTo>
                    <a:cubicBezTo>
                      <a:pt x="23193" y="46595"/>
                      <a:pt x="22221" y="58987"/>
                      <a:pt x="20030" y="71303"/>
                    </a:cubicBezTo>
                    <a:cubicBezTo>
                      <a:pt x="18373" y="84067"/>
                      <a:pt x="16754" y="96868"/>
                      <a:pt x="15211" y="108822"/>
                    </a:cubicBezTo>
                    <a:cubicBezTo>
                      <a:pt x="8524" y="157323"/>
                      <a:pt x="2504" y="196243"/>
                      <a:pt x="323" y="196176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50AC9DD-1B4B-FBBA-4091-243B4F62D529}"/>
                  </a:ext>
                </a:extLst>
              </p:cNvPr>
              <p:cNvSpPr/>
              <p:nvPr/>
            </p:nvSpPr>
            <p:spPr>
              <a:xfrm>
                <a:off x="10032511" y="4166484"/>
                <a:ext cx="37406" cy="195581"/>
              </a:xfrm>
              <a:custGeom>
                <a:avLst/>
                <a:gdLst>
                  <a:gd name="connsiteX0" fmla="*/ 884 w 37406"/>
                  <a:gd name="connsiteY0" fmla="*/ 195581 h 195581"/>
                  <a:gd name="connsiteX1" fmla="*/ 9362 w 37406"/>
                  <a:gd name="connsiteY1" fmla="*/ 105970 h 195581"/>
                  <a:gd name="connsiteX2" fmla="*/ 24830 w 37406"/>
                  <a:gd name="connsiteY2" fmla="*/ 34294 h 195581"/>
                  <a:gd name="connsiteX3" fmla="*/ 29240 w 37406"/>
                  <a:gd name="connsiteY3" fmla="*/ 20378 h 195581"/>
                  <a:gd name="connsiteX4" fmla="*/ 33898 w 37406"/>
                  <a:gd name="connsiteY4" fmla="*/ 9758 h 195581"/>
                  <a:gd name="connsiteX5" fmla="*/ 37317 w 37406"/>
                  <a:gd name="connsiteY5" fmla="*/ 13 h 195581"/>
                  <a:gd name="connsiteX6" fmla="*/ 31841 w 37406"/>
                  <a:gd name="connsiteY6" fmla="*/ 9262 h 195581"/>
                  <a:gd name="connsiteX7" fmla="*/ 26545 w 37406"/>
                  <a:gd name="connsiteY7" fmla="*/ 20273 h 195581"/>
                  <a:gd name="connsiteX8" fmla="*/ 21715 w 37406"/>
                  <a:gd name="connsiteY8" fmla="*/ 34675 h 195581"/>
                  <a:gd name="connsiteX9" fmla="*/ 12581 w 37406"/>
                  <a:gd name="connsiteY9" fmla="*/ 69946 h 195581"/>
                  <a:gd name="connsiteX10" fmla="*/ 6304 w 37406"/>
                  <a:gd name="connsiteY10" fmla="*/ 108084 h 195581"/>
                  <a:gd name="connsiteX11" fmla="*/ 884 w 37406"/>
                  <a:gd name="connsiteY11" fmla="*/ 195581 h 19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06" h="195581">
                    <a:moveTo>
                      <a:pt x="884" y="195581"/>
                    </a:moveTo>
                    <a:cubicBezTo>
                      <a:pt x="3008" y="195733"/>
                      <a:pt x="2418" y="155414"/>
                      <a:pt x="9362" y="105970"/>
                    </a:cubicBezTo>
                    <a:cubicBezTo>
                      <a:pt x="12772" y="81243"/>
                      <a:pt x="18182" y="54478"/>
                      <a:pt x="24830" y="34294"/>
                    </a:cubicBezTo>
                    <a:cubicBezTo>
                      <a:pt x="26459" y="29255"/>
                      <a:pt x="27888" y="24579"/>
                      <a:pt x="29240" y="20378"/>
                    </a:cubicBezTo>
                    <a:cubicBezTo>
                      <a:pt x="31012" y="16339"/>
                      <a:pt x="32583" y="12730"/>
                      <a:pt x="33898" y="9758"/>
                    </a:cubicBezTo>
                    <a:cubicBezTo>
                      <a:pt x="36441" y="3843"/>
                      <a:pt x="37775" y="252"/>
                      <a:pt x="37317" y="13"/>
                    </a:cubicBezTo>
                    <a:cubicBezTo>
                      <a:pt x="36927" y="-244"/>
                      <a:pt x="34879" y="3195"/>
                      <a:pt x="31841" y="9262"/>
                    </a:cubicBezTo>
                    <a:cubicBezTo>
                      <a:pt x="30336" y="12291"/>
                      <a:pt x="28392" y="15996"/>
                      <a:pt x="26545" y="20273"/>
                    </a:cubicBezTo>
                    <a:cubicBezTo>
                      <a:pt x="25078" y="24569"/>
                      <a:pt x="23468" y="29446"/>
                      <a:pt x="21715" y="34675"/>
                    </a:cubicBezTo>
                    <a:cubicBezTo>
                      <a:pt x="17810" y="45095"/>
                      <a:pt x="15734" y="57373"/>
                      <a:pt x="12581" y="69946"/>
                    </a:cubicBezTo>
                    <a:cubicBezTo>
                      <a:pt x="10448" y="82614"/>
                      <a:pt x="7723" y="95654"/>
                      <a:pt x="6304" y="108084"/>
                    </a:cubicBezTo>
                    <a:cubicBezTo>
                      <a:pt x="-430" y="157700"/>
                      <a:pt x="-887" y="195562"/>
                      <a:pt x="884" y="195581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14C27666-C805-6643-5ED6-449D41C3EE04}"/>
                  </a:ext>
                </a:extLst>
              </p:cNvPr>
              <p:cNvSpPr/>
              <p:nvPr/>
            </p:nvSpPr>
            <p:spPr>
              <a:xfrm>
                <a:off x="9948171" y="3950959"/>
                <a:ext cx="115399" cy="219508"/>
              </a:xfrm>
              <a:custGeom>
                <a:avLst/>
                <a:gdLst>
                  <a:gd name="connsiteX0" fmla="*/ 367 w 115399"/>
                  <a:gd name="connsiteY0" fmla="*/ 7 h 219508"/>
                  <a:gd name="connsiteX1" fmla="*/ 9844 w 115399"/>
                  <a:gd name="connsiteY1" fmla="*/ 31859 h 219508"/>
                  <a:gd name="connsiteX2" fmla="*/ 43601 w 115399"/>
                  <a:gd name="connsiteY2" fmla="*/ 103877 h 219508"/>
                  <a:gd name="connsiteX3" fmla="*/ 93559 w 115399"/>
                  <a:gd name="connsiteY3" fmla="*/ 180020 h 219508"/>
                  <a:gd name="connsiteX4" fmla="*/ 110028 w 115399"/>
                  <a:gd name="connsiteY4" fmla="*/ 207967 h 219508"/>
                  <a:gd name="connsiteX5" fmla="*/ 115305 w 115399"/>
                  <a:gd name="connsiteY5" fmla="*/ 219501 h 219508"/>
                  <a:gd name="connsiteX6" fmla="*/ 107352 w 115399"/>
                  <a:gd name="connsiteY6" fmla="*/ 208843 h 219508"/>
                  <a:gd name="connsiteX7" fmla="*/ 89340 w 115399"/>
                  <a:gd name="connsiteY7" fmla="*/ 181240 h 219508"/>
                  <a:gd name="connsiteX8" fmla="*/ 38495 w 115399"/>
                  <a:gd name="connsiteY8" fmla="*/ 104820 h 219508"/>
                  <a:gd name="connsiteX9" fmla="*/ 18140 w 115399"/>
                  <a:gd name="connsiteY9" fmla="*/ 66111 h 219508"/>
                  <a:gd name="connsiteX10" fmla="*/ 5501 w 115399"/>
                  <a:gd name="connsiteY10" fmla="*/ 32602 h 219508"/>
                  <a:gd name="connsiteX11" fmla="*/ 367 w 115399"/>
                  <a:gd name="connsiteY11" fmla="*/ 7 h 21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399" h="219508">
                    <a:moveTo>
                      <a:pt x="367" y="7"/>
                    </a:moveTo>
                    <a:cubicBezTo>
                      <a:pt x="1662" y="-345"/>
                      <a:pt x="4196" y="12066"/>
                      <a:pt x="9844" y="31859"/>
                    </a:cubicBezTo>
                    <a:cubicBezTo>
                      <a:pt x="16550" y="51166"/>
                      <a:pt x="27446" y="77626"/>
                      <a:pt x="43601" y="103877"/>
                    </a:cubicBezTo>
                    <a:cubicBezTo>
                      <a:pt x="59203" y="130500"/>
                      <a:pt x="79624" y="157656"/>
                      <a:pt x="93559" y="180020"/>
                    </a:cubicBezTo>
                    <a:cubicBezTo>
                      <a:pt x="101008" y="190936"/>
                      <a:pt x="106285" y="200871"/>
                      <a:pt x="110028" y="207967"/>
                    </a:cubicBezTo>
                    <a:cubicBezTo>
                      <a:pt x="113819" y="215072"/>
                      <a:pt x="115876" y="219282"/>
                      <a:pt x="115305" y="219501"/>
                    </a:cubicBezTo>
                    <a:cubicBezTo>
                      <a:pt x="114743" y="219692"/>
                      <a:pt x="111800" y="215730"/>
                      <a:pt x="107352" y="208843"/>
                    </a:cubicBezTo>
                    <a:cubicBezTo>
                      <a:pt x="102932" y="201918"/>
                      <a:pt x="97141" y="192136"/>
                      <a:pt x="89340" y="181240"/>
                    </a:cubicBezTo>
                    <a:cubicBezTo>
                      <a:pt x="74776" y="159027"/>
                      <a:pt x="54183" y="131567"/>
                      <a:pt x="38495" y="104820"/>
                    </a:cubicBezTo>
                    <a:cubicBezTo>
                      <a:pt x="30409" y="91628"/>
                      <a:pt x="23884" y="78274"/>
                      <a:pt x="18140" y="66111"/>
                    </a:cubicBezTo>
                    <a:cubicBezTo>
                      <a:pt x="12454" y="53947"/>
                      <a:pt x="8872" y="42098"/>
                      <a:pt x="5501" y="32602"/>
                    </a:cubicBezTo>
                    <a:cubicBezTo>
                      <a:pt x="633" y="12599"/>
                      <a:pt x="-757" y="283"/>
                      <a:pt x="367" y="7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004AC17F-C2EF-E892-D65B-DEA494E72095}"/>
                  </a:ext>
                </a:extLst>
              </p:cNvPr>
              <p:cNvSpPr/>
              <p:nvPr/>
            </p:nvSpPr>
            <p:spPr>
              <a:xfrm>
                <a:off x="9957567" y="3951738"/>
                <a:ext cx="111143" cy="216748"/>
              </a:xfrm>
              <a:custGeom>
                <a:avLst/>
                <a:gdLst>
                  <a:gd name="connsiteX0" fmla="*/ 181 w 111143"/>
                  <a:gd name="connsiteY0" fmla="*/ 9 h 216748"/>
                  <a:gd name="connsiteX1" fmla="*/ 9410 w 111143"/>
                  <a:gd name="connsiteY1" fmla="*/ 30336 h 216748"/>
                  <a:gd name="connsiteX2" fmla="*/ 45758 w 111143"/>
                  <a:gd name="connsiteY2" fmla="*/ 98812 h 216748"/>
                  <a:gd name="connsiteX3" fmla="*/ 90811 w 111143"/>
                  <a:gd name="connsiteY3" fmla="*/ 176983 h 216748"/>
                  <a:gd name="connsiteX4" fmla="*/ 104899 w 111143"/>
                  <a:gd name="connsiteY4" fmla="*/ 205749 h 216748"/>
                  <a:gd name="connsiteX5" fmla="*/ 111014 w 111143"/>
                  <a:gd name="connsiteY5" fmla="*/ 216741 h 216748"/>
                  <a:gd name="connsiteX6" fmla="*/ 107042 w 111143"/>
                  <a:gd name="connsiteY6" fmla="*/ 204292 h 216748"/>
                  <a:gd name="connsiteX7" fmla="*/ 93193 w 111143"/>
                  <a:gd name="connsiteY7" fmla="*/ 173926 h 216748"/>
                  <a:gd name="connsiteX8" fmla="*/ 47063 w 111143"/>
                  <a:gd name="connsiteY8" fmla="*/ 94487 h 216748"/>
                  <a:gd name="connsiteX9" fmla="*/ 12021 w 111143"/>
                  <a:gd name="connsiteY9" fmla="*/ 27622 h 216748"/>
                  <a:gd name="connsiteX10" fmla="*/ 181 w 111143"/>
                  <a:gd name="connsiteY10" fmla="*/ 9 h 2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143" h="216748">
                    <a:moveTo>
                      <a:pt x="181" y="9"/>
                    </a:moveTo>
                    <a:cubicBezTo>
                      <a:pt x="-791" y="209"/>
                      <a:pt x="2133" y="12049"/>
                      <a:pt x="9410" y="30336"/>
                    </a:cubicBezTo>
                    <a:cubicBezTo>
                      <a:pt x="17297" y="48415"/>
                      <a:pt x="29708" y="72789"/>
                      <a:pt x="45758" y="98812"/>
                    </a:cubicBezTo>
                    <a:cubicBezTo>
                      <a:pt x="61236" y="125177"/>
                      <a:pt x="79057" y="153638"/>
                      <a:pt x="90811" y="176983"/>
                    </a:cubicBezTo>
                    <a:cubicBezTo>
                      <a:pt x="97193" y="188299"/>
                      <a:pt x="101451" y="198634"/>
                      <a:pt x="104899" y="205749"/>
                    </a:cubicBezTo>
                    <a:cubicBezTo>
                      <a:pt x="108270" y="212874"/>
                      <a:pt x="110452" y="216950"/>
                      <a:pt x="111014" y="216741"/>
                    </a:cubicBezTo>
                    <a:cubicBezTo>
                      <a:pt x="111623" y="216522"/>
                      <a:pt x="110042" y="211978"/>
                      <a:pt x="107042" y="204292"/>
                    </a:cubicBezTo>
                    <a:cubicBezTo>
                      <a:pt x="104099" y="196548"/>
                      <a:pt x="99688" y="185746"/>
                      <a:pt x="93193" y="173926"/>
                    </a:cubicBezTo>
                    <a:cubicBezTo>
                      <a:pt x="81067" y="149685"/>
                      <a:pt x="62436" y="120700"/>
                      <a:pt x="47063" y="94487"/>
                    </a:cubicBezTo>
                    <a:cubicBezTo>
                      <a:pt x="31127" y="68408"/>
                      <a:pt x="19726" y="44757"/>
                      <a:pt x="12021" y="27622"/>
                    </a:cubicBezTo>
                    <a:cubicBezTo>
                      <a:pt x="5201" y="10315"/>
                      <a:pt x="1505" y="-353"/>
                      <a:pt x="181" y="9"/>
                    </a:cubicBezTo>
                    <a:close/>
                  </a:path>
                </a:pathLst>
              </a:custGeom>
              <a:solidFill>
                <a:srgbClr val="EFCA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62" name="图形 3">
                <a:extLst>
                  <a:ext uri="{FF2B5EF4-FFF2-40B4-BE49-F238E27FC236}">
                    <a16:creationId xmlns:a16="http://schemas.microsoft.com/office/drawing/2014/main" id="{95D3149C-7A50-D2C6-4F59-2E57BAD47A9E}"/>
                  </a:ext>
                </a:extLst>
              </p:cNvPr>
              <p:cNvGrpSpPr/>
              <p:nvPr/>
            </p:nvGrpSpPr>
            <p:grpSpPr>
              <a:xfrm>
                <a:off x="9783876" y="4122069"/>
                <a:ext cx="52829" cy="68440"/>
                <a:chOff x="9783876" y="4122069"/>
                <a:chExt cx="52829" cy="68440"/>
              </a:xfrm>
            </p:grpSpPr>
            <p:sp>
              <p:nvSpPr>
                <p:cNvPr id="663" name="任意多边形: 形状 662">
                  <a:extLst>
                    <a:ext uri="{FF2B5EF4-FFF2-40B4-BE49-F238E27FC236}">
                      <a16:creationId xmlns:a16="http://schemas.microsoft.com/office/drawing/2014/main" id="{598AA8C2-DE66-C840-F67A-28B7130175E4}"/>
                    </a:ext>
                  </a:extLst>
                </p:cNvPr>
                <p:cNvSpPr/>
                <p:nvPr/>
              </p:nvSpPr>
              <p:spPr>
                <a:xfrm>
                  <a:off x="9783876" y="4122069"/>
                  <a:ext cx="52829" cy="68440"/>
                </a:xfrm>
                <a:custGeom>
                  <a:avLst/>
                  <a:gdLst>
                    <a:gd name="connsiteX0" fmla="*/ 14995 w 52829"/>
                    <a:gd name="connsiteY0" fmla="*/ 49286 h 68440"/>
                    <a:gd name="connsiteX1" fmla="*/ 14176 w 52829"/>
                    <a:gd name="connsiteY1" fmla="*/ 18644 h 68440"/>
                    <a:gd name="connsiteX2" fmla="*/ 37855 w 52829"/>
                    <a:gd name="connsiteY2" fmla="*/ 19149 h 68440"/>
                    <a:gd name="connsiteX3" fmla="*/ 38655 w 52829"/>
                    <a:gd name="connsiteY3" fmla="*/ 49829 h 68440"/>
                    <a:gd name="connsiteX4" fmla="*/ 14995 w 52829"/>
                    <a:gd name="connsiteY4" fmla="*/ 49286 h 68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9" h="68440">
                      <a:moveTo>
                        <a:pt x="14995" y="49286"/>
                      </a:moveTo>
                      <a:cubicBezTo>
                        <a:pt x="-4560" y="45267"/>
                        <a:pt x="-5151" y="21902"/>
                        <a:pt x="14176" y="18644"/>
                      </a:cubicBezTo>
                      <a:cubicBezTo>
                        <a:pt x="16357" y="-6492"/>
                        <a:pt x="34378" y="-6102"/>
                        <a:pt x="37855" y="19149"/>
                      </a:cubicBezTo>
                      <a:cubicBezTo>
                        <a:pt x="57372" y="23188"/>
                        <a:pt x="57991" y="46533"/>
                        <a:pt x="38655" y="49829"/>
                      </a:cubicBezTo>
                      <a:cubicBezTo>
                        <a:pt x="36502" y="74908"/>
                        <a:pt x="18462" y="74556"/>
                        <a:pt x="14995" y="49286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4" name="任意多边形: 形状 663">
                  <a:extLst>
                    <a:ext uri="{FF2B5EF4-FFF2-40B4-BE49-F238E27FC236}">
                      <a16:creationId xmlns:a16="http://schemas.microsoft.com/office/drawing/2014/main" id="{CDB16D78-BD54-6474-08A6-2CB83F7BAF84}"/>
                    </a:ext>
                  </a:extLst>
                </p:cNvPr>
                <p:cNvSpPr/>
                <p:nvPr/>
              </p:nvSpPr>
              <p:spPr>
                <a:xfrm>
                  <a:off x="9788889" y="4128550"/>
                  <a:ext cx="41195" cy="53301"/>
                </a:xfrm>
                <a:custGeom>
                  <a:avLst/>
                  <a:gdLst>
                    <a:gd name="connsiteX0" fmla="*/ 24070 w 41195"/>
                    <a:gd name="connsiteY0" fmla="*/ 31347 h 53301"/>
                    <a:gd name="connsiteX1" fmla="*/ 33804 w 41195"/>
                    <a:gd name="connsiteY1" fmla="*/ 49378 h 53301"/>
                    <a:gd name="connsiteX2" fmla="*/ 23165 w 41195"/>
                    <a:gd name="connsiteY2" fmla="*/ 32147 h 53301"/>
                    <a:gd name="connsiteX3" fmla="*/ 29432 w 41195"/>
                    <a:gd name="connsiteY3" fmla="*/ 52168 h 53301"/>
                    <a:gd name="connsiteX4" fmla="*/ 22117 w 41195"/>
                    <a:gd name="connsiteY4" fmla="*/ 32575 h 53301"/>
                    <a:gd name="connsiteX5" fmla="*/ 24489 w 41195"/>
                    <a:gd name="connsiteY5" fmla="*/ 53302 h 53301"/>
                    <a:gd name="connsiteX6" fmla="*/ 20946 w 41195"/>
                    <a:gd name="connsiteY6" fmla="*/ 32633 h 53301"/>
                    <a:gd name="connsiteX7" fmla="*/ 19326 w 41195"/>
                    <a:gd name="connsiteY7" fmla="*/ 52778 h 53301"/>
                    <a:gd name="connsiteX8" fmla="*/ 19803 w 41195"/>
                    <a:gd name="connsiteY8" fmla="*/ 32337 h 53301"/>
                    <a:gd name="connsiteX9" fmla="*/ 14259 w 41195"/>
                    <a:gd name="connsiteY9" fmla="*/ 50616 h 53301"/>
                    <a:gd name="connsiteX10" fmla="*/ 18669 w 41195"/>
                    <a:gd name="connsiteY10" fmla="*/ 31680 h 53301"/>
                    <a:gd name="connsiteX11" fmla="*/ 9573 w 41195"/>
                    <a:gd name="connsiteY11" fmla="*/ 46939 h 53301"/>
                    <a:gd name="connsiteX12" fmla="*/ 17697 w 41195"/>
                    <a:gd name="connsiteY12" fmla="*/ 30699 h 53301"/>
                    <a:gd name="connsiteX13" fmla="*/ 5591 w 41195"/>
                    <a:gd name="connsiteY13" fmla="*/ 41986 h 53301"/>
                    <a:gd name="connsiteX14" fmla="*/ 16878 w 41195"/>
                    <a:gd name="connsiteY14" fmla="*/ 29489 h 53301"/>
                    <a:gd name="connsiteX15" fmla="*/ 2534 w 41195"/>
                    <a:gd name="connsiteY15" fmla="*/ 36071 h 53301"/>
                    <a:gd name="connsiteX16" fmla="*/ 16307 w 41195"/>
                    <a:gd name="connsiteY16" fmla="*/ 28032 h 53301"/>
                    <a:gd name="connsiteX17" fmla="*/ 648 w 41195"/>
                    <a:gd name="connsiteY17" fmla="*/ 29585 h 53301"/>
                    <a:gd name="connsiteX18" fmla="*/ 16012 w 41195"/>
                    <a:gd name="connsiteY18" fmla="*/ 26508 h 53301"/>
                    <a:gd name="connsiteX19" fmla="*/ 0 w 41195"/>
                    <a:gd name="connsiteY19" fmla="*/ 22860 h 53301"/>
                    <a:gd name="connsiteX20" fmla="*/ 16021 w 41195"/>
                    <a:gd name="connsiteY20" fmla="*/ 25041 h 53301"/>
                    <a:gd name="connsiteX21" fmla="*/ 676 w 41195"/>
                    <a:gd name="connsiteY21" fmla="*/ 16411 h 53301"/>
                    <a:gd name="connsiteX22" fmla="*/ 16307 w 41195"/>
                    <a:gd name="connsiteY22" fmla="*/ 23612 h 53301"/>
                    <a:gd name="connsiteX23" fmla="*/ 2581 w 41195"/>
                    <a:gd name="connsiteY23" fmla="*/ 10563 h 53301"/>
                    <a:gd name="connsiteX24" fmla="*/ 16859 w 41195"/>
                    <a:gd name="connsiteY24" fmla="*/ 22422 h 53301"/>
                    <a:gd name="connsiteX25" fmla="*/ 5639 w 41195"/>
                    <a:gd name="connsiteY25" fmla="*/ 5772 h 53301"/>
                    <a:gd name="connsiteX26" fmla="*/ 17678 w 41195"/>
                    <a:gd name="connsiteY26" fmla="*/ 21469 h 53301"/>
                    <a:gd name="connsiteX27" fmla="*/ 9649 w 41195"/>
                    <a:gd name="connsiteY27" fmla="*/ 2267 h 53301"/>
                    <a:gd name="connsiteX28" fmla="*/ 18679 w 41195"/>
                    <a:gd name="connsiteY28" fmla="*/ 20821 h 53301"/>
                    <a:gd name="connsiteX29" fmla="*/ 14316 w 41195"/>
                    <a:gd name="connsiteY29" fmla="*/ 314 h 53301"/>
                    <a:gd name="connsiteX30" fmla="*/ 19793 w 41195"/>
                    <a:gd name="connsiteY30" fmla="*/ 20574 h 53301"/>
                    <a:gd name="connsiteX31" fmla="*/ 19402 w 41195"/>
                    <a:gd name="connsiteY31" fmla="*/ 0 h 53301"/>
                    <a:gd name="connsiteX32" fmla="*/ 20974 w 41195"/>
                    <a:gd name="connsiteY32" fmla="*/ 20726 h 53301"/>
                    <a:gd name="connsiteX33" fmla="*/ 24603 w 41195"/>
                    <a:gd name="connsiteY33" fmla="*/ 1343 h 53301"/>
                    <a:gd name="connsiteX34" fmla="*/ 22136 w 41195"/>
                    <a:gd name="connsiteY34" fmla="*/ 21174 h 53301"/>
                    <a:gd name="connsiteX35" fmla="*/ 29508 w 41195"/>
                    <a:gd name="connsiteY35" fmla="*/ 4296 h 53301"/>
                    <a:gd name="connsiteX36" fmla="*/ 23203 w 41195"/>
                    <a:gd name="connsiteY36" fmla="*/ 22012 h 53301"/>
                    <a:gd name="connsiteX37" fmla="*/ 33880 w 41195"/>
                    <a:gd name="connsiteY37" fmla="*/ 8611 h 53301"/>
                    <a:gd name="connsiteX38" fmla="*/ 24079 w 41195"/>
                    <a:gd name="connsiteY38" fmla="*/ 23146 h 53301"/>
                    <a:gd name="connsiteX39" fmla="*/ 37424 w 41195"/>
                    <a:gd name="connsiteY39" fmla="*/ 14106 h 53301"/>
                    <a:gd name="connsiteX40" fmla="*/ 24794 w 41195"/>
                    <a:gd name="connsiteY40" fmla="*/ 24498 h 53301"/>
                    <a:gd name="connsiteX41" fmla="*/ 39910 w 41195"/>
                    <a:gd name="connsiteY41" fmla="*/ 20374 h 53301"/>
                    <a:gd name="connsiteX42" fmla="*/ 25222 w 41195"/>
                    <a:gd name="connsiteY42" fmla="*/ 25975 h 53301"/>
                    <a:gd name="connsiteX43" fmla="*/ 41157 w 41195"/>
                    <a:gd name="connsiteY43" fmla="*/ 27032 h 53301"/>
                    <a:gd name="connsiteX44" fmla="*/ 25365 w 41195"/>
                    <a:gd name="connsiteY44" fmla="*/ 27461 h 53301"/>
                    <a:gd name="connsiteX45" fmla="*/ 41196 w 41195"/>
                    <a:gd name="connsiteY45" fmla="*/ 33633 h 53301"/>
                    <a:gd name="connsiteX46" fmla="*/ 25232 w 41195"/>
                    <a:gd name="connsiteY46" fmla="*/ 28927 h 53301"/>
                    <a:gd name="connsiteX47" fmla="*/ 39881 w 41195"/>
                    <a:gd name="connsiteY47" fmla="*/ 39891 h 53301"/>
                    <a:gd name="connsiteX48" fmla="*/ 24755 w 41195"/>
                    <a:gd name="connsiteY48" fmla="*/ 30270 h 53301"/>
                    <a:gd name="connsiteX49" fmla="*/ 37376 w 41195"/>
                    <a:gd name="connsiteY49" fmla="*/ 45225 h 5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1195" h="53301">
                      <a:moveTo>
                        <a:pt x="24070" y="31347"/>
                      </a:moveTo>
                      <a:lnTo>
                        <a:pt x="33804" y="49378"/>
                      </a:lnTo>
                      <a:lnTo>
                        <a:pt x="23165" y="32147"/>
                      </a:lnTo>
                      <a:lnTo>
                        <a:pt x="29432" y="52168"/>
                      </a:lnTo>
                      <a:lnTo>
                        <a:pt x="22117" y="32575"/>
                      </a:lnTo>
                      <a:lnTo>
                        <a:pt x="24489" y="53302"/>
                      </a:lnTo>
                      <a:lnTo>
                        <a:pt x="20946" y="32633"/>
                      </a:lnTo>
                      <a:lnTo>
                        <a:pt x="19326" y="52778"/>
                      </a:lnTo>
                      <a:lnTo>
                        <a:pt x="19803" y="32337"/>
                      </a:lnTo>
                      <a:lnTo>
                        <a:pt x="14259" y="50616"/>
                      </a:lnTo>
                      <a:lnTo>
                        <a:pt x="18669" y="31680"/>
                      </a:lnTo>
                      <a:lnTo>
                        <a:pt x="9573" y="46939"/>
                      </a:lnTo>
                      <a:lnTo>
                        <a:pt x="17697" y="30699"/>
                      </a:lnTo>
                      <a:lnTo>
                        <a:pt x="5591" y="41986"/>
                      </a:lnTo>
                      <a:lnTo>
                        <a:pt x="16878" y="29489"/>
                      </a:lnTo>
                      <a:lnTo>
                        <a:pt x="2534" y="36071"/>
                      </a:lnTo>
                      <a:lnTo>
                        <a:pt x="16307" y="28032"/>
                      </a:lnTo>
                      <a:lnTo>
                        <a:pt x="648" y="29585"/>
                      </a:lnTo>
                      <a:lnTo>
                        <a:pt x="16012" y="26508"/>
                      </a:lnTo>
                      <a:lnTo>
                        <a:pt x="0" y="22860"/>
                      </a:lnTo>
                      <a:lnTo>
                        <a:pt x="16021" y="25041"/>
                      </a:lnTo>
                      <a:lnTo>
                        <a:pt x="676" y="16411"/>
                      </a:lnTo>
                      <a:lnTo>
                        <a:pt x="16307" y="23612"/>
                      </a:lnTo>
                      <a:lnTo>
                        <a:pt x="2581" y="10563"/>
                      </a:lnTo>
                      <a:lnTo>
                        <a:pt x="16859" y="22422"/>
                      </a:lnTo>
                      <a:lnTo>
                        <a:pt x="5639" y="5772"/>
                      </a:lnTo>
                      <a:lnTo>
                        <a:pt x="17678" y="21469"/>
                      </a:lnTo>
                      <a:lnTo>
                        <a:pt x="9649" y="2267"/>
                      </a:lnTo>
                      <a:lnTo>
                        <a:pt x="18679" y="20821"/>
                      </a:lnTo>
                      <a:lnTo>
                        <a:pt x="14316" y="314"/>
                      </a:lnTo>
                      <a:lnTo>
                        <a:pt x="19793" y="20574"/>
                      </a:lnTo>
                      <a:lnTo>
                        <a:pt x="19402" y="0"/>
                      </a:lnTo>
                      <a:lnTo>
                        <a:pt x="20974" y="20726"/>
                      </a:lnTo>
                      <a:lnTo>
                        <a:pt x="24603" y="1343"/>
                      </a:lnTo>
                      <a:lnTo>
                        <a:pt x="22136" y="21174"/>
                      </a:lnTo>
                      <a:lnTo>
                        <a:pt x="29508" y="4296"/>
                      </a:lnTo>
                      <a:lnTo>
                        <a:pt x="23203" y="22012"/>
                      </a:lnTo>
                      <a:lnTo>
                        <a:pt x="33880" y="8611"/>
                      </a:lnTo>
                      <a:lnTo>
                        <a:pt x="24079" y="23146"/>
                      </a:lnTo>
                      <a:lnTo>
                        <a:pt x="37424" y="14106"/>
                      </a:lnTo>
                      <a:lnTo>
                        <a:pt x="24794" y="24498"/>
                      </a:lnTo>
                      <a:lnTo>
                        <a:pt x="39910" y="20374"/>
                      </a:lnTo>
                      <a:lnTo>
                        <a:pt x="25222" y="25975"/>
                      </a:lnTo>
                      <a:lnTo>
                        <a:pt x="41157" y="27032"/>
                      </a:lnTo>
                      <a:lnTo>
                        <a:pt x="25365" y="27461"/>
                      </a:lnTo>
                      <a:lnTo>
                        <a:pt x="41196" y="33633"/>
                      </a:lnTo>
                      <a:lnTo>
                        <a:pt x="25232" y="28927"/>
                      </a:lnTo>
                      <a:lnTo>
                        <a:pt x="39881" y="39891"/>
                      </a:lnTo>
                      <a:lnTo>
                        <a:pt x="24755" y="30270"/>
                      </a:lnTo>
                      <a:lnTo>
                        <a:pt x="37376" y="45225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5" name="任意多边形: 形状 664">
                  <a:extLst>
                    <a:ext uri="{FF2B5EF4-FFF2-40B4-BE49-F238E27FC236}">
                      <a16:creationId xmlns:a16="http://schemas.microsoft.com/office/drawing/2014/main" id="{CBCA6D44-B7DD-7F73-371C-A884B41DE4F4}"/>
                    </a:ext>
                  </a:extLst>
                </p:cNvPr>
                <p:cNvSpPr/>
                <p:nvPr/>
              </p:nvSpPr>
              <p:spPr>
                <a:xfrm>
                  <a:off x="9792727" y="4148629"/>
                  <a:ext cx="20850" cy="14470"/>
                </a:xfrm>
                <a:custGeom>
                  <a:avLst/>
                  <a:gdLst>
                    <a:gd name="connsiteX0" fmla="*/ 14316 w 20850"/>
                    <a:gd name="connsiteY0" fmla="*/ 10077 h 14470"/>
                    <a:gd name="connsiteX1" fmla="*/ 18364 w 20850"/>
                    <a:gd name="connsiteY1" fmla="*/ 12754 h 14470"/>
                    <a:gd name="connsiteX2" fmla="*/ 18802 w 20850"/>
                    <a:gd name="connsiteY2" fmla="*/ 10858 h 14470"/>
                    <a:gd name="connsiteX3" fmla="*/ 14516 w 20850"/>
                    <a:gd name="connsiteY3" fmla="*/ 9068 h 14470"/>
                    <a:gd name="connsiteX4" fmla="*/ 14573 w 20850"/>
                    <a:gd name="connsiteY4" fmla="*/ 8601 h 14470"/>
                    <a:gd name="connsiteX5" fmla="*/ 20679 w 20850"/>
                    <a:gd name="connsiteY5" fmla="*/ 10106 h 14470"/>
                    <a:gd name="connsiteX6" fmla="*/ 20631 w 20850"/>
                    <a:gd name="connsiteY6" fmla="*/ 8020 h 14470"/>
                    <a:gd name="connsiteX7" fmla="*/ 14688 w 20850"/>
                    <a:gd name="connsiteY7" fmla="*/ 7963 h 14470"/>
                    <a:gd name="connsiteX8" fmla="*/ 14897 w 20850"/>
                    <a:gd name="connsiteY8" fmla="*/ 6734 h 14470"/>
                    <a:gd name="connsiteX9" fmla="*/ 20850 w 20850"/>
                    <a:gd name="connsiteY9" fmla="*/ 5677 h 14470"/>
                    <a:gd name="connsiteX10" fmla="*/ 20298 w 20850"/>
                    <a:gd name="connsiteY10" fmla="*/ 3648 h 14470"/>
                    <a:gd name="connsiteX11" fmla="*/ 14707 w 20850"/>
                    <a:gd name="connsiteY11" fmla="*/ 5810 h 14470"/>
                    <a:gd name="connsiteX12" fmla="*/ 14221 w 20850"/>
                    <a:gd name="connsiteY12" fmla="*/ 5210 h 14470"/>
                    <a:gd name="connsiteX13" fmla="*/ 14021 w 20850"/>
                    <a:gd name="connsiteY13" fmla="*/ 4877 h 14470"/>
                    <a:gd name="connsiteX14" fmla="*/ 18898 w 20850"/>
                    <a:gd name="connsiteY14" fmla="*/ 1791 h 14470"/>
                    <a:gd name="connsiteX15" fmla="*/ 17917 w 20850"/>
                    <a:gd name="connsiteY15" fmla="*/ 0 h 14470"/>
                    <a:gd name="connsiteX16" fmla="*/ 13649 w 20850"/>
                    <a:gd name="connsiteY16" fmla="*/ 4391 h 14470"/>
                    <a:gd name="connsiteX17" fmla="*/ 0 w 20850"/>
                    <a:gd name="connsiteY17" fmla="*/ 7296 h 14470"/>
                    <a:gd name="connsiteX18" fmla="*/ 14316 w 20850"/>
                    <a:gd name="connsiteY18" fmla="*/ 10077 h 1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50" h="14470">
                      <a:moveTo>
                        <a:pt x="14316" y="10077"/>
                      </a:moveTo>
                      <a:lnTo>
                        <a:pt x="18364" y="12754"/>
                      </a:lnTo>
                      <a:lnTo>
                        <a:pt x="18802" y="10858"/>
                      </a:lnTo>
                      <a:lnTo>
                        <a:pt x="14516" y="9068"/>
                      </a:lnTo>
                      <a:cubicBezTo>
                        <a:pt x="14545" y="8953"/>
                        <a:pt x="14564" y="8791"/>
                        <a:pt x="14573" y="8601"/>
                      </a:cubicBezTo>
                      <a:lnTo>
                        <a:pt x="20679" y="10106"/>
                      </a:lnTo>
                      <a:lnTo>
                        <a:pt x="20631" y="8020"/>
                      </a:lnTo>
                      <a:lnTo>
                        <a:pt x="14688" y="7963"/>
                      </a:lnTo>
                      <a:cubicBezTo>
                        <a:pt x="14783" y="7534"/>
                        <a:pt x="14869" y="7201"/>
                        <a:pt x="14897" y="6734"/>
                      </a:cubicBezTo>
                      <a:lnTo>
                        <a:pt x="20850" y="5677"/>
                      </a:lnTo>
                      <a:lnTo>
                        <a:pt x="20298" y="3648"/>
                      </a:lnTo>
                      <a:lnTo>
                        <a:pt x="14707" y="5810"/>
                      </a:lnTo>
                      <a:lnTo>
                        <a:pt x="14221" y="5210"/>
                      </a:lnTo>
                      <a:cubicBezTo>
                        <a:pt x="14192" y="5039"/>
                        <a:pt x="14078" y="5010"/>
                        <a:pt x="14021" y="4877"/>
                      </a:cubicBezTo>
                      <a:lnTo>
                        <a:pt x="18898" y="1791"/>
                      </a:lnTo>
                      <a:lnTo>
                        <a:pt x="17917" y="0"/>
                      </a:lnTo>
                      <a:lnTo>
                        <a:pt x="13649" y="4391"/>
                      </a:lnTo>
                      <a:cubicBezTo>
                        <a:pt x="10449" y="-200"/>
                        <a:pt x="2257" y="3181"/>
                        <a:pt x="0" y="7296"/>
                      </a:cubicBezTo>
                      <a:cubicBezTo>
                        <a:pt x="5048" y="14726"/>
                        <a:pt x="12030" y="17554"/>
                        <a:pt x="14316" y="1007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9965606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6" name="图形 3">
                <a:extLst>
                  <a:ext uri="{FF2B5EF4-FFF2-40B4-BE49-F238E27FC236}">
                    <a16:creationId xmlns:a16="http://schemas.microsoft.com/office/drawing/2014/main" id="{5C761C87-0D57-CEE3-FD90-1C2E574C326C}"/>
                  </a:ext>
                </a:extLst>
              </p:cNvPr>
              <p:cNvGrpSpPr/>
              <p:nvPr/>
            </p:nvGrpSpPr>
            <p:grpSpPr>
              <a:xfrm>
                <a:off x="10035678" y="4136665"/>
                <a:ext cx="70327" cy="74765"/>
                <a:chOff x="10035678" y="4136665"/>
                <a:chExt cx="70327" cy="74765"/>
              </a:xfrm>
            </p:grpSpPr>
            <p:sp>
              <p:nvSpPr>
                <p:cNvPr id="667" name="任意多边形: 形状 666">
                  <a:extLst>
                    <a:ext uri="{FF2B5EF4-FFF2-40B4-BE49-F238E27FC236}">
                      <a16:creationId xmlns:a16="http://schemas.microsoft.com/office/drawing/2014/main" id="{2AFC7B02-D006-0BCA-96C8-3D62D3BEC445}"/>
                    </a:ext>
                  </a:extLst>
                </p:cNvPr>
                <p:cNvSpPr/>
                <p:nvPr/>
              </p:nvSpPr>
              <p:spPr>
                <a:xfrm>
                  <a:off x="10035678" y="4136665"/>
                  <a:ext cx="70327" cy="74765"/>
                </a:xfrm>
                <a:custGeom>
                  <a:avLst/>
                  <a:gdLst>
                    <a:gd name="connsiteX0" fmla="*/ 48067 w 70327"/>
                    <a:gd name="connsiteY0" fmla="*/ 22670 h 74765"/>
                    <a:gd name="connsiteX1" fmla="*/ 53601 w 70327"/>
                    <a:gd name="connsiteY1" fmla="*/ 56045 h 74765"/>
                    <a:gd name="connsiteX2" fmla="*/ 22235 w 70327"/>
                    <a:gd name="connsiteY2" fmla="*/ 52102 h 74765"/>
                    <a:gd name="connsiteX3" fmla="*/ 16720 w 70327"/>
                    <a:gd name="connsiteY3" fmla="*/ 18707 h 74765"/>
                    <a:gd name="connsiteX4" fmla="*/ 48067 w 70327"/>
                    <a:gd name="connsiteY4" fmla="*/ 22670 h 7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327" h="74765">
                      <a:moveTo>
                        <a:pt x="48067" y="22670"/>
                      </a:moveTo>
                      <a:cubicBezTo>
                        <a:pt x="74518" y="29852"/>
                        <a:pt x="78680" y="55341"/>
                        <a:pt x="53601" y="56045"/>
                      </a:cubicBezTo>
                      <a:cubicBezTo>
                        <a:pt x="54391" y="83058"/>
                        <a:pt x="30465" y="80048"/>
                        <a:pt x="22235" y="52102"/>
                      </a:cubicBezTo>
                      <a:cubicBezTo>
                        <a:pt x="-4159" y="44882"/>
                        <a:pt x="-8369" y="19412"/>
                        <a:pt x="16720" y="18707"/>
                      </a:cubicBezTo>
                      <a:cubicBezTo>
                        <a:pt x="15929" y="-8286"/>
                        <a:pt x="39808" y="-5286"/>
                        <a:pt x="48067" y="2267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8" name="任意多边形: 形状 667">
                  <a:extLst>
                    <a:ext uri="{FF2B5EF4-FFF2-40B4-BE49-F238E27FC236}">
                      <a16:creationId xmlns:a16="http://schemas.microsoft.com/office/drawing/2014/main" id="{B2DD75E4-9CD1-3A3C-70E0-BBF7D8C33F2E}"/>
                    </a:ext>
                  </a:extLst>
                </p:cNvPr>
                <p:cNvSpPr/>
                <p:nvPr/>
              </p:nvSpPr>
              <p:spPr>
                <a:xfrm>
                  <a:off x="10043873" y="4145800"/>
                  <a:ext cx="56007" cy="59083"/>
                </a:xfrm>
                <a:custGeom>
                  <a:avLst/>
                  <a:gdLst>
                    <a:gd name="connsiteX0" fmla="*/ 22917 w 56007"/>
                    <a:gd name="connsiteY0" fmla="*/ 23917 h 59083"/>
                    <a:gd name="connsiteX1" fmla="*/ 7458 w 56007"/>
                    <a:gd name="connsiteY1" fmla="*/ 2934 h 59083"/>
                    <a:gd name="connsiteX2" fmla="*/ 24012 w 56007"/>
                    <a:gd name="connsiteY2" fmla="*/ 23194 h 59083"/>
                    <a:gd name="connsiteX3" fmla="*/ 12821 w 56007"/>
                    <a:gd name="connsiteY3" fmla="*/ 533 h 59083"/>
                    <a:gd name="connsiteX4" fmla="*/ 25337 w 56007"/>
                    <a:gd name="connsiteY4" fmla="*/ 22898 h 59083"/>
                    <a:gd name="connsiteX5" fmla="*/ 19183 w 56007"/>
                    <a:gd name="connsiteY5" fmla="*/ 0 h 59083"/>
                    <a:gd name="connsiteX6" fmla="*/ 26870 w 56007"/>
                    <a:gd name="connsiteY6" fmla="*/ 22974 h 59083"/>
                    <a:gd name="connsiteX7" fmla="*/ 26070 w 56007"/>
                    <a:gd name="connsiteY7" fmla="*/ 1314 h 59083"/>
                    <a:gd name="connsiteX8" fmla="*/ 28442 w 56007"/>
                    <a:gd name="connsiteY8" fmla="*/ 23470 h 59083"/>
                    <a:gd name="connsiteX9" fmla="*/ 33119 w 56007"/>
                    <a:gd name="connsiteY9" fmla="*/ 4401 h 59083"/>
                    <a:gd name="connsiteX10" fmla="*/ 30051 w 56007"/>
                    <a:gd name="connsiteY10" fmla="*/ 24346 h 59083"/>
                    <a:gd name="connsiteX11" fmla="*/ 39824 w 56007"/>
                    <a:gd name="connsiteY11" fmla="*/ 9097 h 59083"/>
                    <a:gd name="connsiteX12" fmla="*/ 31490 w 56007"/>
                    <a:gd name="connsiteY12" fmla="*/ 25613 h 59083"/>
                    <a:gd name="connsiteX13" fmla="*/ 45825 w 56007"/>
                    <a:gd name="connsiteY13" fmla="*/ 15030 h 59083"/>
                    <a:gd name="connsiteX14" fmla="*/ 32738 w 56007"/>
                    <a:gd name="connsiteY14" fmla="*/ 27061 h 59083"/>
                    <a:gd name="connsiteX15" fmla="*/ 50683 w 56007"/>
                    <a:gd name="connsiteY15" fmla="*/ 21908 h 59083"/>
                    <a:gd name="connsiteX16" fmla="*/ 33681 w 56007"/>
                    <a:gd name="connsiteY16" fmla="*/ 28623 h 59083"/>
                    <a:gd name="connsiteX17" fmla="*/ 54150 w 56007"/>
                    <a:gd name="connsiteY17" fmla="*/ 29242 h 59083"/>
                    <a:gd name="connsiteX18" fmla="*/ 34300 w 56007"/>
                    <a:gd name="connsiteY18" fmla="*/ 30337 h 59083"/>
                    <a:gd name="connsiteX19" fmla="*/ 55979 w 56007"/>
                    <a:gd name="connsiteY19" fmla="*/ 36643 h 59083"/>
                    <a:gd name="connsiteX20" fmla="*/ 34500 w 56007"/>
                    <a:gd name="connsiteY20" fmla="*/ 31976 h 59083"/>
                    <a:gd name="connsiteX21" fmla="*/ 56007 w 56007"/>
                    <a:gd name="connsiteY21" fmla="*/ 43567 h 59083"/>
                    <a:gd name="connsiteX22" fmla="*/ 34309 w 56007"/>
                    <a:gd name="connsiteY22" fmla="*/ 33442 h 59083"/>
                    <a:gd name="connsiteX23" fmla="*/ 54340 w 56007"/>
                    <a:gd name="connsiteY23" fmla="*/ 49616 h 59083"/>
                    <a:gd name="connsiteX24" fmla="*/ 33738 w 56007"/>
                    <a:gd name="connsiteY24" fmla="*/ 34671 h 59083"/>
                    <a:gd name="connsiteX25" fmla="*/ 50997 w 56007"/>
                    <a:gd name="connsiteY25" fmla="*/ 54407 h 59083"/>
                    <a:gd name="connsiteX26" fmla="*/ 32823 w 56007"/>
                    <a:gd name="connsiteY26" fmla="*/ 35624 h 59083"/>
                    <a:gd name="connsiteX27" fmla="*/ 46206 w 56007"/>
                    <a:gd name="connsiteY27" fmla="*/ 57626 h 59083"/>
                    <a:gd name="connsiteX28" fmla="*/ 31537 w 56007"/>
                    <a:gd name="connsiteY28" fmla="*/ 36157 h 59083"/>
                    <a:gd name="connsiteX29" fmla="*/ 40310 w 56007"/>
                    <a:gd name="connsiteY29" fmla="*/ 59084 h 59083"/>
                    <a:gd name="connsiteX30" fmla="*/ 30137 w 56007"/>
                    <a:gd name="connsiteY30" fmla="*/ 36252 h 59083"/>
                    <a:gd name="connsiteX31" fmla="*/ 33614 w 56007"/>
                    <a:gd name="connsiteY31" fmla="*/ 58712 h 59083"/>
                    <a:gd name="connsiteX32" fmla="*/ 28575 w 56007"/>
                    <a:gd name="connsiteY32" fmla="*/ 35976 h 59083"/>
                    <a:gd name="connsiteX33" fmla="*/ 26603 w 56007"/>
                    <a:gd name="connsiteY33" fmla="*/ 56474 h 59083"/>
                    <a:gd name="connsiteX34" fmla="*/ 26984 w 56007"/>
                    <a:gd name="connsiteY34" fmla="*/ 35290 h 59083"/>
                    <a:gd name="connsiteX35" fmla="*/ 19669 w 56007"/>
                    <a:gd name="connsiteY35" fmla="*/ 52569 h 59083"/>
                    <a:gd name="connsiteX36" fmla="*/ 25460 w 56007"/>
                    <a:gd name="connsiteY36" fmla="*/ 34185 h 59083"/>
                    <a:gd name="connsiteX37" fmla="*/ 13268 w 56007"/>
                    <a:gd name="connsiteY37" fmla="*/ 47177 h 59083"/>
                    <a:gd name="connsiteX38" fmla="*/ 24070 w 56007"/>
                    <a:gd name="connsiteY38" fmla="*/ 32871 h 59083"/>
                    <a:gd name="connsiteX39" fmla="*/ 7801 w 56007"/>
                    <a:gd name="connsiteY39" fmla="*/ 40758 h 59083"/>
                    <a:gd name="connsiteX40" fmla="*/ 22993 w 56007"/>
                    <a:gd name="connsiteY40" fmla="*/ 31290 h 59083"/>
                    <a:gd name="connsiteX41" fmla="*/ 3610 w 56007"/>
                    <a:gd name="connsiteY41" fmla="*/ 33595 h 59083"/>
                    <a:gd name="connsiteX42" fmla="*/ 22203 w 56007"/>
                    <a:gd name="connsiteY42" fmla="*/ 29594 h 59083"/>
                    <a:gd name="connsiteX43" fmla="*/ 962 w 56007"/>
                    <a:gd name="connsiteY43" fmla="*/ 26156 h 59083"/>
                    <a:gd name="connsiteX44" fmla="*/ 21803 w 56007"/>
                    <a:gd name="connsiteY44" fmla="*/ 27975 h 59083"/>
                    <a:gd name="connsiteX45" fmla="*/ 0 w 56007"/>
                    <a:gd name="connsiteY45" fmla="*/ 18917 h 59083"/>
                    <a:gd name="connsiteX46" fmla="*/ 21784 w 56007"/>
                    <a:gd name="connsiteY46" fmla="*/ 26394 h 59083"/>
                    <a:gd name="connsiteX47" fmla="*/ 848 w 56007"/>
                    <a:gd name="connsiteY47" fmla="*/ 12383 h 59083"/>
                    <a:gd name="connsiteX48" fmla="*/ 22174 w 56007"/>
                    <a:gd name="connsiteY48" fmla="*/ 25003 h 59083"/>
                    <a:gd name="connsiteX49" fmla="*/ 3372 w 56007"/>
                    <a:gd name="connsiteY49" fmla="*/ 6934 h 59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6007" h="59083">
                      <a:moveTo>
                        <a:pt x="22917" y="23917"/>
                      </a:moveTo>
                      <a:lnTo>
                        <a:pt x="7458" y="2934"/>
                      </a:lnTo>
                      <a:lnTo>
                        <a:pt x="24012" y="23194"/>
                      </a:lnTo>
                      <a:lnTo>
                        <a:pt x="12821" y="533"/>
                      </a:lnTo>
                      <a:lnTo>
                        <a:pt x="25337" y="22898"/>
                      </a:lnTo>
                      <a:lnTo>
                        <a:pt x="19183" y="0"/>
                      </a:lnTo>
                      <a:lnTo>
                        <a:pt x="26870" y="22974"/>
                      </a:lnTo>
                      <a:lnTo>
                        <a:pt x="26070" y="1314"/>
                      </a:lnTo>
                      <a:lnTo>
                        <a:pt x="28442" y="23470"/>
                      </a:lnTo>
                      <a:lnTo>
                        <a:pt x="33119" y="4401"/>
                      </a:lnTo>
                      <a:lnTo>
                        <a:pt x="30051" y="24346"/>
                      </a:lnTo>
                      <a:lnTo>
                        <a:pt x="39824" y="9097"/>
                      </a:lnTo>
                      <a:lnTo>
                        <a:pt x="31490" y="25613"/>
                      </a:lnTo>
                      <a:lnTo>
                        <a:pt x="45825" y="15030"/>
                      </a:lnTo>
                      <a:lnTo>
                        <a:pt x="32738" y="27061"/>
                      </a:lnTo>
                      <a:lnTo>
                        <a:pt x="50683" y="21908"/>
                      </a:lnTo>
                      <a:lnTo>
                        <a:pt x="33681" y="28623"/>
                      </a:lnTo>
                      <a:lnTo>
                        <a:pt x="54150" y="29242"/>
                      </a:lnTo>
                      <a:lnTo>
                        <a:pt x="34300" y="30337"/>
                      </a:lnTo>
                      <a:lnTo>
                        <a:pt x="55979" y="36643"/>
                      </a:lnTo>
                      <a:lnTo>
                        <a:pt x="34500" y="31976"/>
                      </a:lnTo>
                      <a:lnTo>
                        <a:pt x="56007" y="43567"/>
                      </a:lnTo>
                      <a:lnTo>
                        <a:pt x="34309" y="33442"/>
                      </a:lnTo>
                      <a:lnTo>
                        <a:pt x="54340" y="49616"/>
                      </a:lnTo>
                      <a:lnTo>
                        <a:pt x="33738" y="34671"/>
                      </a:lnTo>
                      <a:lnTo>
                        <a:pt x="50997" y="54407"/>
                      </a:lnTo>
                      <a:lnTo>
                        <a:pt x="32823" y="35624"/>
                      </a:lnTo>
                      <a:lnTo>
                        <a:pt x="46206" y="57626"/>
                      </a:lnTo>
                      <a:lnTo>
                        <a:pt x="31537" y="36157"/>
                      </a:lnTo>
                      <a:lnTo>
                        <a:pt x="40310" y="59084"/>
                      </a:lnTo>
                      <a:lnTo>
                        <a:pt x="30137" y="36252"/>
                      </a:lnTo>
                      <a:lnTo>
                        <a:pt x="33614" y="58712"/>
                      </a:lnTo>
                      <a:lnTo>
                        <a:pt x="28575" y="35976"/>
                      </a:lnTo>
                      <a:lnTo>
                        <a:pt x="26603" y="56474"/>
                      </a:lnTo>
                      <a:lnTo>
                        <a:pt x="26984" y="35290"/>
                      </a:lnTo>
                      <a:lnTo>
                        <a:pt x="19669" y="52569"/>
                      </a:lnTo>
                      <a:lnTo>
                        <a:pt x="25460" y="34185"/>
                      </a:lnTo>
                      <a:lnTo>
                        <a:pt x="13268" y="47177"/>
                      </a:lnTo>
                      <a:lnTo>
                        <a:pt x="24070" y="32871"/>
                      </a:lnTo>
                      <a:lnTo>
                        <a:pt x="7801" y="40758"/>
                      </a:lnTo>
                      <a:lnTo>
                        <a:pt x="22993" y="31290"/>
                      </a:lnTo>
                      <a:lnTo>
                        <a:pt x="3610" y="33595"/>
                      </a:lnTo>
                      <a:lnTo>
                        <a:pt x="22203" y="29594"/>
                      </a:lnTo>
                      <a:lnTo>
                        <a:pt x="962" y="26156"/>
                      </a:lnTo>
                      <a:lnTo>
                        <a:pt x="21803" y="27975"/>
                      </a:lnTo>
                      <a:lnTo>
                        <a:pt x="0" y="18917"/>
                      </a:lnTo>
                      <a:lnTo>
                        <a:pt x="21784" y="26394"/>
                      </a:lnTo>
                      <a:lnTo>
                        <a:pt x="848" y="12383"/>
                      </a:lnTo>
                      <a:lnTo>
                        <a:pt x="22174" y="25003"/>
                      </a:lnTo>
                      <a:lnTo>
                        <a:pt x="3372" y="6934"/>
                      </a:lnTo>
                      <a:close/>
                    </a:path>
                  </a:pathLst>
                </a:custGeom>
                <a:solidFill>
                  <a:srgbClr val="9360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9" name="任意多边形: 形状 668">
                  <a:extLst>
                    <a:ext uri="{FF2B5EF4-FFF2-40B4-BE49-F238E27FC236}">
                      <a16:creationId xmlns:a16="http://schemas.microsoft.com/office/drawing/2014/main" id="{227A170A-F7D5-78CA-C7F0-6D0AD52C0B68}"/>
                    </a:ext>
                  </a:extLst>
                </p:cNvPr>
                <p:cNvSpPr/>
                <p:nvPr/>
              </p:nvSpPr>
              <p:spPr>
                <a:xfrm>
                  <a:off x="10066438" y="4167755"/>
                  <a:ext cx="27660" cy="14544"/>
                </a:xfrm>
                <a:custGeom>
                  <a:avLst/>
                  <a:gdLst>
                    <a:gd name="connsiteX0" fmla="*/ 8391 w 27660"/>
                    <a:gd name="connsiteY0" fmla="*/ 4144 h 14544"/>
                    <a:gd name="connsiteX1" fmla="*/ 2638 w 27660"/>
                    <a:gd name="connsiteY1" fmla="*/ 629 h 14544"/>
                    <a:gd name="connsiteX2" fmla="*/ 2362 w 27660"/>
                    <a:gd name="connsiteY2" fmla="*/ 2658 h 14544"/>
                    <a:gd name="connsiteX3" fmla="*/ 8334 w 27660"/>
                    <a:gd name="connsiteY3" fmla="*/ 5229 h 14544"/>
                    <a:gd name="connsiteX4" fmla="*/ 8268 w 27660"/>
                    <a:gd name="connsiteY4" fmla="*/ 5715 h 14544"/>
                    <a:gd name="connsiteX5" fmla="*/ 0 w 27660"/>
                    <a:gd name="connsiteY5" fmla="*/ 3181 h 14544"/>
                    <a:gd name="connsiteX6" fmla="*/ 362 w 27660"/>
                    <a:gd name="connsiteY6" fmla="*/ 5391 h 14544"/>
                    <a:gd name="connsiteX7" fmla="*/ 8220 w 27660"/>
                    <a:gd name="connsiteY7" fmla="*/ 6363 h 14544"/>
                    <a:gd name="connsiteX8" fmla="*/ 8125 w 27660"/>
                    <a:gd name="connsiteY8" fmla="*/ 7668 h 14544"/>
                    <a:gd name="connsiteX9" fmla="*/ 400 w 27660"/>
                    <a:gd name="connsiteY9" fmla="*/ 7925 h 14544"/>
                    <a:gd name="connsiteX10" fmla="*/ 1391 w 27660"/>
                    <a:gd name="connsiteY10" fmla="*/ 10192 h 14544"/>
                    <a:gd name="connsiteX11" fmla="*/ 8449 w 27660"/>
                    <a:gd name="connsiteY11" fmla="*/ 8668 h 14544"/>
                    <a:gd name="connsiteX12" fmla="*/ 9210 w 27660"/>
                    <a:gd name="connsiteY12" fmla="*/ 9430 h 14544"/>
                    <a:gd name="connsiteX13" fmla="*/ 9563 w 27660"/>
                    <a:gd name="connsiteY13" fmla="*/ 9820 h 14544"/>
                    <a:gd name="connsiteX14" fmla="*/ 3543 w 27660"/>
                    <a:gd name="connsiteY14" fmla="*/ 12421 h 14544"/>
                    <a:gd name="connsiteX15" fmla="*/ 5058 w 27660"/>
                    <a:gd name="connsiteY15" fmla="*/ 14545 h 14544"/>
                    <a:gd name="connsiteX16" fmla="*/ 10068 w 27660"/>
                    <a:gd name="connsiteY16" fmla="*/ 10373 h 14544"/>
                    <a:gd name="connsiteX17" fmla="*/ 27661 w 27660"/>
                    <a:gd name="connsiteY17" fmla="*/ 9201 h 14544"/>
                    <a:gd name="connsiteX18" fmla="*/ 8391 w 27660"/>
                    <a:gd name="connsiteY18" fmla="*/ 4144 h 1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60" h="14544">
                      <a:moveTo>
                        <a:pt x="8391" y="4144"/>
                      </a:moveTo>
                      <a:lnTo>
                        <a:pt x="2638" y="629"/>
                      </a:lnTo>
                      <a:lnTo>
                        <a:pt x="2362" y="2658"/>
                      </a:lnTo>
                      <a:lnTo>
                        <a:pt x="8334" y="5229"/>
                      </a:lnTo>
                      <a:cubicBezTo>
                        <a:pt x="8268" y="5382"/>
                        <a:pt x="8258" y="5525"/>
                        <a:pt x="8268" y="5715"/>
                      </a:cubicBezTo>
                      <a:lnTo>
                        <a:pt x="0" y="3181"/>
                      </a:lnTo>
                      <a:lnTo>
                        <a:pt x="362" y="5391"/>
                      </a:lnTo>
                      <a:lnTo>
                        <a:pt x="8220" y="6363"/>
                      </a:lnTo>
                      <a:cubicBezTo>
                        <a:pt x="8211" y="6791"/>
                        <a:pt x="8106" y="7163"/>
                        <a:pt x="8125" y="7668"/>
                      </a:cubicBezTo>
                      <a:lnTo>
                        <a:pt x="400" y="7925"/>
                      </a:lnTo>
                      <a:lnTo>
                        <a:pt x="1391" y="10192"/>
                      </a:lnTo>
                      <a:lnTo>
                        <a:pt x="8449" y="8668"/>
                      </a:lnTo>
                      <a:lnTo>
                        <a:pt x="9210" y="9430"/>
                      </a:lnTo>
                      <a:cubicBezTo>
                        <a:pt x="9287" y="9582"/>
                        <a:pt x="9410" y="9630"/>
                        <a:pt x="9563" y="9820"/>
                      </a:cubicBezTo>
                      <a:lnTo>
                        <a:pt x="3543" y="12421"/>
                      </a:lnTo>
                      <a:lnTo>
                        <a:pt x="5058" y="14545"/>
                      </a:lnTo>
                      <a:lnTo>
                        <a:pt x="10068" y="10373"/>
                      </a:lnTo>
                      <a:cubicBezTo>
                        <a:pt x="14992" y="15840"/>
                        <a:pt x="25337" y="13364"/>
                        <a:pt x="27661" y="9201"/>
                      </a:cubicBezTo>
                      <a:cubicBezTo>
                        <a:pt x="19964" y="438"/>
                        <a:pt x="10287" y="-3667"/>
                        <a:pt x="8391" y="414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57C3C"/>
                    </a:gs>
                    <a:gs pos="6890">
                      <a:srgbClr val="9F863A"/>
                    </a:gs>
                    <a:gs pos="35080">
                      <a:srgbClr val="C8AF28"/>
                    </a:gs>
                    <a:gs pos="60940">
                      <a:srgbClr val="E9D000"/>
                    </a:gs>
                    <a:gs pos="83420">
                      <a:srgbClr val="FFE600"/>
                    </a:gs>
                    <a:gs pos="100000">
                      <a:srgbClr val="FFED00"/>
                    </a:gs>
                  </a:gsLst>
                  <a:lin ang="52143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B53912A9-9231-938B-797A-ED11D865BD70}"/>
                </a:ext>
              </a:extLst>
            </p:cNvPr>
            <p:cNvSpPr/>
            <p:nvPr/>
          </p:nvSpPr>
          <p:spPr>
            <a:xfrm>
              <a:off x="9679214" y="1904658"/>
              <a:ext cx="15466" cy="33449"/>
            </a:xfrm>
            <a:custGeom>
              <a:avLst/>
              <a:gdLst>
                <a:gd name="connsiteX0" fmla="*/ 11500 w 14295"/>
                <a:gd name="connsiteY0" fmla="*/ 86 h 30917"/>
                <a:gd name="connsiteX1" fmla="*/ 12823 w 14295"/>
                <a:gd name="connsiteY1" fmla="*/ 17069 h 30917"/>
                <a:gd name="connsiteX2" fmla="*/ 2775 w 14295"/>
                <a:gd name="connsiteY2" fmla="*/ 30833 h 30917"/>
                <a:gd name="connsiteX3" fmla="*/ 1489 w 14295"/>
                <a:gd name="connsiteY3" fmla="*/ 13850 h 30917"/>
                <a:gd name="connsiteX4" fmla="*/ 11500 w 14295"/>
                <a:gd name="connsiteY4" fmla="*/ 86 h 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95" h="30917">
                  <a:moveTo>
                    <a:pt x="11500" y="86"/>
                  </a:moveTo>
                  <a:cubicBezTo>
                    <a:pt x="14624" y="972"/>
                    <a:pt x="15224" y="8583"/>
                    <a:pt x="12823" y="17069"/>
                  </a:cubicBezTo>
                  <a:cubicBezTo>
                    <a:pt x="10404" y="25556"/>
                    <a:pt x="5918" y="31719"/>
                    <a:pt x="2775" y="30833"/>
                  </a:cubicBezTo>
                  <a:cubicBezTo>
                    <a:pt x="-331" y="29947"/>
                    <a:pt x="-931" y="22337"/>
                    <a:pt x="1489" y="13850"/>
                  </a:cubicBezTo>
                  <a:cubicBezTo>
                    <a:pt x="3889" y="5363"/>
                    <a:pt x="8394" y="-809"/>
                    <a:pt x="11500" y="8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763C9231-0602-8C48-FDB8-1665AF1D44AF}"/>
                </a:ext>
              </a:extLst>
            </p:cNvPr>
            <p:cNvSpPr/>
            <p:nvPr/>
          </p:nvSpPr>
          <p:spPr>
            <a:xfrm rot="11748744">
              <a:off x="9638541" y="1957293"/>
              <a:ext cx="12758" cy="34585"/>
            </a:xfrm>
            <a:custGeom>
              <a:avLst/>
              <a:gdLst>
                <a:gd name="connsiteX0" fmla="*/ 11792 w 11792"/>
                <a:gd name="connsiteY0" fmla="*/ 15984 h 31967"/>
                <a:gd name="connsiteX1" fmla="*/ 5896 w 11792"/>
                <a:gd name="connsiteY1" fmla="*/ 31967 h 31967"/>
                <a:gd name="connsiteX2" fmla="*/ 0 w 11792"/>
                <a:gd name="connsiteY2" fmla="*/ 15984 h 31967"/>
                <a:gd name="connsiteX3" fmla="*/ 5896 w 11792"/>
                <a:gd name="connsiteY3" fmla="*/ 0 h 31967"/>
                <a:gd name="connsiteX4" fmla="*/ 11792 w 11792"/>
                <a:gd name="connsiteY4" fmla="*/ 15984 h 3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67">
                  <a:moveTo>
                    <a:pt x="11792" y="15984"/>
                  </a:moveTo>
                  <a:cubicBezTo>
                    <a:pt x="11792" y="24811"/>
                    <a:pt x="9153" y="31967"/>
                    <a:pt x="5896" y="31967"/>
                  </a:cubicBezTo>
                  <a:cubicBezTo>
                    <a:pt x="2640" y="31967"/>
                    <a:pt x="0" y="24811"/>
                    <a:pt x="0" y="15984"/>
                  </a:cubicBezTo>
                  <a:cubicBezTo>
                    <a:pt x="0" y="7156"/>
                    <a:pt x="2640" y="0"/>
                    <a:pt x="5896" y="0"/>
                  </a:cubicBezTo>
                  <a:cubicBezTo>
                    <a:pt x="9153" y="0"/>
                    <a:pt x="11792" y="7156"/>
                    <a:pt x="11792" y="1598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72" name="图形 3">
              <a:extLst>
                <a:ext uri="{FF2B5EF4-FFF2-40B4-BE49-F238E27FC236}">
                  <a16:creationId xmlns:a16="http://schemas.microsoft.com/office/drawing/2014/main" id="{2E55C3FE-4D74-D9B5-F18B-71039AD95200}"/>
                </a:ext>
              </a:extLst>
            </p:cNvPr>
            <p:cNvGrpSpPr/>
            <p:nvPr/>
          </p:nvGrpSpPr>
          <p:grpSpPr>
            <a:xfrm>
              <a:off x="9501980" y="808829"/>
              <a:ext cx="408122" cy="638429"/>
              <a:chOff x="9824074" y="1202575"/>
              <a:chExt cx="377228" cy="590102"/>
            </a:xfrm>
          </p:grpSpPr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3E5B2FB5-73BF-1892-F499-3B50A4A94088}"/>
                  </a:ext>
                </a:extLst>
              </p:cNvPr>
              <p:cNvSpPr/>
              <p:nvPr/>
            </p:nvSpPr>
            <p:spPr>
              <a:xfrm>
                <a:off x="9824074" y="1202575"/>
                <a:ext cx="334870" cy="509682"/>
              </a:xfrm>
              <a:custGeom>
                <a:avLst/>
                <a:gdLst>
                  <a:gd name="connsiteX0" fmla="*/ 334871 w 334870"/>
                  <a:gd name="connsiteY0" fmla="*/ 509683 h 509682"/>
                  <a:gd name="connsiteX1" fmla="*/ 190633 w 334870"/>
                  <a:gd name="connsiteY1" fmla="*/ 157143 h 509682"/>
                  <a:gd name="connsiteX2" fmla="*/ 0 w 334870"/>
                  <a:gd name="connsiteY2" fmla="*/ 0 h 509682"/>
                  <a:gd name="connsiteX3" fmla="*/ 89764 w 334870"/>
                  <a:gd name="connsiteY3" fmla="*/ 311382 h 509682"/>
                  <a:gd name="connsiteX4" fmla="*/ 334871 w 334870"/>
                  <a:gd name="connsiteY4" fmla="*/ 509683 h 50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870" h="509682">
                    <a:moveTo>
                      <a:pt x="334871" y="509683"/>
                    </a:moveTo>
                    <a:cubicBezTo>
                      <a:pt x="334871" y="509683"/>
                      <a:pt x="255889" y="238306"/>
                      <a:pt x="190633" y="157143"/>
                    </a:cubicBezTo>
                    <a:cubicBezTo>
                      <a:pt x="110842" y="57902"/>
                      <a:pt x="103784" y="83125"/>
                      <a:pt x="0" y="0"/>
                    </a:cubicBezTo>
                    <a:cubicBezTo>
                      <a:pt x="0" y="0"/>
                      <a:pt x="24346" y="238868"/>
                      <a:pt x="89764" y="311382"/>
                    </a:cubicBezTo>
                    <a:cubicBezTo>
                      <a:pt x="155200" y="383915"/>
                      <a:pt x="274615" y="442379"/>
                      <a:pt x="334871" y="509683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31CA3720-C576-8414-4BDB-155CEDF306A9}"/>
                  </a:ext>
                </a:extLst>
              </p:cNvPr>
              <p:cNvSpPr/>
              <p:nvPr/>
            </p:nvSpPr>
            <p:spPr>
              <a:xfrm>
                <a:off x="9824093" y="1202575"/>
                <a:ext cx="377209" cy="590102"/>
              </a:xfrm>
              <a:custGeom>
                <a:avLst/>
                <a:gdLst>
                  <a:gd name="connsiteX0" fmla="*/ 0 w 377209"/>
                  <a:gd name="connsiteY0" fmla="*/ 0 h 590102"/>
                  <a:gd name="connsiteX1" fmla="*/ 9030 w 377209"/>
                  <a:gd name="connsiteY1" fmla="*/ 16774 h 590102"/>
                  <a:gd name="connsiteX2" fmla="*/ 18888 w 377209"/>
                  <a:gd name="connsiteY2" fmla="*/ 33147 h 590102"/>
                  <a:gd name="connsiteX3" fmla="*/ 39034 w 377209"/>
                  <a:gd name="connsiteY3" fmla="*/ 65637 h 590102"/>
                  <a:gd name="connsiteX4" fmla="*/ 59150 w 377209"/>
                  <a:gd name="connsiteY4" fmla="*/ 98146 h 590102"/>
                  <a:gd name="connsiteX5" fmla="*/ 79153 w 377209"/>
                  <a:gd name="connsiteY5" fmla="*/ 130712 h 590102"/>
                  <a:gd name="connsiteX6" fmla="*/ 158096 w 377209"/>
                  <a:gd name="connsiteY6" fmla="*/ 261566 h 590102"/>
                  <a:gd name="connsiteX7" fmla="*/ 167993 w 377209"/>
                  <a:gd name="connsiteY7" fmla="*/ 277711 h 590102"/>
                  <a:gd name="connsiteX8" fmla="*/ 178270 w 377209"/>
                  <a:gd name="connsiteY8" fmla="*/ 293341 h 590102"/>
                  <a:gd name="connsiteX9" fmla="*/ 200035 w 377209"/>
                  <a:gd name="connsiteY9" fmla="*/ 324336 h 590102"/>
                  <a:gd name="connsiteX10" fmla="*/ 245669 w 377209"/>
                  <a:gd name="connsiteY10" fmla="*/ 385286 h 590102"/>
                  <a:gd name="connsiteX11" fmla="*/ 292189 w 377209"/>
                  <a:gd name="connsiteY11" fmla="*/ 445837 h 590102"/>
                  <a:gd name="connsiteX12" fmla="*/ 315344 w 377209"/>
                  <a:gd name="connsiteY12" fmla="*/ 476298 h 590102"/>
                  <a:gd name="connsiteX13" fmla="*/ 326765 w 377209"/>
                  <a:gd name="connsiteY13" fmla="*/ 491680 h 590102"/>
                  <a:gd name="connsiteX14" fmla="*/ 332375 w 377209"/>
                  <a:gd name="connsiteY14" fmla="*/ 499529 h 590102"/>
                  <a:gd name="connsiteX15" fmla="*/ 335128 w 377209"/>
                  <a:gd name="connsiteY15" fmla="*/ 503549 h 590102"/>
                  <a:gd name="connsiteX16" fmla="*/ 336518 w 377209"/>
                  <a:gd name="connsiteY16" fmla="*/ 505673 h 590102"/>
                  <a:gd name="connsiteX17" fmla="*/ 337204 w 377209"/>
                  <a:gd name="connsiteY17" fmla="*/ 506806 h 590102"/>
                  <a:gd name="connsiteX18" fmla="*/ 338090 w 377209"/>
                  <a:gd name="connsiteY18" fmla="*/ 508721 h 590102"/>
                  <a:gd name="connsiteX19" fmla="*/ 337566 w 377209"/>
                  <a:gd name="connsiteY19" fmla="*/ 507682 h 590102"/>
                  <a:gd name="connsiteX20" fmla="*/ 343415 w 377209"/>
                  <a:gd name="connsiteY20" fmla="*/ 517789 h 590102"/>
                  <a:gd name="connsiteX21" fmla="*/ 348806 w 377209"/>
                  <a:gd name="connsiteY21" fmla="*/ 527914 h 590102"/>
                  <a:gd name="connsiteX22" fmla="*/ 358893 w 377209"/>
                  <a:gd name="connsiteY22" fmla="*/ 548392 h 590102"/>
                  <a:gd name="connsiteX23" fmla="*/ 377209 w 377209"/>
                  <a:gd name="connsiteY23" fmla="*/ 590102 h 590102"/>
                  <a:gd name="connsiteX24" fmla="*/ 366341 w 377209"/>
                  <a:gd name="connsiteY24" fmla="*/ 570100 h 590102"/>
                  <a:gd name="connsiteX25" fmla="*/ 355549 w 377209"/>
                  <a:gd name="connsiteY25" fmla="*/ 550107 h 590102"/>
                  <a:gd name="connsiteX26" fmla="*/ 344224 w 377209"/>
                  <a:gd name="connsiteY26" fmla="*/ 530466 h 590102"/>
                  <a:gd name="connsiteX27" fmla="*/ 338271 w 377209"/>
                  <a:gd name="connsiteY27" fmla="*/ 520894 h 590102"/>
                  <a:gd name="connsiteX28" fmla="*/ 332118 w 377209"/>
                  <a:gd name="connsiteY28" fmla="*/ 511693 h 590102"/>
                  <a:gd name="connsiteX29" fmla="*/ 331594 w 377209"/>
                  <a:gd name="connsiteY29" fmla="*/ 510654 h 590102"/>
                  <a:gd name="connsiteX30" fmla="*/ 326241 w 377209"/>
                  <a:gd name="connsiteY30" fmla="*/ 504282 h 590102"/>
                  <a:gd name="connsiteX31" fmla="*/ 319964 w 377209"/>
                  <a:gd name="connsiteY31" fmla="*/ 497148 h 590102"/>
                  <a:gd name="connsiteX32" fmla="*/ 307296 w 377209"/>
                  <a:gd name="connsiteY32" fmla="*/ 482860 h 590102"/>
                  <a:gd name="connsiteX33" fmla="*/ 282016 w 377209"/>
                  <a:gd name="connsiteY33" fmla="*/ 454162 h 590102"/>
                  <a:gd name="connsiteX34" fmla="*/ 232534 w 377209"/>
                  <a:gd name="connsiteY34" fmla="*/ 395697 h 590102"/>
                  <a:gd name="connsiteX35" fmla="*/ 185090 w 377209"/>
                  <a:gd name="connsiteY35" fmla="*/ 335347 h 590102"/>
                  <a:gd name="connsiteX36" fmla="*/ 162592 w 377209"/>
                  <a:gd name="connsiteY36" fmla="*/ 304000 h 590102"/>
                  <a:gd name="connsiteX37" fmla="*/ 151905 w 377209"/>
                  <a:gd name="connsiteY37" fmla="*/ 287674 h 590102"/>
                  <a:gd name="connsiteX38" fmla="*/ 141999 w 377209"/>
                  <a:gd name="connsiteY38" fmla="*/ 271120 h 590102"/>
                  <a:gd name="connsiteX39" fmla="*/ 66999 w 377209"/>
                  <a:gd name="connsiteY39" fmla="*/ 137712 h 590102"/>
                  <a:gd name="connsiteX40" fmla="*/ 49063 w 377209"/>
                  <a:gd name="connsiteY40" fmla="*/ 103899 h 590102"/>
                  <a:gd name="connsiteX41" fmla="*/ 31595 w 377209"/>
                  <a:gd name="connsiteY41" fmla="*/ 69818 h 590102"/>
                  <a:gd name="connsiteX42" fmla="*/ 14783 w 377209"/>
                  <a:gd name="connsiteY42" fmla="*/ 35376 h 590102"/>
                  <a:gd name="connsiteX43" fmla="*/ 0 w 377209"/>
                  <a:gd name="connsiteY43" fmla="*/ 0 h 59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77209" h="590102">
                    <a:moveTo>
                      <a:pt x="0" y="0"/>
                    </a:moveTo>
                    <a:cubicBezTo>
                      <a:pt x="2200" y="5953"/>
                      <a:pt x="5868" y="11268"/>
                      <a:pt x="9030" y="16774"/>
                    </a:cubicBezTo>
                    <a:lnTo>
                      <a:pt x="18888" y="33147"/>
                    </a:lnTo>
                    <a:lnTo>
                      <a:pt x="39034" y="65637"/>
                    </a:lnTo>
                    <a:lnTo>
                      <a:pt x="59150" y="98146"/>
                    </a:lnTo>
                    <a:lnTo>
                      <a:pt x="79153" y="130712"/>
                    </a:lnTo>
                    <a:cubicBezTo>
                      <a:pt x="105861" y="174117"/>
                      <a:pt x="132036" y="217837"/>
                      <a:pt x="158096" y="261566"/>
                    </a:cubicBezTo>
                    <a:cubicBezTo>
                      <a:pt x="161373" y="267024"/>
                      <a:pt x="164583" y="272358"/>
                      <a:pt x="167993" y="277711"/>
                    </a:cubicBezTo>
                    <a:lnTo>
                      <a:pt x="178270" y="293341"/>
                    </a:lnTo>
                    <a:cubicBezTo>
                      <a:pt x="185271" y="303790"/>
                      <a:pt x="192586" y="314106"/>
                      <a:pt x="200035" y="324336"/>
                    </a:cubicBezTo>
                    <a:cubicBezTo>
                      <a:pt x="215017" y="344748"/>
                      <a:pt x="230229" y="365084"/>
                      <a:pt x="245669" y="385286"/>
                    </a:cubicBezTo>
                    <a:lnTo>
                      <a:pt x="292189" y="445837"/>
                    </a:lnTo>
                    <a:lnTo>
                      <a:pt x="315344" y="476298"/>
                    </a:lnTo>
                    <a:cubicBezTo>
                      <a:pt x="319192" y="481384"/>
                      <a:pt x="323060" y="486470"/>
                      <a:pt x="326765" y="491680"/>
                    </a:cubicBezTo>
                    <a:lnTo>
                      <a:pt x="332375" y="499529"/>
                    </a:lnTo>
                    <a:lnTo>
                      <a:pt x="335128" y="503549"/>
                    </a:lnTo>
                    <a:lnTo>
                      <a:pt x="336518" y="505673"/>
                    </a:lnTo>
                    <a:lnTo>
                      <a:pt x="337204" y="506806"/>
                    </a:lnTo>
                    <a:cubicBezTo>
                      <a:pt x="337538" y="507425"/>
                      <a:pt x="337823" y="508073"/>
                      <a:pt x="338090" y="508721"/>
                    </a:cubicBezTo>
                    <a:lnTo>
                      <a:pt x="337566" y="507682"/>
                    </a:lnTo>
                    <a:cubicBezTo>
                      <a:pt x="339766" y="511073"/>
                      <a:pt x="341586" y="514426"/>
                      <a:pt x="343415" y="517789"/>
                    </a:cubicBezTo>
                    <a:cubicBezTo>
                      <a:pt x="345224" y="521160"/>
                      <a:pt x="347196" y="524456"/>
                      <a:pt x="348806" y="527914"/>
                    </a:cubicBezTo>
                    <a:lnTo>
                      <a:pt x="358893" y="548392"/>
                    </a:lnTo>
                    <a:cubicBezTo>
                      <a:pt x="365322" y="562165"/>
                      <a:pt x="371094" y="576224"/>
                      <a:pt x="377209" y="590102"/>
                    </a:cubicBezTo>
                    <a:lnTo>
                      <a:pt x="366341" y="570100"/>
                    </a:lnTo>
                    <a:cubicBezTo>
                      <a:pt x="362674" y="563470"/>
                      <a:pt x="359198" y="556736"/>
                      <a:pt x="355549" y="550107"/>
                    </a:cubicBezTo>
                    <a:lnTo>
                      <a:pt x="344224" y="530466"/>
                    </a:lnTo>
                    <a:cubicBezTo>
                      <a:pt x="342414" y="527152"/>
                      <a:pt x="340262" y="524075"/>
                      <a:pt x="338271" y="520894"/>
                    </a:cubicBezTo>
                    <a:cubicBezTo>
                      <a:pt x="336261" y="517722"/>
                      <a:pt x="334242" y="514521"/>
                      <a:pt x="332118" y="511693"/>
                    </a:cubicBezTo>
                    <a:lnTo>
                      <a:pt x="331594" y="510654"/>
                    </a:lnTo>
                    <a:lnTo>
                      <a:pt x="326241" y="504282"/>
                    </a:lnTo>
                    <a:lnTo>
                      <a:pt x="319964" y="497148"/>
                    </a:lnTo>
                    <a:lnTo>
                      <a:pt x="307296" y="482860"/>
                    </a:lnTo>
                    <a:lnTo>
                      <a:pt x="282016" y="454162"/>
                    </a:lnTo>
                    <a:cubicBezTo>
                      <a:pt x="265405" y="434807"/>
                      <a:pt x="248622" y="415547"/>
                      <a:pt x="232534" y="395697"/>
                    </a:cubicBezTo>
                    <a:cubicBezTo>
                      <a:pt x="216341" y="375923"/>
                      <a:pt x="200311" y="355987"/>
                      <a:pt x="185090" y="335347"/>
                    </a:cubicBezTo>
                    <a:cubicBezTo>
                      <a:pt x="177422" y="325060"/>
                      <a:pt x="169888" y="314649"/>
                      <a:pt x="162592" y="304000"/>
                    </a:cubicBezTo>
                    <a:cubicBezTo>
                      <a:pt x="158915" y="298685"/>
                      <a:pt x="155391" y="293284"/>
                      <a:pt x="151905" y="287674"/>
                    </a:cubicBezTo>
                    <a:cubicBezTo>
                      <a:pt x="148524" y="282254"/>
                      <a:pt x="145218" y="276635"/>
                      <a:pt x="141999" y="271120"/>
                    </a:cubicBezTo>
                    <a:cubicBezTo>
                      <a:pt x="116196" y="227085"/>
                      <a:pt x="91097" y="182689"/>
                      <a:pt x="66999" y="137712"/>
                    </a:cubicBezTo>
                    <a:cubicBezTo>
                      <a:pt x="60893" y="126511"/>
                      <a:pt x="54912" y="115243"/>
                      <a:pt x="49063" y="103899"/>
                    </a:cubicBezTo>
                    <a:cubicBezTo>
                      <a:pt x="43215" y="92554"/>
                      <a:pt x="37176" y="81315"/>
                      <a:pt x="31595" y="69818"/>
                    </a:cubicBezTo>
                    <a:lnTo>
                      <a:pt x="14783" y="35376"/>
                    </a:lnTo>
                    <a:cubicBezTo>
                      <a:pt x="9449" y="23793"/>
                      <a:pt x="3467" y="12354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A81C8E8C-E815-18D8-7F53-2DBE2C18DA04}"/>
                  </a:ext>
                </a:extLst>
              </p:cNvPr>
              <p:cNvSpPr/>
              <p:nvPr/>
            </p:nvSpPr>
            <p:spPr>
              <a:xfrm>
                <a:off x="9968168" y="1562629"/>
                <a:ext cx="73732" cy="9515"/>
              </a:xfrm>
              <a:custGeom>
                <a:avLst/>
                <a:gdLst>
                  <a:gd name="connsiteX0" fmla="*/ 73733 w 73732"/>
                  <a:gd name="connsiteY0" fmla="*/ 3210 h 9515"/>
                  <a:gd name="connsiteX1" fmla="*/ 62351 w 73732"/>
                  <a:gd name="connsiteY1" fmla="*/ 6753 h 9515"/>
                  <a:gd name="connsiteX2" fmla="*/ 50473 w 73732"/>
                  <a:gd name="connsiteY2" fmla="*/ 8744 h 9515"/>
                  <a:gd name="connsiteX3" fmla="*/ 36719 w 73732"/>
                  <a:gd name="connsiteY3" fmla="*/ 9515 h 9515"/>
                  <a:gd name="connsiteX4" fmla="*/ 22908 w 73732"/>
                  <a:gd name="connsiteY4" fmla="*/ 8534 h 9515"/>
                  <a:gd name="connsiteX5" fmla="*/ 16574 w 73732"/>
                  <a:gd name="connsiteY5" fmla="*/ 7344 h 9515"/>
                  <a:gd name="connsiteX6" fmla="*/ 10963 w 73732"/>
                  <a:gd name="connsiteY6" fmla="*/ 5934 h 9515"/>
                  <a:gd name="connsiteX7" fmla="*/ 6334 w 73732"/>
                  <a:gd name="connsiteY7" fmla="*/ 4172 h 9515"/>
                  <a:gd name="connsiteX8" fmla="*/ 2886 w 73732"/>
                  <a:gd name="connsiteY8" fmla="*/ 2553 h 9515"/>
                  <a:gd name="connsiteX9" fmla="*/ 0 w 73732"/>
                  <a:gd name="connsiteY9" fmla="*/ 972 h 9515"/>
                  <a:gd name="connsiteX10" fmla="*/ 3343 w 73732"/>
                  <a:gd name="connsiteY10" fmla="*/ 714 h 9515"/>
                  <a:gd name="connsiteX11" fmla="*/ 11735 w 73732"/>
                  <a:gd name="connsiteY11" fmla="*/ 524 h 9515"/>
                  <a:gd name="connsiteX12" fmla="*/ 23432 w 73732"/>
                  <a:gd name="connsiteY12" fmla="*/ 172 h 9515"/>
                  <a:gd name="connsiteX13" fmla="*/ 36795 w 73732"/>
                  <a:gd name="connsiteY13" fmla="*/ 0 h 9515"/>
                  <a:gd name="connsiteX14" fmla="*/ 50235 w 73732"/>
                  <a:gd name="connsiteY14" fmla="*/ 391 h 9515"/>
                  <a:gd name="connsiteX15" fmla="*/ 62046 w 73732"/>
                  <a:gd name="connsiteY15" fmla="*/ 1324 h 9515"/>
                  <a:gd name="connsiteX16" fmla="*/ 73733 w 73732"/>
                  <a:gd name="connsiteY16" fmla="*/ 3210 h 9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732" h="9515">
                    <a:moveTo>
                      <a:pt x="73733" y="3210"/>
                    </a:moveTo>
                    <a:cubicBezTo>
                      <a:pt x="73733" y="3210"/>
                      <a:pt x="69275" y="5239"/>
                      <a:pt x="62351" y="6753"/>
                    </a:cubicBezTo>
                    <a:cubicBezTo>
                      <a:pt x="58903" y="7591"/>
                      <a:pt x="54845" y="8296"/>
                      <a:pt x="50473" y="8744"/>
                    </a:cubicBezTo>
                    <a:cubicBezTo>
                      <a:pt x="46101" y="9354"/>
                      <a:pt x="41405" y="9382"/>
                      <a:pt x="36719" y="9515"/>
                    </a:cubicBezTo>
                    <a:cubicBezTo>
                      <a:pt x="32033" y="9496"/>
                      <a:pt x="27289" y="9058"/>
                      <a:pt x="22908" y="8534"/>
                    </a:cubicBezTo>
                    <a:cubicBezTo>
                      <a:pt x="20717" y="8401"/>
                      <a:pt x="18574" y="7744"/>
                      <a:pt x="16574" y="7344"/>
                    </a:cubicBezTo>
                    <a:cubicBezTo>
                      <a:pt x="14564" y="6925"/>
                      <a:pt x="12687" y="6420"/>
                      <a:pt x="10963" y="5934"/>
                    </a:cubicBezTo>
                    <a:cubicBezTo>
                      <a:pt x="9230" y="5572"/>
                      <a:pt x="7677" y="4724"/>
                      <a:pt x="6334" y="4172"/>
                    </a:cubicBezTo>
                    <a:cubicBezTo>
                      <a:pt x="4972" y="3601"/>
                      <a:pt x="3820" y="3010"/>
                      <a:pt x="2886" y="2553"/>
                    </a:cubicBezTo>
                    <a:cubicBezTo>
                      <a:pt x="1029" y="1591"/>
                      <a:pt x="0" y="972"/>
                      <a:pt x="0" y="972"/>
                    </a:cubicBezTo>
                    <a:cubicBezTo>
                      <a:pt x="0" y="972"/>
                      <a:pt x="1257" y="829"/>
                      <a:pt x="3343" y="714"/>
                    </a:cubicBezTo>
                    <a:cubicBezTo>
                      <a:pt x="5467" y="553"/>
                      <a:pt x="8306" y="657"/>
                      <a:pt x="11735" y="524"/>
                    </a:cubicBezTo>
                    <a:cubicBezTo>
                      <a:pt x="15212" y="219"/>
                      <a:pt x="19155" y="267"/>
                      <a:pt x="23432" y="172"/>
                    </a:cubicBezTo>
                    <a:cubicBezTo>
                      <a:pt x="27718" y="-124"/>
                      <a:pt x="32233" y="172"/>
                      <a:pt x="36795" y="0"/>
                    </a:cubicBezTo>
                    <a:cubicBezTo>
                      <a:pt x="41358" y="76"/>
                      <a:pt x="45930" y="200"/>
                      <a:pt x="50235" y="391"/>
                    </a:cubicBezTo>
                    <a:cubicBezTo>
                      <a:pt x="54531" y="610"/>
                      <a:pt x="58579" y="943"/>
                      <a:pt x="62046" y="1324"/>
                    </a:cubicBezTo>
                    <a:cubicBezTo>
                      <a:pt x="68971" y="2067"/>
                      <a:pt x="73733" y="3210"/>
                      <a:pt x="73733" y="321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D28B1334-98F2-0A25-3A7D-CE54F57D1921}"/>
                  </a:ext>
                </a:extLst>
              </p:cNvPr>
              <p:cNvSpPr/>
              <p:nvPr/>
            </p:nvSpPr>
            <p:spPr>
              <a:xfrm>
                <a:off x="9889635" y="1476628"/>
                <a:ext cx="109309" cy="32986"/>
              </a:xfrm>
              <a:custGeom>
                <a:avLst/>
                <a:gdLst>
                  <a:gd name="connsiteX0" fmla="*/ 109309 w 109309"/>
                  <a:gd name="connsiteY0" fmla="*/ 31052 h 32986"/>
                  <a:gd name="connsiteX1" fmla="*/ 91040 w 109309"/>
                  <a:gd name="connsiteY1" fmla="*/ 32947 h 32986"/>
                  <a:gd name="connsiteX2" fmla="*/ 72228 w 109309"/>
                  <a:gd name="connsiteY2" fmla="*/ 32233 h 32986"/>
                  <a:gd name="connsiteX3" fmla="*/ 50892 w 109309"/>
                  <a:gd name="connsiteY3" fmla="*/ 28689 h 32986"/>
                  <a:gd name="connsiteX4" fmla="*/ 30232 w 109309"/>
                  <a:gd name="connsiteY4" fmla="*/ 21822 h 32986"/>
                  <a:gd name="connsiteX5" fmla="*/ 13535 w 109309"/>
                  <a:gd name="connsiteY5" fmla="*/ 12611 h 32986"/>
                  <a:gd name="connsiteX6" fmla="*/ 7544 w 109309"/>
                  <a:gd name="connsiteY6" fmla="*/ 7877 h 32986"/>
                  <a:gd name="connsiteX7" fmla="*/ 3372 w 109309"/>
                  <a:gd name="connsiteY7" fmla="*/ 3772 h 32986"/>
                  <a:gd name="connsiteX8" fmla="*/ 0 w 109309"/>
                  <a:gd name="connsiteY8" fmla="*/ 0 h 32986"/>
                  <a:gd name="connsiteX9" fmla="*/ 4534 w 109309"/>
                  <a:gd name="connsiteY9" fmla="*/ 2267 h 32986"/>
                  <a:gd name="connsiteX10" fmla="*/ 9563 w 109309"/>
                  <a:gd name="connsiteY10" fmla="*/ 4839 h 32986"/>
                  <a:gd name="connsiteX11" fmla="*/ 16193 w 109309"/>
                  <a:gd name="connsiteY11" fmla="*/ 7830 h 32986"/>
                  <a:gd name="connsiteX12" fmla="*/ 24184 w 109309"/>
                  <a:gd name="connsiteY12" fmla="*/ 10906 h 32986"/>
                  <a:gd name="connsiteX13" fmla="*/ 33185 w 109309"/>
                  <a:gd name="connsiteY13" fmla="*/ 13964 h 32986"/>
                  <a:gd name="connsiteX14" fmla="*/ 53140 w 109309"/>
                  <a:gd name="connsiteY14" fmla="*/ 19441 h 32986"/>
                  <a:gd name="connsiteX15" fmla="*/ 73476 w 109309"/>
                  <a:gd name="connsiteY15" fmla="*/ 23955 h 32986"/>
                  <a:gd name="connsiteX16" fmla="*/ 91488 w 109309"/>
                  <a:gd name="connsiteY16" fmla="*/ 27518 h 32986"/>
                  <a:gd name="connsiteX17" fmla="*/ 109309 w 109309"/>
                  <a:gd name="connsiteY17" fmla="*/ 31052 h 3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309" h="32986">
                    <a:moveTo>
                      <a:pt x="109309" y="31052"/>
                    </a:moveTo>
                    <a:cubicBezTo>
                      <a:pt x="109309" y="31052"/>
                      <a:pt x="102051" y="32690"/>
                      <a:pt x="91040" y="32947"/>
                    </a:cubicBezTo>
                    <a:cubicBezTo>
                      <a:pt x="85544" y="33061"/>
                      <a:pt x="79086" y="32956"/>
                      <a:pt x="72228" y="32233"/>
                    </a:cubicBezTo>
                    <a:cubicBezTo>
                      <a:pt x="65351" y="31671"/>
                      <a:pt x="58112" y="30280"/>
                      <a:pt x="50892" y="28689"/>
                    </a:cubicBezTo>
                    <a:cubicBezTo>
                      <a:pt x="43729" y="26860"/>
                      <a:pt x="36643" y="24622"/>
                      <a:pt x="30232" y="21822"/>
                    </a:cubicBezTo>
                    <a:cubicBezTo>
                      <a:pt x="23822" y="19040"/>
                      <a:pt x="18145" y="15764"/>
                      <a:pt x="13535" y="12611"/>
                    </a:cubicBezTo>
                    <a:cubicBezTo>
                      <a:pt x="11297" y="10935"/>
                      <a:pt x="9306" y="9315"/>
                      <a:pt x="7544" y="7877"/>
                    </a:cubicBezTo>
                    <a:cubicBezTo>
                      <a:pt x="5753" y="6544"/>
                      <a:pt x="4524" y="4896"/>
                      <a:pt x="3372" y="3772"/>
                    </a:cubicBezTo>
                    <a:cubicBezTo>
                      <a:pt x="1172" y="1391"/>
                      <a:pt x="0" y="0"/>
                      <a:pt x="0" y="0"/>
                    </a:cubicBezTo>
                    <a:cubicBezTo>
                      <a:pt x="0" y="0"/>
                      <a:pt x="1648" y="819"/>
                      <a:pt x="4534" y="2267"/>
                    </a:cubicBezTo>
                    <a:cubicBezTo>
                      <a:pt x="5953" y="2953"/>
                      <a:pt x="7515" y="4010"/>
                      <a:pt x="9563" y="4839"/>
                    </a:cubicBezTo>
                    <a:cubicBezTo>
                      <a:pt x="11582" y="5705"/>
                      <a:pt x="13821" y="6677"/>
                      <a:pt x="16193" y="7830"/>
                    </a:cubicBezTo>
                    <a:cubicBezTo>
                      <a:pt x="18669" y="8782"/>
                      <a:pt x="21346" y="9811"/>
                      <a:pt x="24184" y="10906"/>
                    </a:cubicBezTo>
                    <a:cubicBezTo>
                      <a:pt x="27041" y="11878"/>
                      <a:pt x="30061" y="12906"/>
                      <a:pt x="33185" y="13964"/>
                    </a:cubicBezTo>
                    <a:cubicBezTo>
                      <a:pt x="39500" y="15869"/>
                      <a:pt x="46244" y="17869"/>
                      <a:pt x="53140" y="19441"/>
                    </a:cubicBezTo>
                    <a:cubicBezTo>
                      <a:pt x="59998" y="21155"/>
                      <a:pt x="66932" y="22631"/>
                      <a:pt x="73476" y="23955"/>
                    </a:cubicBezTo>
                    <a:cubicBezTo>
                      <a:pt x="80058" y="25260"/>
                      <a:pt x="86211" y="26480"/>
                      <a:pt x="91488" y="27518"/>
                    </a:cubicBezTo>
                    <a:cubicBezTo>
                      <a:pt x="102080" y="29499"/>
                      <a:pt x="109309" y="31052"/>
                      <a:pt x="109309" y="3105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2362435B-5211-CEB6-69B3-5510E0F4B692}"/>
                  </a:ext>
                </a:extLst>
              </p:cNvPr>
              <p:cNvSpPr/>
              <p:nvPr/>
            </p:nvSpPr>
            <p:spPr>
              <a:xfrm>
                <a:off x="10069257" y="1459198"/>
                <a:ext cx="19095" cy="162839"/>
              </a:xfrm>
              <a:custGeom>
                <a:avLst/>
                <a:gdLst>
                  <a:gd name="connsiteX0" fmla="*/ 17154 w 19095"/>
                  <a:gd name="connsiteY0" fmla="*/ 162839 h 162839"/>
                  <a:gd name="connsiteX1" fmla="*/ 16021 w 19095"/>
                  <a:gd name="connsiteY1" fmla="*/ 155819 h 162839"/>
                  <a:gd name="connsiteX2" fmla="*/ 13459 w 19095"/>
                  <a:gd name="connsiteY2" fmla="*/ 137360 h 162839"/>
                  <a:gd name="connsiteX3" fmla="*/ 10506 w 19095"/>
                  <a:gd name="connsiteY3" fmla="*/ 111281 h 162839"/>
                  <a:gd name="connsiteX4" fmla="*/ 7611 w 19095"/>
                  <a:gd name="connsiteY4" fmla="*/ 81420 h 162839"/>
                  <a:gd name="connsiteX5" fmla="*/ 4991 w 19095"/>
                  <a:gd name="connsiteY5" fmla="*/ 51578 h 162839"/>
                  <a:gd name="connsiteX6" fmla="*/ 2600 w 19095"/>
                  <a:gd name="connsiteY6" fmla="*/ 25546 h 162839"/>
                  <a:gd name="connsiteX7" fmla="*/ 591 w 19095"/>
                  <a:gd name="connsiteY7" fmla="*/ 7106 h 162839"/>
                  <a:gd name="connsiteX8" fmla="*/ 0 w 19095"/>
                  <a:gd name="connsiteY8" fmla="*/ 0 h 162839"/>
                  <a:gd name="connsiteX9" fmla="*/ 2381 w 19095"/>
                  <a:gd name="connsiteY9" fmla="*/ 6677 h 162839"/>
                  <a:gd name="connsiteX10" fmla="*/ 7982 w 19095"/>
                  <a:gd name="connsiteY10" fmla="*/ 24603 h 162839"/>
                  <a:gd name="connsiteX11" fmla="*/ 13316 w 19095"/>
                  <a:gd name="connsiteY11" fmla="*/ 50530 h 162839"/>
                  <a:gd name="connsiteX12" fmla="*/ 17088 w 19095"/>
                  <a:gd name="connsiteY12" fmla="*/ 80562 h 162839"/>
                  <a:gd name="connsiteX13" fmla="*/ 18860 w 19095"/>
                  <a:gd name="connsiteY13" fmla="*/ 110738 h 162839"/>
                  <a:gd name="connsiteX14" fmla="*/ 18888 w 19095"/>
                  <a:gd name="connsiteY14" fmla="*/ 137112 h 162839"/>
                  <a:gd name="connsiteX15" fmla="*/ 17869 w 19095"/>
                  <a:gd name="connsiteY15" fmla="*/ 155772 h 162839"/>
                  <a:gd name="connsiteX16" fmla="*/ 17154 w 19095"/>
                  <a:gd name="connsiteY16" fmla="*/ 162839 h 16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95" h="162839">
                    <a:moveTo>
                      <a:pt x="17154" y="162839"/>
                    </a:moveTo>
                    <a:cubicBezTo>
                      <a:pt x="17154" y="162839"/>
                      <a:pt x="16745" y="160287"/>
                      <a:pt x="16021" y="155819"/>
                    </a:cubicBezTo>
                    <a:cubicBezTo>
                      <a:pt x="15421" y="151362"/>
                      <a:pt x="14526" y="144999"/>
                      <a:pt x="13459" y="137360"/>
                    </a:cubicBezTo>
                    <a:cubicBezTo>
                      <a:pt x="12525" y="129721"/>
                      <a:pt x="11487" y="120825"/>
                      <a:pt x="10506" y="111281"/>
                    </a:cubicBezTo>
                    <a:cubicBezTo>
                      <a:pt x="9582" y="101756"/>
                      <a:pt x="8601" y="91583"/>
                      <a:pt x="7611" y="81420"/>
                    </a:cubicBezTo>
                    <a:cubicBezTo>
                      <a:pt x="6830" y="71247"/>
                      <a:pt x="5582" y="61131"/>
                      <a:pt x="4991" y="51578"/>
                    </a:cubicBezTo>
                    <a:cubicBezTo>
                      <a:pt x="4020" y="42081"/>
                      <a:pt x="3115" y="33214"/>
                      <a:pt x="2600" y="25546"/>
                    </a:cubicBezTo>
                    <a:cubicBezTo>
                      <a:pt x="1762" y="17916"/>
                      <a:pt x="1086" y="11554"/>
                      <a:pt x="591" y="7106"/>
                    </a:cubicBezTo>
                    <a:cubicBezTo>
                      <a:pt x="133" y="2619"/>
                      <a:pt x="0" y="0"/>
                      <a:pt x="0" y="0"/>
                    </a:cubicBezTo>
                    <a:cubicBezTo>
                      <a:pt x="0" y="0"/>
                      <a:pt x="953" y="2391"/>
                      <a:pt x="2381" y="6677"/>
                    </a:cubicBezTo>
                    <a:cubicBezTo>
                      <a:pt x="3686" y="10982"/>
                      <a:pt x="6048" y="17078"/>
                      <a:pt x="7982" y="24603"/>
                    </a:cubicBezTo>
                    <a:cubicBezTo>
                      <a:pt x="9715" y="32137"/>
                      <a:pt x="11668" y="40986"/>
                      <a:pt x="13316" y="50530"/>
                    </a:cubicBezTo>
                    <a:cubicBezTo>
                      <a:pt x="14726" y="60084"/>
                      <a:pt x="16107" y="70314"/>
                      <a:pt x="17088" y="80562"/>
                    </a:cubicBezTo>
                    <a:cubicBezTo>
                      <a:pt x="17793" y="90830"/>
                      <a:pt x="18745" y="101089"/>
                      <a:pt x="18860" y="110738"/>
                    </a:cubicBezTo>
                    <a:cubicBezTo>
                      <a:pt x="19155" y="120377"/>
                      <a:pt x="19183" y="129388"/>
                      <a:pt x="18888" y="137112"/>
                    </a:cubicBezTo>
                    <a:cubicBezTo>
                      <a:pt x="18745" y="144828"/>
                      <a:pt x="18097" y="151276"/>
                      <a:pt x="17869" y="155772"/>
                    </a:cubicBezTo>
                    <a:cubicBezTo>
                      <a:pt x="17526" y="160268"/>
                      <a:pt x="17154" y="162839"/>
                      <a:pt x="17154" y="16283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8" name="图形 3">
              <a:extLst>
                <a:ext uri="{FF2B5EF4-FFF2-40B4-BE49-F238E27FC236}">
                  <a16:creationId xmlns:a16="http://schemas.microsoft.com/office/drawing/2014/main" id="{F9535BFF-BC82-9C9F-9EBB-429B8EBC7253}"/>
                </a:ext>
              </a:extLst>
            </p:cNvPr>
            <p:cNvGrpSpPr/>
            <p:nvPr/>
          </p:nvGrpSpPr>
          <p:grpSpPr>
            <a:xfrm>
              <a:off x="9901766" y="915301"/>
              <a:ext cx="452207" cy="500135"/>
              <a:chOff x="10193597" y="1300987"/>
              <a:chExt cx="417976" cy="462276"/>
            </a:xfrm>
          </p:grpSpPr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0BFE8254-CF87-FDFC-B52F-AFE4D086199D}"/>
                  </a:ext>
                </a:extLst>
              </p:cNvPr>
              <p:cNvSpPr/>
              <p:nvPr/>
            </p:nvSpPr>
            <p:spPr>
              <a:xfrm>
                <a:off x="10239393" y="1300987"/>
                <a:ext cx="372170" cy="398630"/>
              </a:xfrm>
              <a:custGeom>
                <a:avLst/>
                <a:gdLst>
                  <a:gd name="connsiteX0" fmla="*/ 0 w 372170"/>
                  <a:gd name="connsiteY0" fmla="*/ 398631 h 398630"/>
                  <a:gd name="connsiteX1" fmla="*/ 149219 w 372170"/>
                  <a:gd name="connsiteY1" fmla="*/ 116443 h 398630"/>
                  <a:gd name="connsiteX2" fmla="*/ 372170 w 372170"/>
                  <a:gd name="connsiteY2" fmla="*/ 0 h 398630"/>
                  <a:gd name="connsiteX3" fmla="*/ 222990 w 372170"/>
                  <a:gd name="connsiteY3" fmla="*/ 322888 h 398630"/>
                  <a:gd name="connsiteX4" fmla="*/ 0 w 372170"/>
                  <a:gd name="connsiteY4" fmla="*/ 398631 h 39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170" h="398630">
                    <a:moveTo>
                      <a:pt x="0" y="398631"/>
                    </a:moveTo>
                    <a:cubicBezTo>
                      <a:pt x="0" y="398631"/>
                      <a:pt x="75200" y="179032"/>
                      <a:pt x="149219" y="116443"/>
                    </a:cubicBezTo>
                    <a:cubicBezTo>
                      <a:pt x="239754" y="39900"/>
                      <a:pt x="250622" y="61370"/>
                      <a:pt x="372170" y="0"/>
                    </a:cubicBezTo>
                    <a:cubicBezTo>
                      <a:pt x="372170" y="0"/>
                      <a:pt x="297942" y="267481"/>
                      <a:pt x="222990" y="322888"/>
                    </a:cubicBezTo>
                    <a:cubicBezTo>
                      <a:pt x="148019" y="378295"/>
                      <a:pt x="68999" y="347167"/>
                      <a:pt x="0" y="398631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0F57220B-48DA-B85E-167A-34BAAAFC8E94}"/>
                  </a:ext>
                </a:extLst>
              </p:cNvPr>
              <p:cNvSpPr/>
              <p:nvPr/>
            </p:nvSpPr>
            <p:spPr>
              <a:xfrm>
                <a:off x="10193597" y="1300987"/>
                <a:ext cx="417976" cy="462276"/>
              </a:xfrm>
              <a:custGeom>
                <a:avLst/>
                <a:gdLst>
                  <a:gd name="connsiteX0" fmla="*/ 417976 w 417976"/>
                  <a:gd name="connsiteY0" fmla="*/ 0 h 462276"/>
                  <a:gd name="connsiteX1" fmla="*/ 400936 w 417976"/>
                  <a:gd name="connsiteY1" fmla="*/ 29823 h 462276"/>
                  <a:gd name="connsiteX2" fmla="*/ 381686 w 417976"/>
                  <a:gd name="connsiteY2" fmla="*/ 58293 h 462276"/>
                  <a:gd name="connsiteX3" fmla="*/ 361769 w 417976"/>
                  <a:gd name="connsiteY3" fmla="*/ 86258 h 462276"/>
                  <a:gd name="connsiteX4" fmla="*/ 341395 w 417976"/>
                  <a:gd name="connsiteY4" fmla="*/ 113871 h 462276"/>
                  <a:gd name="connsiteX5" fmla="*/ 299685 w 417976"/>
                  <a:gd name="connsiteY5" fmla="*/ 168316 h 462276"/>
                  <a:gd name="connsiteX6" fmla="*/ 256785 w 417976"/>
                  <a:gd name="connsiteY6" fmla="*/ 221856 h 462276"/>
                  <a:gd name="connsiteX7" fmla="*/ 207921 w 417976"/>
                  <a:gd name="connsiteY7" fmla="*/ 271548 h 462276"/>
                  <a:gd name="connsiteX8" fmla="*/ 155791 w 417976"/>
                  <a:gd name="connsiteY8" fmla="*/ 316525 h 462276"/>
                  <a:gd name="connsiteX9" fmla="*/ 102070 w 417976"/>
                  <a:gd name="connsiteY9" fmla="*/ 359293 h 462276"/>
                  <a:gd name="connsiteX10" fmla="*/ 48949 w 417976"/>
                  <a:gd name="connsiteY10" fmla="*/ 399745 h 462276"/>
                  <a:gd name="connsiteX11" fmla="*/ 48073 w 417976"/>
                  <a:gd name="connsiteY11" fmla="*/ 401098 h 462276"/>
                  <a:gd name="connsiteX12" fmla="*/ 41586 w 417976"/>
                  <a:gd name="connsiteY12" fmla="*/ 407937 h 462276"/>
                  <a:gd name="connsiteX13" fmla="*/ 35233 w 417976"/>
                  <a:gd name="connsiteY13" fmla="*/ 415252 h 462276"/>
                  <a:gd name="connsiteX14" fmla="*/ 23117 w 417976"/>
                  <a:gd name="connsiteY14" fmla="*/ 430568 h 462276"/>
                  <a:gd name="connsiteX15" fmla="*/ 11582 w 417976"/>
                  <a:gd name="connsiteY15" fmla="*/ 446408 h 462276"/>
                  <a:gd name="connsiteX16" fmla="*/ 0 w 417976"/>
                  <a:gd name="connsiteY16" fmla="*/ 462277 h 462276"/>
                  <a:gd name="connsiteX17" fmla="*/ 9906 w 417976"/>
                  <a:gd name="connsiteY17" fmla="*/ 445303 h 462276"/>
                  <a:gd name="connsiteX18" fmla="*/ 20041 w 417976"/>
                  <a:gd name="connsiteY18" fmla="*/ 428415 h 462276"/>
                  <a:gd name="connsiteX19" fmla="*/ 31061 w 417976"/>
                  <a:gd name="connsiteY19" fmla="*/ 412042 h 462276"/>
                  <a:gd name="connsiteX20" fmla="*/ 36995 w 417976"/>
                  <a:gd name="connsiteY20" fmla="*/ 404060 h 462276"/>
                  <a:gd name="connsiteX21" fmla="*/ 43453 w 417976"/>
                  <a:gd name="connsiteY21" fmla="*/ 396154 h 462276"/>
                  <a:gd name="connsiteX22" fmla="*/ 42567 w 417976"/>
                  <a:gd name="connsiteY22" fmla="*/ 397507 h 462276"/>
                  <a:gd name="connsiteX23" fmla="*/ 44644 w 417976"/>
                  <a:gd name="connsiteY23" fmla="*/ 394526 h 462276"/>
                  <a:gd name="connsiteX24" fmla="*/ 46206 w 417976"/>
                  <a:gd name="connsiteY24" fmla="*/ 392859 h 462276"/>
                  <a:gd name="connsiteX25" fmla="*/ 49292 w 417976"/>
                  <a:gd name="connsiteY25" fmla="*/ 389744 h 462276"/>
                  <a:gd name="connsiteX26" fmla="*/ 55521 w 417976"/>
                  <a:gd name="connsiteY26" fmla="*/ 383743 h 462276"/>
                  <a:gd name="connsiteX27" fmla="*/ 68171 w 417976"/>
                  <a:gd name="connsiteY27" fmla="*/ 372094 h 462276"/>
                  <a:gd name="connsiteX28" fmla="*/ 93669 w 417976"/>
                  <a:gd name="connsiteY28" fmla="*/ 349177 h 462276"/>
                  <a:gd name="connsiteX29" fmla="*/ 144856 w 417976"/>
                  <a:gd name="connsiteY29" fmla="*/ 303800 h 462276"/>
                  <a:gd name="connsiteX30" fmla="*/ 195282 w 417976"/>
                  <a:gd name="connsiteY30" fmla="*/ 257927 h 462276"/>
                  <a:gd name="connsiteX31" fmla="*/ 242326 w 417976"/>
                  <a:gd name="connsiteY31" fmla="*/ 209902 h 462276"/>
                  <a:gd name="connsiteX32" fmla="*/ 330384 w 417976"/>
                  <a:gd name="connsiteY32" fmla="*/ 105118 h 462276"/>
                  <a:gd name="connsiteX33" fmla="*/ 352587 w 417976"/>
                  <a:gd name="connsiteY33" fmla="*/ 79058 h 462276"/>
                  <a:gd name="connsiteX34" fmla="*/ 374876 w 417976"/>
                  <a:gd name="connsiteY34" fmla="*/ 53064 h 462276"/>
                  <a:gd name="connsiteX35" fmla="*/ 397145 w 417976"/>
                  <a:gd name="connsiteY35" fmla="*/ 27041 h 462276"/>
                  <a:gd name="connsiteX36" fmla="*/ 408032 w 417976"/>
                  <a:gd name="connsiteY36" fmla="*/ 13830 h 462276"/>
                  <a:gd name="connsiteX37" fmla="*/ 417976 w 417976"/>
                  <a:gd name="connsiteY37" fmla="*/ 0 h 46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17976" h="462276">
                    <a:moveTo>
                      <a:pt x="417976" y="0"/>
                    </a:moveTo>
                    <a:cubicBezTo>
                      <a:pt x="414033" y="10820"/>
                      <a:pt x="407032" y="20183"/>
                      <a:pt x="400936" y="29823"/>
                    </a:cubicBezTo>
                    <a:lnTo>
                      <a:pt x="381686" y="58293"/>
                    </a:lnTo>
                    <a:cubicBezTo>
                      <a:pt x="375266" y="67789"/>
                      <a:pt x="368427" y="76953"/>
                      <a:pt x="361769" y="86258"/>
                    </a:cubicBezTo>
                    <a:cubicBezTo>
                      <a:pt x="355102" y="95555"/>
                      <a:pt x="348310" y="104756"/>
                      <a:pt x="341395" y="113871"/>
                    </a:cubicBezTo>
                    <a:cubicBezTo>
                      <a:pt x="327736" y="132217"/>
                      <a:pt x="313830" y="150371"/>
                      <a:pt x="299685" y="168316"/>
                    </a:cubicBezTo>
                    <a:cubicBezTo>
                      <a:pt x="285683" y="186395"/>
                      <a:pt x="271301" y="204149"/>
                      <a:pt x="256785" y="221856"/>
                    </a:cubicBezTo>
                    <a:cubicBezTo>
                      <a:pt x="241688" y="240182"/>
                      <a:pt x="224866" y="255946"/>
                      <a:pt x="207921" y="271548"/>
                    </a:cubicBezTo>
                    <a:cubicBezTo>
                      <a:pt x="191015" y="287160"/>
                      <a:pt x="173460" y="301943"/>
                      <a:pt x="155791" y="316525"/>
                    </a:cubicBezTo>
                    <a:cubicBezTo>
                      <a:pt x="138198" y="331213"/>
                      <a:pt x="120063" y="345177"/>
                      <a:pt x="102070" y="359293"/>
                    </a:cubicBezTo>
                    <a:lnTo>
                      <a:pt x="48949" y="399745"/>
                    </a:lnTo>
                    <a:lnTo>
                      <a:pt x="48073" y="401098"/>
                    </a:lnTo>
                    <a:cubicBezTo>
                      <a:pt x="45892" y="403098"/>
                      <a:pt x="43729" y="405517"/>
                      <a:pt x="41586" y="407937"/>
                    </a:cubicBezTo>
                    <a:cubicBezTo>
                      <a:pt x="39481" y="410385"/>
                      <a:pt x="37176" y="412633"/>
                      <a:pt x="35233" y="415252"/>
                    </a:cubicBezTo>
                    <a:lnTo>
                      <a:pt x="23117" y="430568"/>
                    </a:lnTo>
                    <a:cubicBezTo>
                      <a:pt x="19193" y="435769"/>
                      <a:pt x="15507" y="441169"/>
                      <a:pt x="11582" y="446408"/>
                    </a:cubicBezTo>
                    <a:lnTo>
                      <a:pt x="0" y="462277"/>
                    </a:lnTo>
                    <a:lnTo>
                      <a:pt x="9906" y="445303"/>
                    </a:lnTo>
                    <a:cubicBezTo>
                      <a:pt x="13230" y="439645"/>
                      <a:pt x="16459" y="433921"/>
                      <a:pt x="20041" y="428415"/>
                    </a:cubicBezTo>
                    <a:lnTo>
                      <a:pt x="31061" y="412042"/>
                    </a:lnTo>
                    <a:cubicBezTo>
                      <a:pt x="32833" y="409261"/>
                      <a:pt x="35023" y="406737"/>
                      <a:pt x="36995" y="404060"/>
                    </a:cubicBezTo>
                    <a:cubicBezTo>
                      <a:pt x="38996" y="401422"/>
                      <a:pt x="40986" y="398774"/>
                      <a:pt x="43453" y="396154"/>
                    </a:cubicBezTo>
                    <a:lnTo>
                      <a:pt x="42567" y="397507"/>
                    </a:lnTo>
                    <a:cubicBezTo>
                      <a:pt x="43777" y="395097"/>
                      <a:pt x="44006" y="395392"/>
                      <a:pt x="44644" y="394526"/>
                    </a:cubicBezTo>
                    <a:lnTo>
                      <a:pt x="46206" y="392859"/>
                    </a:lnTo>
                    <a:lnTo>
                      <a:pt x="49292" y="389744"/>
                    </a:lnTo>
                    <a:lnTo>
                      <a:pt x="55521" y="383743"/>
                    </a:lnTo>
                    <a:cubicBezTo>
                      <a:pt x="59674" y="379762"/>
                      <a:pt x="63913" y="375923"/>
                      <a:pt x="68171" y="372094"/>
                    </a:cubicBezTo>
                    <a:lnTo>
                      <a:pt x="93669" y="349177"/>
                    </a:lnTo>
                    <a:lnTo>
                      <a:pt x="144856" y="303800"/>
                    </a:lnTo>
                    <a:cubicBezTo>
                      <a:pt x="161858" y="288655"/>
                      <a:pt x="178670" y="273329"/>
                      <a:pt x="195282" y="257927"/>
                    </a:cubicBezTo>
                    <a:cubicBezTo>
                      <a:pt x="211731" y="242411"/>
                      <a:pt x="228029" y="226562"/>
                      <a:pt x="242326" y="209902"/>
                    </a:cubicBezTo>
                    <a:cubicBezTo>
                      <a:pt x="271510" y="174908"/>
                      <a:pt x="300742" y="139827"/>
                      <a:pt x="330384" y="105118"/>
                    </a:cubicBezTo>
                    <a:lnTo>
                      <a:pt x="352587" y="79058"/>
                    </a:lnTo>
                    <a:lnTo>
                      <a:pt x="374876" y="53064"/>
                    </a:lnTo>
                    <a:lnTo>
                      <a:pt x="397145" y="27041"/>
                    </a:lnTo>
                    <a:lnTo>
                      <a:pt x="408032" y="13830"/>
                    </a:lnTo>
                    <a:cubicBezTo>
                      <a:pt x="411556" y="9363"/>
                      <a:pt x="415662" y="5163"/>
                      <a:pt x="417976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083FA3AA-BCC6-5E2F-0CD7-19A037837A64}"/>
                  </a:ext>
                </a:extLst>
              </p:cNvPr>
              <p:cNvSpPr/>
              <p:nvPr/>
            </p:nvSpPr>
            <p:spPr>
              <a:xfrm>
                <a:off x="10372114" y="1586355"/>
                <a:ext cx="116862" cy="13573"/>
              </a:xfrm>
              <a:custGeom>
                <a:avLst/>
                <a:gdLst>
                  <a:gd name="connsiteX0" fmla="*/ 0 w 116862"/>
                  <a:gd name="connsiteY0" fmla="*/ 277 h 13573"/>
                  <a:gd name="connsiteX1" fmla="*/ 18536 w 116862"/>
                  <a:gd name="connsiteY1" fmla="*/ 106 h 13573"/>
                  <a:gd name="connsiteX2" fmla="*/ 58741 w 116862"/>
                  <a:gd name="connsiteY2" fmla="*/ 2744 h 13573"/>
                  <a:gd name="connsiteX3" fmla="*/ 80039 w 116862"/>
                  <a:gd name="connsiteY3" fmla="*/ 5106 h 13573"/>
                  <a:gd name="connsiteX4" fmla="*/ 98565 w 116862"/>
                  <a:gd name="connsiteY4" fmla="*/ 7393 h 13573"/>
                  <a:gd name="connsiteX5" fmla="*/ 111738 w 116862"/>
                  <a:gd name="connsiteY5" fmla="*/ 8850 h 13573"/>
                  <a:gd name="connsiteX6" fmla="*/ 116862 w 116862"/>
                  <a:gd name="connsiteY6" fmla="*/ 9498 h 13573"/>
                  <a:gd name="connsiteX7" fmla="*/ 111909 w 116862"/>
                  <a:gd name="connsiteY7" fmla="*/ 10736 h 13573"/>
                  <a:gd name="connsiteX8" fmla="*/ 98498 w 116862"/>
                  <a:gd name="connsiteY8" fmla="*/ 12869 h 13573"/>
                  <a:gd name="connsiteX9" fmla="*/ 79467 w 116862"/>
                  <a:gd name="connsiteY9" fmla="*/ 13479 h 13573"/>
                  <a:gd name="connsiteX10" fmla="*/ 57807 w 116862"/>
                  <a:gd name="connsiteY10" fmla="*/ 12222 h 13573"/>
                  <a:gd name="connsiteX11" fmla="*/ 17812 w 116862"/>
                  <a:gd name="connsiteY11" fmla="*/ 5506 h 13573"/>
                  <a:gd name="connsiteX12" fmla="*/ 0 w 116862"/>
                  <a:gd name="connsiteY12" fmla="*/ 277 h 1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862" h="13573">
                    <a:moveTo>
                      <a:pt x="0" y="277"/>
                    </a:moveTo>
                    <a:cubicBezTo>
                      <a:pt x="0" y="277"/>
                      <a:pt x="7496" y="-208"/>
                      <a:pt x="18536" y="106"/>
                    </a:cubicBezTo>
                    <a:cubicBezTo>
                      <a:pt x="29575" y="325"/>
                      <a:pt x="44187" y="1420"/>
                      <a:pt x="58741" y="2744"/>
                    </a:cubicBezTo>
                    <a:cubicBezTo>
                      <a:pt x="65999" y="3544"/>
                      <a:pt x="73228" y="4354"/>
                      <a:pt x="80039" y="5106"/>
                    </a:cubicBezTo>
                    <a:cubicBezTo>
                      <a:pt x="86821" y="5945"/>
                      <a:pt x="93154" y="6726"/>
                      <a:pt x="98565" y="7393"/>
                    </a:cubicBezTo>
                    <a:cubicBezTo>
                      <a:pt x="104042" y="8297"/>
                      <a:pt x="108490" y="8431"/>
                      <a:pt x="111738" y="8850"/>
                    </a:cubicBezTo>
                    <a:cubicBezTo>
                      <a:pt x="115014" y="9259"/>
                      <a:pt x="116862" y="9498"/>
                      <a:pt x="116862" y="9498"/>
                    </a:cubicBezTo>
                    <a:cubicBezTo>
                      <a:pt x="116862" y="9498"/>
                      <a:pt x="115091" y="10002"/>
                      <a:pt x="111909" y="10736"/>
                    </a:cubicBezTo>
                    <a:cubicBezTo>
                      <a:pt x="108738" y="11393"/>
                      <a:pt x="104042" y="12650"/>
                      <a:pt x="98498" y="12869"/>
                    </a:cubicBezTo>
                    <a:cubicBezTo>
                      <a:pt x="92945" y="13288"/>
                      <a:pt x="86392" y="13784"/>
                      <a:pt x="79467" y="13479"/>
                    </a:cubicBezTo>
                    <a:cubicBezTo>
                      <a:pt x="72523" y="13393"/>
                      <a:pt x="65132" y="12926"/>
                      <a:pt x="57807" y="12222"/>
                    </a:cubicBezTo>
                    <a:cubicBezTo>
                      <a:pt x="43110" y="10812"/>
                      <a:pt x="28604" y="8126"/>
                      <a:pt x="17812" y="5506"/>
                    </a:cubicBezTo>
                    <a:cubicBezTo>
                      <a:pt x="7020" y="2944"/>
                      <a:pt x="0" y="277"/>
                      <a:pt x="0" y="27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8E4081EF-DD1F-B923-D92D-EDAEB73279CD}"/>
                  </a:ext>
                </a:extLst>
              </p:cNvPr>
              <p:cNvSpPr/>
              <p:nvPr/>
            </p:nvSpPr>
            <p:spPr>
              <a:xfrm>
                <a:off x="10420454" y="1506080"/>
                <a:ext cx="118138" cy="35480"/>
              </a:xfrm>
              <a:custGeom>
                <a:avLst/>
                <a:gdLst>
                  <a:gd name="connsiteX0" fmla="*/ 0 w 118138"/>
                  <a:gd name="connsiteY0" fmla="*/ 35423 h 35480"/>
                  <a:gd name="connsiteX1" fmla="*/ 18469 w 118138"/>
                  <a:gd name="connsiteY1" fmla="*/ 29213 h 35480"/>
                  <a:gd name="connsiteX2" fmla="*/ 37424 w 118138"/>
                  <a:gd name="connsiteY2" fmla="*/ 23565 h 35480"/>
                  <a:gd name="connsiteX3" fmla="*/ 59122 w 118138"/>
                  <a:gd name="connsiteY3" fmla="*/ 17421 h 35480"/>
                  <a:gd name="connsiteX4" fmla="*/ 80772 w 118138"/>
                  <a:gd name="connsiteY4" fmla="*/ 11354 h 35480"/>
                  <a:gd name="connsiteX5" fmla="*/ 99631 w 118138"/>
                  <a:gd name="connsiteY5" fmla="*/ 5820 h 35480"/>
                  <a:gd name="connsiteX6" fmla="*/ 118138 w 118138"/>
                  <a:gd name="connsiteY6" fmla="*/ 0 h 35480"/>
                  <a:gd name="connsiteX7" fmla="*/ 101737 w 118138"/>
                  <a:gd name="connsiteY7" fmla="*/ 10868 h 35480"/>
                  <a:gd name="connsiteX8" fmla="*/ 83458 w 118138"/>
                  <a:gd name="connsiteY8" fmla="*/ 19298 h 35480"/>
                  <a:gd name="connsiteX9" fmla="*/ 61665 w 118138"/>
                  <a:gd name="connsiteY9" fmla="*/ 26594 h 35480"/>
                  <a:gd name="connsiteX10" fmla="*/ 39300 w 118138"/>
                  <a:gd name="connsiteY10" fmla="*/ 31718 h 35480"/>
                  <a:gd name="connsiteX11" fmla="*/ 19507 w 118138"/>
                  <a:gd name="connsiteY11" fmla="*/ 34557 h 35480"/>
                  <a:gd name="connsiteX12" fmla="*/ 0 w 118138"/>
                  <a:gd name="connsiteY12" fmla="*/ 35423 h 3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38" h="35480">
                    <a:moveTo>
                      <a:pt x="0" y="35423"/>
                    </a:moveTo>
                    <a:cubicBezTo>
                      <a:pt x="0" y="35423"/>
                      <a:pt x="7391" y="32661"/>
                      <a:pt x="18469" y="29213"/>
                    </a:cubicBezTo>
                    <a:cubicBezTo>
                      <a:pt x="24032" y="27537"/>
                      <a:pt x="30480" y="25517"/>
                      <a:pt x="37424" y="23565"/>
                    </a:cubicBezTo>
                    <a:cubicBezTo>
                      <a:pt x="44358" y="21603"/>
                      <a:pt x="51740" y="19517"/>
                      <a:pt x="59122" y="17421"/>
                    </a:cubicBezTo>
                    <a:cubicBezTo>
                      <a:pt x="66485" y="15373"/>
                      <a:pt x="73809" y="13116"/>
                      <a:pt x="80772" y="11354"/>
                    </a:cubicBezTo>
                    <a:cubicBezTo>
                      <a:pt x="87573" y="9163"/>
                      <a:pt x="94031" y="7277"/>
                      <a:pt x="99631" y="5820"/>
                    </a:cubicBezTo>
                    <a:cubicBezTo>
                      <a:pt x="110376" y="1943"/>
                      <a:pt x="118138" y="0"/>
                      <a:pt x="118138" y="0"/>
                    </a:cubicBezTo>
                    <a:cubicBezTo>
                      <a:pt x="118138" y="0"/>
                      <a:pt x="111966" y="4753"/>
                      <a:pt x="101737" y="10868"/>
                    </a:cubicBezTo>
                    <a:cubicBezTo>
                      <a:pt x="96488" y="13497"/>
                      <a:pt x="90249" y="16393"/>
                      <a:pt x="83458" y="19298"/>
                    </a:cubicBezTo>
                    <a:cubicBezTo>
                      <a:pt x="76590" y="21879"/>
                      <a:pt x="69142" y="24308"/>
                      <a:pt x="61665" y="26594"/>
                    </a:cubicBezTo>
                    <a:cubicBezTo>
                      <a:pt x="54064" y="28413"/>
                      <a:pt x="46539" y="30556"/>
                      <a:pt x="39300" y="31718"/>
                    </a:cubicBezTo>
                    <a:cubicBezTo>
                      <a:pt x="32099" y="33023"/>
                      <a:pt x="25355" y="34071"/>
                      <a:pt x="19507" y="34557"/>
                    </a:cubicBezTo>
                    <a:cubicBezTo>
                      <a:pt x="7906" y="35814"/>
                      <a:pt x="0" y="35423"/>
                      <a:pt x="0" y="354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38ED6856-D2F4-A2DC-7C8B-DF1A51C85478}"/>
                  </a:ext>
                </a:extLst>
              </p:cNvPr>
              <p:cNvSpPr/>
              <p:nvPr/>
            </p:nvSpPr>
            <p:spPr>
              <a:xfrm>
                <a:off x="10315912" y="1496031"/>
                <a:ext cx="13425" cy="134007"/>
              </a:xfrm>
              <a:custGeom>
                <a:avLst/>
                <a:gdLst>
                  <a:gd name="connsiteX0" fmla="*/ 5796 w 13425"/>
                  <a:gd name="connsiteY0" fmla="*/ 134007 h 134007"/>
                  <a:gd name="connsiteX1" fmla="*/ 2148 w 13425"/>
                  <a:gd name="connsiteY1" fmla="*/ 113062 h 134007"/>
                  <a:gd name="connsiteX2" fmla="*/ 338 w 13425"/>
                  <a:gd name="connsiteY2" fmla="*/ 91411 h 134007"/>
                  <a:gd name="connsiteX3" fmla="*/ 138 w 13425"/>
                  <a:gd name="connsiteY3" fmla="*/ 66504 h 134007"/>
                  <a:gd name="connsiteX4" fmla="*/ 2167 w 13425"/>
                  <a:gd name="connsiteY4" fmla="*/ 41615 h 134007"/>
                  <a:gd name="connsiteX5" fmla="*/ 4158 w 13425"/>
                  <a:gd name="connsiteY5" fmla="*/ 30242 h 134007"/>
                  <a:gd name="connsiteX6" fmla="*/ 6272 w 13425"/>
                  <a:gd name="connsiteY6" fmla="*/ 20136 h 134007"/>
                  <a:gd name="connsiteX7" fmla="*/ 8920 w 13425"/>
                  <a:gd name="connsiteY7" fmla="*/ 11754 h 134007"/>
                  <a:gd name="connsiteX8" fmla="*/ 11244 w 13425"/>
                  <a:gd name="connsiteY8" fmla="*/ 5410 h 134007"/>
                  <a:gd name="connsiteX9" fmla="*/ 13426 w 13425"/>
                  <a:gd name="connsiteY9" fmla="*/ 0 h 134007"/>
                  <a:gd name="connsiteX10" fmla="*/ 13073 w 13425"/>
                  <a:gd name="connsiteY10" fmla="*/ 5886 h 134007"/>
                  <a:gd name="connsiteX11" fmla="*/ 12473 w 13425"/>
                  <a:gd name="connsiteY11" fmla="*/ 12516 h 134007"/>
                  <a:gd name="connsiteX12" fmla="*/ 11654 w 13425"/>
                  <a:gd name="connsiteY12" fmla="*/ 21012 h 134007"/>
                  <a:gd name="connsiteX13" fmla="*/ 10520 w 13425"/>
                  <a:gd name="connsiteY13" fmla="*/ 42358 h 134007"/>
                  <a:gd name="connsiteX14" fmla="*/ 9644 w 13425"/>
                  <a:gd name="connsiteY14" fmla="*/ 66846 h 134007"/>
                  <a:gd name="connsiteX15" fmla="*/ 8682 w 13425"/>
                  <a:gd name="connsiteY15" fmla="*/ 91392 h 134007"/>
                  <a:gd name="connsiteX16" fmla="*/ 7577 w 13425"/>
                  <a:gd name="connsiteY16" fmla="*/ 112890 h 134007"/>
                  <a:gd name="connsiteX17" fmla="*/ 5796 w 13425"/>
                  <a:gd name="connsiteY17" fmla="*/ 134007 h 13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425" h="134007">
                    <a:moveTo>
                      <a:pt x="5796" y="134007"/>
                    </a:moveTo>
                    <a:cubicBezTo>
                      <a:pt x="5796" y="134007"/>
                      <a:pt x="3615" y="125711"/>
                      <a:pt x="2148" y="113062"/>
                    </a:cubicBezTo>
                    <a:cubicBezTo>
                      <a:pt x="1272" y="106747"/>
                      <a:pt x="681" y="99355"/>
                      <a:pt x="338" y="91411"/>
                    </a:cubicBezTo>
                    <a:cubicBezTo>
                      <a:pt x="-243" y="83477"/>
                      <a:pt x="91" y="74981"/>
                      <a:pt x="138" y="66504"/>
                    </a:cubicBezTo>
                    <a:cubicBezTo>
                      <a:pt x="443" y="58026"/>
                      <a:pt x="1319" y="49530"/>
                      <a:pt x="2167" y="41615"/>
                    </a:cubicBezTo>
                    <a:cubicBezTo>
                      <a:pt x="2596" y="37643"/>
                      <a:pt x="3501" y="33842"/>
                      <a:pt x="4158" y="30242"/>
                    </a:cubicBezTo>
                    <a:cubicBezTo>
                      <a:pt x="4805" y="26632"/>
                      <a:pt x="5548" y="23251"/>
                      <a:pt x="6272" y="20136"/>
                    </a:cubicBezTo>
                    <a:cubicBezTo>
                      <a:pt x="6920" y="17012"/>
                      <a:pt x="8120" y="14230"/>
                      <a:pt x="8920" y="11754"/>
                    </a:cubicBezTo>
                    <a:cubicBezTo>
                      <a:pt x="9825" y="9306"/>
                      <a:pt x="10606" y="7172"/>
                      <a:pt x="11244" y="5410"/>
                    </a:cubicBezTo>
                    <a:cubicBezTo>
                      <a:pt x="12635" y="1972"/>
                      <a:pt x="13426" y="0"/>
                      <a:pt x="13426" y="0"/>
                    </a:cubicBezTo>
                    <a:cubicBezTo>
                      <a:pt x="13426" y="0"/>
                      <a:pt x="13292" y="2143"/>
                      <a:pt x="13073" y="5886"/>
                    </a:cubicBezTo>
                    <a:cubicBezTo>
                      <a:pt x="12902" y="7725"/>
                      <a:pt x="12711" y="9954"/>
                      <a:pt x="12473" y="12516"/>
                    </a:cubicBezTo>
                    <a:cubicBezTo>
                      <a:pt x="12273" y="15078"/>
                      <a:pt x="11787" y="17869"/>
                      <a:pt x="11654" y="21012"/>
                    </a:cubicBezTo>
                    <a:cubicBezTo>
                      <a:pt x="11511" y="27327"/>
                      <a:pt x="10978" y="34576"/>
                      <a:pt x="10520" y="42358"/>
                    </a:cubicBezTo>
                    <a:cubicBezTo>
                      <a:pt x="10482" y="50206"/>
                      <a:pt x="9759" y="58493"/>
                      <a:pt x="9644" y="66846"/>
                    </a:cubicBezTo>
                    <a:cubicBezTo>
                      <a:pt x="9320" y="75200"/>
                      <a:pt x="8996" y="83563"/>
                      <a:pt x="8682" y="91392"/>
                    </a:cubicBezTo>
                    <a:cubicBezTo>
                      <a:pt x="8358" y="99241"/>
                      <a:pt x="7939" y="106585"/>
                      <a:pt x="7577" y="112890"/>
                    </a:cubicBezTo>
                    <a:cubicBezTo>
                      <a:pt x="6796" y="125492"/>
                      <a:pt x="5796" y="134007"/>
                      <a:pt x="5796" y="13400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3">
              <a:extLst>
                <a:ext uri="{FF2B5EF4-FFF2-40B4-BE49-F238E27FC236}">
                  <a16:creationId xmlns:a16="http://schemas.microsoft.com/office/drawing/2014/main" id="{5A9B5B33-822F-E1BF-0E2C-C0B4733CF185}"/>
                </a:ext>
              </a:extLst>
            </p:cNvPr>
            <p:cNvGrpSpPr/>
            <p:nvPr/>
          </p:nvGrpSpPr>
          <p:grpSpPr>
            <a:xfrm>
              <a:off x="9848346" y="1052163"/>
              <a:ext cx="116162" cy="345683"/>
              <a:chOff x="10144221" y="1427489"/>
              <a:chExt cx="107369" cy="319516"/>
            </a:xfrm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6AAF5AE4-E79F-49D6-7986-3200E01B5F0E}"/>
                  </a:ext>
                </a:extLst>
              </p:cNvPr>
              <p:cNvSpPr/>
              <p:nvPr/>
            </p:nvSpPr>
            <p:spPr>
              <a:xfrm>
                <a:off x="10144221" y="1427489"/>
                <a:ext cx="107369" cy="280254"/>
              </a:xfrm>
              <a:custGeom>
                <a:avLst/>
                <a:gdLst>
                  <a:gd name="connsiteX0" fmla="*/ 64902 w 107369"/>
                  <a:gd name="connsiteY0" fmla="*/ 280254 h 280254"/>
                  <a:gd name="connsiteX1" fmla="*/ 84 w 107369"/>
                  <a:gd name="connsiteY1" fmla="*/ 127864 h 280254"/>
                  <a:gd name="connsiteX2" fmla="*/ 26116 w 107369"/>
                  <a:gd name="connsiteY2" fmla="*/ 0 h 280254"/>
                  <a:gd name="connsiteX3" fmla="*/ 107326 w 107369"/>
                  <a:gd name="connsiteY3" fmla="*/ 165687 h 280254"/>
                  <a:gd name="connsiteX4" fmla="*/ 64902 w 107369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9" h="280254">
                    <a:moveTo>
                      <a:pt x="64902" y="280254"/>
                    </a:moveTo>
                    <a:cubicBezTo>
                      <a:pt x="64902" y="280254"/>
                      <a:pt x="1065" y="178156"/>
                      <a:pt x="84" y="127864"/>
                    </a:cubicBezTo>
                    <a:cubicBezTo>
                      <a:pt x="-1135" y="66380"/>
                      <a:pt x="11067" y="69028"/>
                      <a:pt x="26116" y="0"/>
                    </a:cubicBezTo>
                    <a:cubicBezTo>
                      <a:pt x="26116" y="0"/>
                      <a:pt x="109545" y="117386"/>
                      <a:pt x="107326" y="165687"/>
                    </a:cubicBezTo>
                    <a:cubicBezTo>
                      <a:pt x="105126" y="214008"/>
                      <a:pt x="66749" y="23563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553619AB-2C4E-6CE1-92D3-23E1CB3EDFAE}"/>
                  </a:ext>
                </a:extLst>
              </p:cNvPr>
              <p:cNvSpPr/>
              <p:nvPr/>
            </p:nvSpPr>
            <p:spPr>
              <a:xfrm>
                <a:off x="10170346" y="1427498"/>
                <a:ext cx="49425" cy="319506"/>
              </a:xfrm>
              <a:custGeom>
                <a:avLst/>
                <a:gdLst>
                  <a:gd name="connsiteX0" fmla="*/ 0 w 49425"/>
                  <a:gd name="connsiteY0" fmla="*/ 0 h 319506"/>
                  <a:gd name="connsiteX1" fmla="*/ 7620 w 49425"/>
                  <a:gd name="connsiteY1" fmla="*/ 16316 h 319506"/>
                  <a:gd name="connsiteX2" fmla="*/ 13659 w 49425"/>
                  <a:gd name="connsiteY2" fmla="*/ 33195 h 319506"/>
                  <a:gd name="connsiteX3" fmla="*/ 19088 w 49425"/>
                  <a:gd name="connsiteY3" fmla="*/ 50225 h 319506"/>
                  <a:gd name="connsiteX4" fmla="*/ 24108 w 49425"/>
                  <a:gd name="connsiteY4" fmla="*/ 67342 h 319506"/>
                  <a:gd name="connsiteX5" fmla="*/ 41034 w 49425"/>
                  <a:gd name="connsiteY5" fmla="*/ 136579 h 319506"/>
                  <a:gd name="connsiteX6" fmla="*/ 43805 w 49425"/>
                  <a:gd name="connsiteY6" fmla="*/ 155000 h 319506"/>
                  <a:gd name="connsiteX7" fmla="*/ 45091 w 49425"/>
                  <a:gd name="connsiteY7" fmla="*/ 173098 h 319506"/>
                  <a:gd name="connsiteX8" fmla="*/ 45720 w 49425"/>
                  <a:gd name="connsiteY8" fmla="*/ 208988 h 319506"/>
                  <a:gd name="connsiteX9" fmla="*/ 44501 w 49425"/>
                  <a:gd name="connsiteY9" fmla="*/ 244678 h 319506"/>
                  <a:gd name="connsiteX10" fmla="*/ 43272 w 49425"/>
                  <a:gd name="connsiteY10" fmla="*/ 262452 h 319506"/>
                  <a:gd name="connsiteX11" fmla="*/ 42615 w 49425"/>
                  <a:gd name="connsiteY11" fmla="*/ 271301 h 319506"/>
                  <a:gd name="connsiteX12" fmla="*/ 42291 w 49425"/>
                  <a:gd name="connsiteY12" fmla="*/ 275673 h 319506"/>
                  <a:gd name="connsiteX13" fmla="*/ 42167 w 49425"/>
                  <a:gd name="connsiteY13" fmla="*/ 277787 h 319506"/>
                  <a:gd name="connsiteX14" fmla="*/ 42129 w 49425"/>
                  <a:gd name="connsiteY14" fmla="*/ 278721 h 319506"/>
                  <a:gd name="connsiteX15" fmla="*/ 42120 w 49425"/>
                  <a:gd name="connsiteY15" fmla="*/ 279140 h 319506"/>
                  <a:gd name="connsiteX16" fmla="*/ 41738 w 49425"/>
                  <a:gd name="connsiteY16" fmla="*/ 278416 h 319506"/>
                  <a:gd name="connsiteX17" fmla="*/ 42243 w 49425"/>
                  <a:gd name="connsiteY17" fmla="*/ 280006 h 319506"/>
                  <a:gd name="connsiteX18" fmla="*/ 43367 w 49425"/>
                  <a:gd name="connsiteY18" fmla="*/ 289608 h 319506"/>
                  <a:gd name="connsiteX19" fmla="*/ 45130 w 49425"/>
                  <a:gd name="connsiteY19" fmla="*/ 299561 h 319506"/>
                  <a:gd name="connsiteX20" fmla="*/ 49425 w 49425"/>
                  <a:gd name="connsiteY20" fmla="*/ 319507 h 319506"/>
                  <a:gd name="connsiteX21" fmla="*/ 41434 w 49425"/>
                  <a:gd name="connsiteY21" fmla="*/ 300619 h 319506"/>
                  <a:gd name="connsiteX22" fmla="*/ 38014 w 49425"/>
                  <a:gd name="connsiteY22" fmla="*/ 290884 h 319506"/>
                  <a:gd name="connsiteX23" fmla="*/ 35290 w 49425"/>
                  <a:gd name="connsiteY23" fmla="*/ 280502 h 319506"/>
                  <a:gd name="connsiteX24" fmla="*/ 35805 w 49425"/>
                  <a:gd name="connsiteY24" fmla="*/ 282083 h 319506"/>
                  <a:gd name="connsiteX25" fmla="*/ 35147 w 49425"/>
                  <a:gd name="connsiteY25" fmla="*/ 280292 h 319506"/>
                  <a:gd name="connsiteX26" fmla="*/ 35004 w 49425"/>
                  <a:gd name="connsiteY26" fmla="*/ 279606 h 319506"/>
                  <a:gd name="connsiteX27" fmla="*/ 34785 w 49425"/>
                  <a:gd name="connsiteY27" fmla="*/ 278330 h 319506"/>
                  <a:gd name="connsiteX28" fmla="*/ 34442 w 49425"/>
                  <a:gd name="connsiteY28" fmla="*/ 276006 h 319506"/>
                  <a:gd name="connsiteX29" fmla="*/ 33861 w 49425"/>
                  <a:gd name="connsiteY29" fmla="*/ 271501 h 319506"/>
                  <a:gd name="connsiteX30" fmla="*/ 32928 w 49425"/>
                  <a:gd name="connsiteY30" fmla="*/ 262566 h 319506"/>
                  <a:gd name="connsiteX31" fmla="*/ 31385 w 49425"/>
                  <a:gd name="connsiteY31" fmla="*/ 244812 h 319506"/>
                  <a:gd name="connsiteX32" fmla="*/ 28985 w 49425"/>
                  <a:gd name="connsiteY32" fmla="*/ 209436 h 319506"/>
                  <a:gd name="connsiteX33" fmla="*/ 22688 w 49425"/>
                  <a:gd name="connsiteY33" fmla="*/ 140246 h 319506"/>
                  <a:gd name="connsiteX34" fmla="*/ 10411 w 49425"/>
                  <a:gd name="connsiteY34" fmla="*/ 70361 h 319506"/>
                  <a:gd name="connsiteX35" fmla="*/ 7753 w 49425"/>
                  <a:gd name="connsiteY35" fmla="*/ 52788 h 319506"/>
                  <a:gd name="connsiteX36" fmla="*/ 5267 w 49425"/>
                  <a:gd name="connsiteY36" fmla="*/ 35176 h 319506"/>
                  <a:gd name="connsiteX37" fmla="*/ 2934 w 49425"/>
                  <a:gd name="connsiteY37" fmla="*/ 17516 h 319506"/>
                  <a:gd name="connsiteX38" fmla="*/ 0 w 49425"/>
                  <a:gd name="connsiteY38" fmla="*/ 0 h 3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06">
                    <a:moveTo>
                      <a:pt x="0" y="0"/>
                    </a:moveTo>
                    <a:cubicBezTo>
                      <a:pt x="3448" y="4991"/>
                      <a:pt x="5362" y="10801"/>
                      <a:pt x="7620" y="16316"/>
                    </a:cubicBezTo>
                    <a:cubicBezTo>
                      <a:pt x="9830" y="21888"/>
                      <a:pt x="11687" y="27565"/>
                      <a:pt x="13659" y="33195"/>
                    </a:cubicBezTo>
                    <a:cubicBezTo>
                      <a:pt x="15650" y="38833"/>
                      <a:pt x="17297" y="44539"/>
                      <a:pt x="19088" y="50225"/>
                    </a:cubicBezTo>
                    <a:cubicBezTo>
                      <a:pt x="20879" y="55902"/>
                      <a:pt x="22555" y="61608"/>
                      <a:pt x="24108" y="67342"/>
                    </a:cubicBezTo>
                    <a:cubicBezTo>
                      <a:pt x="30661" y="90211"/>
                      <a:pt x="36195" y="113290"/>
                      <a:pt x="41034" y="136579"/>
                    </a:cubicBezTo>
                    <a:cubicBezTo>
                      <a:pt x="42243" y="142570"/>
                      <a:pt x="43282" y="149085"/>
                      <a:pt x="43805" y="155000"/>
                    </a:cubicBezTo>
                    <a:cubicBezTo>
                      <a:pt x="44367" y="161068"/>
                      <a:pt x="44767" y="167097"/>
                      <a:pt x="45091" y="173098"/>
                    </a:cubicBezTo>
                    <a:cubicBezTo>
                      <a:pt x="45834" y="185099"/>
                      <a:pt x="45834" y="197063"/>
                      <a:pt x="45720" y="208988"/>
                    </a:cubicBezTo>
                    <a:cubicBezTo>
                      <a:pt x="45749" y="220904"/>
                      <a:pt x="44987" y="232801"/>
                      <a:pt x="44501" y="244678"/>
                    </a:cubicBezTo>
                    <a:lnTo>
                      <a:pt x="43272" y="262452"/>
                    </a:lnTo>
                    <a:lnTo>
                      <a:pt x="42615" y="271301"/>
                    </a:lnTo>
                    <a:lnTo>
                      <a:pt x="42291" y="275673"/>
                    </a:lnTo>
                    <a:lnTo>
                      <a:pt x="42167" y="277787"/>
                    </a:lnTo>
                    <a:lnTo>
                      <a:pt x="42129" y="278721"/>
                    </a:lnTo>
                    <a:lnTo>
                      <a:pt x="42120" y="279140"/>
                    </a:lnTo>
                    <a:cubicBezTo>
                      <a:pt x="42081" y="278902"/>
                      <a:pt x="41920" y="278597"/>
                      <a:pt x="41738" y="278416"/>
                    </a:cubicBezTo>
                    <a:lnTo>
                      <a:pt x="42243" y="280006"/>
                    </a:lnTo>
                    <a:cubicBezTo>
                      <a:pt x="42367" y="282835"/>
                      <a:pt x="42929" y="286388"/>
                      <a:pt x="43367" y="289608"/>
                    </a:cubicBezTo>
                    <a:lnTo>
                      <a:pt x="45130" y="299561"/>
                    </a:lnTo>
                    <a:cubicBezTo>
                      <a:pt x="46596" y="306153"/>
                      <a:pt x="47987" y="312830"/>
                      <a:pt x="49425" y="319507"/>
                    </a:cubicBezTo>
                    <a:cubicBezTo>
                      <a:pt x="46787" y="313239"/>
                      <a:pt x="43882" y="307019"/>
                      <a:pt x="41434" y="300619"/>
                    </a:cubicBezTo>
                    <a:lnTo>
                      <a:pt x="38014" y="290884"/>
                    </a:lnTo>
                    <a:cubicBezTo>
                      <a:pt x="36957" y="287493"/>
                      <a:pt x="36004" y="284397"/>
                      <a:pt x="35290" y="280502"/>
                    </a:cubicBezTo>
                    <a:lnTo>
                      <a:pt x="35805" y="282083"/>
                    </a:lnTo>
                    <a:cubicBezTo>
                      <a:pt x="35509" y="281540"/>
                      <a:pt x="35252" y="280883"/>
                      <a:pt x="35147" y="280292"/>
                    </a:cubicBezTo>
                    <a:lnTo>
                      <a:pt x="35004" y="279606"/>
                    </a:lnTo>
                    <a:lnTo>
                      <a:pt x="34785" y="278330"/>
                    </a:lnTo>
                    <a:lnTo>
                      <a:pt x="34442" y="276006"/>
                    </a:lnTo>
                    <a:lnTo>
                      <a:pt x="33861" y="271501"/>
                    </a:lnTo>
                    <a:cubicBezTo>
                      <a:pt x="33471" y="268519"/>
                      <a:pt x="33204" y="265547"/>
                      <a:pt x="32928" y="262566"/>
                    </a:cubicBezTo>
                    <a:lnTo>
                      <a:pt x="31385" y="244812"/>
                    </a:lnTo>
                    <a:cubicBezTo>
                      <a:pt x="30661" y="232991"/>
                      <a:pt x="29585" y="221199"/>
                      <a:pt x="28985" y="209436"/>
                    </a:cubicBezTo>
                    <a:cubicBezTo>
                      <a:pt x="27270" y="186071"/>
                      <a:pt x="26336" y="162144"/>
                      <a:pt x="22688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3" y="58664"/>
                      <a:pt x="7753" y="52788"/>
                    </a:cubicBezTo>
                    <a:cubicBezTo>
                      <a:pt x="6953" y="46911"/>
                      <a:pt x="5963" y="41081"/>
                      <a:pt x="5267" y="35176"/>
                    </a:cubicBezTo>
                    <a:lnTo>
                      <a:pt x="2934" y="17516"/>
                    </a:lnTo>
                    <a:cubicBezTo>
                      <a:pt x="1962" y="11678"/>
                      <a:pt x="1781" y="5601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1ABE3CB4-11D4-A4CC-818F-102B56D23917}"/>
                  </a:ext>
                </a:extLst>
              </p:cNvPr>
              <p:cNvSpPr/>
              <p:nvPr/>
            </p:nvSpPr>
            <p:spPr>
              <a:xfrm>
                <a:off x="10207036" y="1573307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57 h 44043"/>
                  <a:gd name="connsiteX2" fmla="*/ 18507 w 41957"/>
                  <a:gd name="connsiteY2" fmla="*/ 19555 h 44043"/>
                  <a:gd name="connsiteX3" fmla="*/ 26603 w 41957"/>
                  <a:gd name="connsiteY3" fmla="*/ 12011 h 44043"/>
                  <a:gd name="connsiteX4" fmla="*/ 33852 w 41957"/>
                  <a:gd name="connsiteY4" fmla="*/ 5772 h 44043"/>
                  <a:gd name="connsiteX5" fmla="*/ 41958 w 41957"/>
                  <a:gd name="connsiteY5" fmla="*/ 0 h 44043"/>
                  <a:gd name="connsiteX6" fmla="*/ 38186 w 41957"/>
                  <a:gd name="connsiteY6" fmla="*/ 9125 h 44043"/>
                  <a:gd name="connsiteX7" fmla="*/ 32776 w 41957"/>
                  <a:gd name="connsiteY7" fmla="*/ 17707 h 44043"/>
                  <a:gd name="connsiteX8" fmla="*/ 25327 w 41957"/>
                  <a:gd name="connsiteY8" fmla="*/ 26241 h 44043"/>
                  <a:gd name="connsiteX9" fmla="*/ 16916 w 41957"/>
                  <a:gd name="connsiteY9" fmla="*/ 33804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53" y="40300"/>
                      <a:pt x="5096" y="35557"/>
                    </a:cubicBezTo>
                    <a:cubicBezTo>
                      <a:pt x="8306" y="30680"/>
                      <a:pt x="13411" y="25060"/>
                      <a:pt x="18507" y="19555"/>
                    </a:cubicBezTo>
                    <a:cubicBezTo>
                      <a:pt x="21184" y="16926"/>
                      <a:pt x="23851" y="14259"/>
                      <a:pt x="26603" y="12011"/>
                    </a:cubicBezTo>
                    <a:cubicBezTo>
                      <a:pt x="29442" y="9754"/>
                      <a:pt x="31595" y="7544"/>
                      <a:pt x="33852" y="5772"/>
                    </a:cubicBezTo>
                    <a:cubicBezTo>
                      <a:pt x="38176" y="217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25"/>
                    </a:cubicBezTo>
                    <a:cubicBezTo>
                      <a:pt x="36814" y="11773"/>
                      <a:pt x="35109" y="15021"/>
                      <a:pt x="32776" y="17707"/>
                    </a:cubicBezTo>
                    <a:cubicBezTo>
                      <a:pt x="30575" y="20574"/>
                      <a:pt x="27927" y="23393"/>
                      <a:pt x="25327" y="26241"/>
                    </a:cubicBezTo>
                    <a:cubicBezTo>
                      <a:pt x="22603" y="28975"/>
                      <a:pt x="19821" y="31633"/>
                      <a:pt x="16916" y="33804"/>
                    </a:cubicBezTo>
                    <a:cubicBezTo>
                      <a:pt x="14078" y="36052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BE0B848C-4ED7-B7B5-372F-CE36523BDF3C}"/>
                  </a:ext>
                </a:extLst>
              </p:cNvPr>
              <p:cNvSpPr/>
              <p:nvPr/>
            </p:nvSpPr>
            <p:spPr>
              <a:xfrm>
                <a:off x="10204684" y="1523939"/>
                <a:ext cx="24761" cy="59178"/>
              </a:xfrm>
              <a:custGeom>
                <a:avLst/>
                <a:gdLst>
                  <a:gd name="connsiteX0" fmla="*/ 0 w 24761"/>
                  <a:gd name="connsiteY0" fmla="*/ 59179 h 59178"/>
                  <a:gd name="connsiteX1" fmla="*/ 2381 w 24761"/>
                  <a:gd name="connsiteY1" fmla="*/ 49092 h 59178"/>
                  <a:gd name="connsiteX2" fmla="*/ 9992 w 24761"/>
                  <a:gd name="connsiteY2" fmla="*/ 28565 h 59178"/>
                  <a:gd name="connsiteX3" fmla="*/ 14850 w 24761"/>
                  <a:gd name="connsiteY3" fmla="*/ 18069 h 59178"/>
                  <a:gd name="connsiteX4" fmla="*/ 19412 w 24761"/>
                  <a:gd name="connsiteY4" fmla="*/ 8992 h 59178"/>
                  <a:gd name="connsiteX5" fmla="*/ 24375 w 24761"/>
                  <a:gd name="connsiteY5" fmla="*/ 0 h 59178"/>
                  <a:gd name="connsiteX6" fmla="*/ 24641 w 24761"/>
                  <a:gd name="connsiteY6" fmla="*/ 10525 h 59178"/>
                  <a:gd name="connsiteX7" fmla="*/ 22689 w 24761"/>
                  <a:gd name="connsiteY7" fmla="*/ 20964 h 59178"/>
                  <a:gd name="connsiteX8" fmla="*/ 18707 w 24761"/>
                  <a:gd name="connsiteY8" fmla="*/ 32337 h 59178"/>
                  <a:gd name="connsiteX9" fmla="*/ 7191 w 24761"/>
                  <a:gd name="connsiteY9" fmla="*/ 51606 h 59178"/>
                  <a:gd name="connsiteX10" fmla="*/ 0 w 24761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1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30" y="35785"/>
                      <a:pt x="9992" y="28565"/>
                    </a:cubicBezTo>
                    <a:cubicBezTo>
                      <a:pt x="11611" y="24984"/>
                      <a:pt x="13106" y="21355"/>
                      <a:pt x="14850" y="18069"/>
                    </a:cubicBezTo>
                    <a:cubicBezTo>
                      <a:pt x="16316" y="14716"/>
                      <a:pt x="17888" y="11630"/>
                      <a:pt x="19412" y="8992"/>
                    </a:cubicBezTo>
                    <a:cubicBezTo>
                      <a:pt x="21870" y="3639"/>
                      <a:pt x="24375" y="0"/>
                      <a:pt x="24375" y="0"/>
                    </a:cubicBezTo>
                    <a:cubicBezTo>
                      <a:pt x="24375" y="0"/>
                      <a:pt x="25022" y="4172"/>
                      <a:pt x="24641" y="10525"/>
                    </a:cubicBezTo>
                    <a:cubicBezTo>
                      <a:pt x="24270" y="13602"/>
                      <a:pt x="23622" y="17183"/>
                      <a:pt x="22689" y="20964"/>
                    </a:cubicBezTo>
                    <a:cubicBezTo>
                      <a:pt x="21670" y="24679"/>
                      <a:pt x="20203" y="28527"/>
                      <a:pt x="18707" y="32337"/>
                    </a:cubicBezTo>
                    <a:cubicBezTo>
                      <a:pt x="15364" y="39805"/>
                      <a:pt x="11116" y="46815"/>
                      <a:pt x="7191" y="51606"/>
                    </a:cubicBezTo>
                    <a:cubicBezTo>
                      <a:pt x="3401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FA6EED4E-666B-684C-EFDC-F9F8ABFC7E7D}"/>
                  </a:ext>
                </a:extLst>
              </p:cNvPr>
              <p:cNvSpPr/>
              <p:nvPr/>
            </p:nvSpPr>
            <p:spPr>
              <a:xfrm>
                <a:off x="10156554" y="1604930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6 w 51473"/>
                  <a:gd name="connsiteY2" fmla="*/ 28842 h 46920"/>
                  <a:gd name="connsiteX3" fmla="*/ 11668 w 51473"/>
                  <a:gd name="connsiteY3" fmla="*/ 19602 h 46920"/>
                  <a:gd name="connsiteX4" fmla="*/ 4781 w 51473"/>
                  <a:gd name="connsiteY4" fmla="*/ 10354 h 46920"/>
                  <a:gd name="connsiteX5" fmla="*/ 1095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3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1"/>
                      <a:pt x="41043" y="42577"/>
                    </a:cubicBezTo>
                    <a:cubicBezTo>
                      <a:pt x="35042" y="39576"/>
                      <a:pt x="27670" y="34623"/>
                      <a:pt x="20926" y="28842"/>
                    </a:cubicBezTo>
                    <a:cubicBezTo>
                      <a:pt x="17621" y="25879"/>
                      <a:pt x="14468" y="22698"/>
                      <a:pt x="11668" y="19602"/>
                    </a:cubicBezTo>
                    <a:cubicBezTo>
                      <a:pt x="8934" y="16412"/>
                      <a:pt x="6639" y="13154"/>
                      <a:pt x="4781" y="10354"/>
                    </a:cubicBezTo>
                    <a:cubicBezTo>
                      <a:pt x="2991" y="7439"/>
                      <a:pt x="1886" y="4734"/>
                      <a:pt x="1095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3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3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0" name="图形 3">
              <a:extLst>
                <a:ext uri="{FF2B5EF4-FFF2-40B4-BE49-F238E27FC236}">
                  <a16:creationId xmlns:a16="http://schemas.microsoft.com/office/drawing/2014/main" id="{631788C6-2A22-3E4C-56DE-86AA14D1DB76}"/>
                </a:ext>
              </a:extLst>
            </p:cNvPr>
            <p:cNvGrpSpPr/>
            <p:nvPr/>
          </p:nvGrpSpPr>
          <p:grpSpPr>
            <a:xfrm>
              <a:off x="10756469" y="599595"/>
              <a:ext cx="116152" cy="345683"/>
              <a:chOff x="10983602" y="1009179"/>
              <a:chExt cx="107360" cy="319516"/>
            </a:xfrm>
          </p:grpSpPr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E4EAA0E7-13F4-1B4E-38D6-9A205C4BB5AF}"/>
                  </a:ext>
                </a:extLst>
              </p:cNvPr>
              <p:cNvSpPr/>
              <p:nvPr/>
            </p:nvSpPr>
            <p:spPr>
              <a:xfrm>
                <a:off x="10983602" y="1009189"/>
                <a:ext cx="107360" cy="280254"/>
              </a:xfrm>
              <a:custGeom>
                <a:avLst/>
                <a:gdLst>
                  <a:gd name="connsiteX0" fmla="*/ 64902 w 107360"/>
                  <a:gd name="connsiteY0" fmla="*/ 280254 h 280254"/>
                  <a:gd name="connsiteX1" fmla="*/ 84 w 107360"/>
                  <a:gd name="connsiteY1" fmla="*/ 127864 h 280254"/>
                  <a:gd name="connsiteX2" fmla="*/ 26107 w 107360"/>
                  <a:gd name="connsiteY2" fmla="*/ 0 h 280254"/>
                  <a:gd name="connsiteX3" fmla="*/ 107317 w 107360"/>
                  <a:gd name="connsiteY3" fmla="*/ 165697 h 280254"/>
                  <a:gd name="connsiteX4" fmla="*/ 64902 w 107360"/>
                  <a:gd name="connsiteY4" fmla="*/ 280254 h 28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60" h="280254">
                    <a:moveTo>
                      <a:pt x="64902" y="280254"/>
                    </a:moveTo>
                    <a:cubicBezTo>
                      <a:pt x="64902" y="280254"/>
                      <a:pt x="1065" y="178146"/>
                      <a:pt x="84" y="127864"/>
                    </a:cubicBezTo>
                    <a:cubicBezTo>
                      <a:pt x="-1135" y="66380"/>
                      <a:pt x="11057" y="69028"/>
                      <a:pt x="26107" y="0"/>
                    </a:cubicBezTo>
                    <a:cubicBezTo>
                      <a:pt x="26107" y="0"/>
                      <a:pt x="109536" y="117386"/>
                      <a:pt x="107317" y="165697"/>
                    </a:cubicBezTo>
                    <a:cubicBezTo>
                      <a:pt x="105116" y="213998"/>
                      <a:pt x="66740" y="235629"/>
                      <a:pt x="64902" y="280254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A10420E-C20D-480D-67EB-3611434F5441}"/>
                  </a:ext>
                </a:extLst>
              </p:cNvPr>
              <p:cNvSpPr/>
              <p:nvPr/>
            </p:nvSpPr>
            <p:spPr>
              <a:xfrm>
                <a:off x="11009718" y="1009179"/>
                <a:ext cx="49425" cy="319516"/>
              </a:xfrm>
              <a:custGeom>
                <a:avLst/>
                <a:gdLst>
                  <a:gd name="connsiteX0" fmla="*/ 0 w 49425"/>
                  <a:gd name="connsiteY0" fmla="*/ 0 h 319516"/>
                  <a:gd name="connsiteX1" fmla="*/ 7620 w 49425"/>
                  <a:gd name="connsiteY1" fmla="*/ 16316 h 319516"/>
                  <a:gd name="connsiteX2" fmla="*/ 13659 w 49425"/>
                  <a:gd name="connsiteY2" fmla="*/ 33204 h 319516"/>
                  <a:gd name="connsiteX3" fmla="*/ 19088 w 49425"/>
                  <a:gd name="connsiteY3" fmla="*/ 50235 h 319516"/>
                  <a:gd name="connsiteX4" fmla="*/ 24108 w 49425"/>
                  <a:gd name="connsiteY4" fmla="*/ 67361 h 319516"/>
                  <a:gd name="connsiteX5" fmla="*/ 41034 w 49425"/>
                  <a:gd name="connsiteY5" fmla="*/ 136598 h 319516"/>
                  <a:gd name="connsiteX6" fmla="*/ 43805 w 49425"/>
                  <a:gd name="connsiteY6" fmla="*/ 155019 h 319516"/>
                  <a:gd name="connsiteX7" fmla="*/ 45091 w 49425"/>
                  <a:gd name="connsiteY7" fmla="*/ 173117 h 319516"/>
                  <a:gd name="connsiteX8" fmla="*/ 45720 w 49425"/>
                  <a:gd name="connsiteY8" fmla="*/ 209007 h 319516"/>
                  <a:gd name="connsiteX9" fmla="*/ 44510 w 49425"/>
                  <a:gd name="connsiteY9" fmla="*/ 244697 h 319516"/>
                  <a:gd name="connsiteX10" fmla="*/ 43282 w 49425"/>
                  <a:gd name="connsiteY10" fmla="*/ 262471 h 319516"/>
                  <a:gd name="connsiteX11" fmla="*/ 42624 w 49425"/>
                  <a:gd name="connsiteY11" fmla="*/ 271320 h 319516"/>
                  <a:gd name="connsiteX12" fmla="*/ 42301 w 49425"/>
                  <a:gd name="connsiteY12" fmla="*/ 275692 h 319516"/>
                  <a:gd name="connsiteX13" fmla="*/ 42177 w 49425"/>
                  <a:gd name="connsiteY13" fmla="*/ 277806 h 319516"/>
                  <a:gd name="connsiteX14" fmla="*/ 42139 w 49425"/>
                  <a:gd name="connsiteY14" fmla="*/ 278740 h 319516"/>
                  <a:gd name="connsiteX15" fmla="*/ 42129 w 49425"/>
                  <a:gd name="connsiteY15" fmla="*/ 279159 h 319516"/>
                  <a:gd name="connsiteX16" fmla="*/ 41748 w 49425"/>
                  <a:gd name="connsiteY16" fmla="*/ 278435 h 319516"/>
                  <a:gd name="connsiteX17" fmla="*/ 42253 w 49425"/>
                  <a:gd name="connsiteY17" fmla="*/ 280025 h 319516"/>
                  <a:gd name="connsiteX18" fmla="*/ 43367 w 49425"/>
                  <a:gd name="connsiteY18" fmla="*/ 289627 h 319516"/>
                  <a:gd name="connsiteX19" fmla="*/ 45130 w 49425"/>
                  <a:gd name="connsiteY19" fmla="*/ 299571 h 319516"/>
                  <a:gd name="connsiteX20" fmla="*/ 49425 w 49425"/>
                  <a:gd name="connsiteY20" fmla="*/ 319516 h 319516"/>
                  <a:gd name="connsiteX21" fmla="*/ 41434 w 49425"/>
                  <a:gd name="connsiteY21" fmla="*/ 300628 h 319516"/>
                  <a:gd name="connsiteX22" fmla="*/ 38014 w 49425"/>
                  <a:gd name="connsiteY22" fmla="*/ 290884 h 319516"/>
                  <a:gd name="connsiteX23" fmla="*/ 35300 w 49425"/>
                  <a:gd name="connsiteY23" fmla="*/ 280502 h 319516"/>
                  <a:gd name="connsiteX24" fmla="*/ 35814 w 49425"/>
                  <a:gd name="connsiteY24" fmla="*/ 282092 h 319516"/>
                  <a:gd name="connsiteX25" fmla="*/ 35157 w 49425"/>
                  <a:gd name="connsiteY25" fmla="*/ 280302 h 319516"/>
                  <a:gd name="connsiteX26" fmla="*/ 35014 w 49425"/>
                  <a:gd name="connsiteY26" fmla="*/ 279616 h 319516"/>
                  <a:gd name="connsiteX27" fmla="*/ 34795 w 49425"/>
                  <a:gd name="connsiteY27" fmla="*/ 278340 h 319516"/>
                  <a:gd name="connsiteX28" fmla="*/ 34452 w 49425"/>
                  <a:gd name="connsiteY28" fmla="*/ 276015 h 319516"/>
                  <a:gd name="connsiteX29" fmla="*/ 33871 w 49425"/>
                  <a:gd name="connsiteY29" fmla="*/ 271510 h 319516"/>
                  <a:gd name="connsiteX30" fmla="*/ 32938 w 49425"/>
                  <a:gd name="connsiteY30" fmla="*/ 262576 h 319516"/>
                  <a:gd name="connsiteX31" fmla="*/ 31395 w 49425"/>
                  <a:gd name="connsiteY31" fmla="*/ 244812 h 319516"/>
                  <a:gd name="connsiteX32" fmla="*/ 28985 w 49425"/>
                  <a:gd name="connsiteY32" fmla="*/ 209436 h 319516"/>
                  <a:gd name="connsiteX33" fmla="*/ 22689 w 49425"/>
                  <a:gd name="connsiteY33" fmla="*/ 140246 h 319516"/>
                  <a:gd name="connsiteX34" fmla="*/ 10411 w 49425"/>
                  <a:gd name="connsiteY34" fmla="*/ 70361 h 319516"/>
                  <a:gd name="connsiteX35" fmla="*/ 7753 w 49425"/>
                  <a:gd name="connsiteY35" fmla="*/ 52788 h 319516"/>
                  <a:gd name="connsiteX36" fmla="*/ 5258 w 49425"/>
                  <a:gd name="connsiteY36" fmla="*/ 35176 h 319516"/>
                  <a:gd name="connsiteX37" fmla="*/ 2934 w 49425"/>
                  <a:gd name="connsiteY37" fmla="*/ 17516 h 319516"/>
                  <a:gd name="connsiteX38" fmla="*/ 0 w 49425"/>
                  <a:gd name="connsiteY38" fmla="*/ 0 h 31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9425" h="319516">
                    <a:moveTo>
                      <a:pt x="0" y="0"/>
                    </a:moveTo>
                    <a:cubicBezTo>
                      <a:pt x="3448" y="4991"/>
                      <a:pt x="5363" y="10801"/>
                      <a:pt x="7620" y="16316"/>
                    </a:cubicBezTo>
                    <a:cubicBezTo>
                      <a:pt x="9830" y="21888"/>
                      <a:pt x="11687" y="27565"/>
                      <a:pt x="13659" y="33204"/>
                    </a:cubicBezTo>
                    <a:cubicBezTo>
                      <a:pt x="15650" y="38833"/>
                      <a:pt x="17297" y="44548"/>
                      <a:pt x="19088" y="50235"/>
                    </a:cubicBezTo>
                    <a:cubicBezTo>
                      <a:pt x="20879" y="55912"/>
                      <a:pt x="22555" y="61627"/>
                      <a:pt x="24108" y="67361"/>
                    </a:cubicBezTo>
                    <a:cubicBezTo>
                      <a:pt x="30661" y="90230"/>
                      <a:pt x="36195" y="113300"/>
                      <a:pt x="41034" y="136598"/>
                    </a:cubicBezTo>
                    <a:cubicBezTo>
                      <a:pt x="42243" y="142580"/>
                      <a:pt x="43282" y="149104"/>
                      <a:pt x="43805" y="155019"/>
                    </a:cubicBezTo>
                    <a:cubicBezTo>
                      <a:pt x="44377" y="161087"/>
                      <a:pt x="44768" y="167116"/>
                      <a:pt x="45091" y="173117"/>
                    </a:cubicBezTo>
                    <a:cubicBezTo>
                      <a:pt x="45844" y="185128"/>
                      <a:pt x="45834" y="197082"/>
                      <a:pt x="45720" y="209007"/>
                    </a:cubicBezTo>
                    <a:cubicBezTo>
                      <a:pt x="45758" y="220923"/>
                      <a:pt x="44996" y="232829"/>
                      <a:pt x="44510" y="244697"/>
                    </a:cubicBezTo>
                    <a:lnTo>
                      <a:pt x="43282" y="262471"/>
                    </a:lnTo>
                    <a:lnTo>
                      <a:pt x="42624" y="271320"/>
                    </a:lnTo>
                    <a:lnTo>
                      <a:pt x="42301" y="275692"/>
                    </a:lnTo>
                    <a:lnTo>
                      <a:pt x="42177" y="277806"/>
                    </a:lnTo>
                    <a:lnTo>
                      <a:pt x="42139" y="278740"/>
                    </a:lnTo>
                    <a:lnTo>
                      <a:pt x="42129" y="279159"/>
                    </a:lnTo>
                    <a:cubicBezTo>
                      <a:pt x="42091" y="278921"/>
                      <a:pt x="41929" y="278625"/>
                      <a:pt x="41748" y="278435"/>
                    </a:cubicBezTo>
                    <a:lnTo>
                      <a:pt x="42253" y="280025"/>
                    </a:lnTo>
                    <a:cubicBezTo>
                      <a:pt x="42377" y="282854"/>
                      <a:pt x="42929" y="286407"/>
                      <a:pt x="43367" y="289627"/>
                    </a:cubicBezTo>
                    <a:lnTo>
                      <a:pt x="45130" y="299571"/>
                    </a:lnTo>
                    <a:cubicBezTo>
                      <a:pt x="46596" y="306162"/>
                      <a:pt x="47987" y="312839"/>
                      <a:pt x="49425" y="319516"/>
                    </a:cubicBezTo>
                    <a:cubicBezTo>
                      <a:pt x="46787" y="313249"/>
                      <a:pt x="43882" y="307029"/>
                      <a:pt x="41434" y="300628"/>
                    </a:cubicBezTo>
                    <a:lnTo>
                      <a:pt x="38014" y="290884"/>
                    </a:lnTo>
                    <a:cubicBezTo>
                      <a:pt x="36957" y="287493"/>
                      <a:pt x="36014" y="284397"/>
                      <a:pt x="35300" y="280502"/>
                    </a:cubicBezTo>
                    <a:lnTo>
                      <a:pt x="35814" y="282092"/>
                    </a:lnTo>
                    <a:cubicBezTo>
                      <a:pt x="35519" y="281549"/>
                      <a:pt x="35262" y="280892"/>
                      <a:pt x="35157" y="280302"/>
                    </a:cubicBezTo>
                    <a:lnTo>
                      <a:pt x="35014" y="279616"/>
                    </a:lnTo>
                    <a:lnTo>
                      <a:pt x="34795" y="278340"/>
                    </a:lnTo>
                    <a:lnTo>
                      <a:pt x="34452" y="276015"/>
                    </a:lnTo>
                    <a:lnTo>
                      <a:pt x="33871" y="271510"/>
                    </a:lnTo>
                    <a:cubicBezTo>
                      <a:pt x="33481" y="268529"/>
                      <a:pt x="33223" y="265557"/>
                      <a:pt x="32938" y="262576"/>
                    </a:cubicBezTo>
                    <a:lnTo>
                      <a:pt x="31395" y="244812"/>
                    </a:lnTo>
                    <a:cubicBezTo>
                      <a:pt x="30671" y="232991"/>
                      <a:pt x="29594" y="221199"/>
                      <a:pt x="28985" y="209436"/>
                    </a:cubicBezTo>
                    <a:cubicBezTo>
                      <a:pt x="27280" y="186071"/>
                      <a:pt x="26337" y="162135"/>
                      <a:pt x="22689" y="140246"/>
                    </a:cubicBezTo>
                    <a:cubicBezTo>
                      <a:pt x="18231" y="117072"/>
                      <a:pt x="13973" y="93783"/>
                      <a:pt x="10411" y="70361"/>
                    </a:cubicBezTo>
                    <a:cubicBezTo>
                      <a:pt x="9420" y="64522"/>
                      <a:pt x="8554" y="58664"/>
                      <a:pt x="7753" y="52788"/>
                    </a:cubicBezTo>
                    <a:cubicBezTo>
                      <a:pt x="6953" y="46911"/>
                      <a:pt x="5963" y="41081"/>
                      <a:pt x="5258" y="35176"/>
                    </a:cubicBezTo>
                    <a:lnTo>
                      <a:pt x="2934" y="17516"/>
                    </a:lnTo>
                    <a:cubicBezTo>
                      <a:pt x="1962" y="11687"/>
                      <a:pt x="1781" y="5610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DA6D4729-E0E0-421B-540C-252425070297}"/>
                  </a:ext>
                </a:extLst>
              </p:cNvPr>
              <p:cNvSpPr/>
              <p:nvPr/>
            </p:nvSpPr>
            <p:spPr>
              <a:xfrm>
                <a:off x="11046417" y="1154998"/>
                <a:ext cx="41957" cy="44043"/>
              </a:xfrm>
              <a:custGeom>
                <a:avLst/>
                <a:gdLst>
                  <a:gd name="connsiteX0" fmla="*/ 0 w 41957"/>
                  <a:gd name="connsiteY0" fmla="*/ 44044 h 44043"/>
                  <a:gd name="connsiteX1" fmla="*/ 5096 w 41957"/>
                  <a:gd name="connsiteY1" fmla="*/ 35547 h 44043"/>
                  <a:gd name="connsiteX2" fmla="*/ 18507 w 41957"/>
                  <a:gd name="connsiteY2" fmla="*/ 19545 h 44043"/>
                  <a:gd name="connsiteX3" fmla="*/ 26594 w 41957"/>
                  <a:gd name="connsiteY3" fmla="*/ 12002 h 44043"/>
                  <a:gd name="connsiteX4" fmla="*/ 33852 w 41957"/>
                  <a:gd name="connsiteY4" fmla="*/ 5763 h 44043"/>
                  <a:gd name="connsiteX5" fmla="*/ 41958 w 41957"/>
                  <a:gd name="connsiteY5" fmla="*/ 0 h 44043"/>
                  <a:gd name="connsiteX6" fmla="*/ 38186 w 41957"/>
                  <a:gd name="connsiteY6" fmla="*/ 9115 h 44043"/>
                  <a:gd name="connsiteX7" fmla="*/ 32766 w 41957"/>
                  <a:gd name="connsiteY7" fmla="*/ 17697 h 44043"/>
                  <a:gd name="connsiteX8" fmla="*/ 25327 w 41957"/>
                  <a:gd name="connsiteY8" fmla="*/ 26232 h 44043"/>
                  <a:gd name="connsiteX9" fmla="*/ 16907 w 41957"/>
                  <a:gd name="connsiteY9" fmla="*/ 33795 h 44043"/>
                  <a:gd name="connsiteX10" fmla="*/ 8820 w 41957"/>
                  <a:gd name="connsiteY10" fmla="*/ 39548 h 44043"/>
                  <a:gd name="connsiteX11" fmla="*/ 0 w 41957"/>
                  <a:gd name="connsiteY11" fmla="*/ 44044 h 4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57" h="44043">
                    <a:moveTo>
                      <a:pt x="0" y="44044"/>
                    </a:moveTo>
                    <a:cubicBezTo>
                      <a:pt x="0" y="44044"/>
                      <a:pt x="1743" y="40300"/>
                      <a:pt x="5096" y="35547"/>
                    </a:cubicBezTo>
                    <a:cubicBezTo>
                      <a:pt x="8296" y="30671"/>
                      <a:pt x="13411" y="25051"/>
                      <a:pt x="18507" y="19545"/>
                    </a:cubicBezTo>
                    <a:cubicBezTo>
                      <a:pt x="21174" y="16916"/>
                      <a:pt x="23851" y="14259"/>
                      <a:pt x="26594" y="12002"/>
                    </a:cubicBezTo>
                    <a:cubicBezTo>
                      <a:pt x="29442" y="9744"/>
                      <a:pt x="31585" y="7534"/>
                      <a:pt x="33852" y="5763"/>
                    </a:cubicBezTo>
                    <a:cubicBezTo>
                      <a:pt x="38176" y="2162"/>
                      <a:pt x="41958" y="0"/>
                      <a:pt x="41958" y="0"/>
                    </a:cubicBezTo>
                    <a:cubicBezTo>
                      <a:pt x="41958" y="0"/>
                      <a:pt x="40967" y="3781"/>
                      <a:pt x="38186" y="9115"/>
                    </a:cubicBezTo>
                    <a:cubicBezTo>
                      <a:pt x="36814" y="11763"/>
                      <a:pt x="35109" y="15011"/>
                      <a:pt x="32766" y="17697"/>
                    </a:cubicBezTo>
                    <a:cubicBezTo>
                      <a:pt x="30575" y="20574"/>
                      <a:pt x="27918" y="23384"/>
                      <a:pt x="25327" y="26232"/>
                    </a:cubicBezTo>
                    <a:cubicBezTo>
                      <a:pt x="22603" y="28975"/>
                      <a:pt x="19822" y="31623"/>
                      <a:pt x="16907" y="33795"/>
                    </a:cubicBezTo>
                    <a:cubicBezTo>
                      <a:pt x="14078" y="36043"/>
                      <a:pt x="11306" y="38005"/>
                      <a:pt x="8820" y="39548"/>
                    </a:cubicBezTo>
                    <a:cubicBezTo>
                      <a:pt x="3886" y="42653"/>
                      <a:pt x="0" y="44044"/>
                      <a:pt x="0" y="44044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10E874E7-DD93-40F4-4365-BE7A87B6049F}"/>
                  </a:ext>
                </a:extLst>
              </p:cNvPr>
              <p:cNvSpPr/>
              <p:nvPr/>
            </p:nvSpPr>
            <p:spPr>
              <a:xfrm>
                <a:off x="11044065" y="1105630"/>
                <a:ext cx="24755" cy="59178"/>
              </a:xfrm>
              <a:custGeom>
                <a:avLst/>
                <a:gdLst>
                  <a:gd name="connsiteX0" fmla="*/ 0 w 24755"/>
                  <a:gd name="connsiteY0" fmla="*/ 59179 h 59178"/>
                  <a:gd name="connsiteX1" fmla="*/ 2381 w 24755"/>
                  <a:gd name="connsiteY1" fmla="*/ 49092 h 59178"/>
                  <a:gd name="connsiteX2" fmla="*/ 9992 w 24755"/>
                  <a:gd name="connsiteY2" fmla="*/ 28565 h 59178"/>
                  <a:gd name="connsiteX3" fmla="*/ 14840 w 24755"/>
                  <a:gd name="connsiteY3" fmla="*/ 18069 h 59178"/>
                  <a:gd name="connsiteX4" fmla="*/ 19402 w 24755"/>
                  <a:gd name="connsiteY4" fmla="*/ 8992 h 59178"/>
                  <a:gd name="connsiteX5" fmla="*/ 24365 w 24755"/>
                  <a:gd name="connsiteY5" fmla="*/ 0 h 59178"/>
                  <a:gd name="connsiteX6" fmla="*/ 24641 w 24755"/>
                  <a:gd name="connsiteY6" fmla="*/ 10525 h 59178"/>
                  <a:gd name="connsiteX7" fmla="*/ 22688 w 24755"/>
                  <a:gd name="connsiteY7" fmla="*/ 20965 h 59178"/>
                  <a:gd name="connsiteX8" fmla="*/ 18707 w 24755"/>
                  <a:gd name="connsiteY8" fmla="*/ 32337 h 59178"/>
                  <a:gd name="connsiteX9" fmla="*/ 7191 w 24755"/>
                  <a:gd name="connsiteY9" fmla="*/ 51606 h 59178"/>
                  <a:gd name="connsiteX10" fmla="*/ 0 w 24755"/>
                  <a:gd name="connsiteY10" fmla="*/ 59179 h 5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55" h="59178">
                    <a:moveTo>
                      <a:pt x="0" y="59179"/>
                    </a:moveTo>
                    <a:cubicBezTo>
                      <a:pt x="0" y="59179"/>
                      <a:pt x="638" y="54912"/>
                      <a:pt x="2381" y="49092"/>
                    </a:cubicBezTo>
                    <a:cubicBezTo>
                      <a:pt x="4134" y="43263"/>
                      <a:pt x="6829" y="35785"/>
                      <a:pt x="9992" y="28565"/>
                    </a:cubicBezTo>
                    <a:cubicBezTo>
                      <a:pt x="11601" y="24984"/>
                      <a:pt x="13097" y="21355"/>
                      <a:pt x="14840" y="18069"/>
                    </a:cubicBezTo>
                    <a:cubicBezTo>
                      <a:pt x="16307" y="14716"/>
                      <a:pt x="17878" y="11630"/>
                      <a:pt x="19402" y="8992"/>
                    </a:cubicBezTo>
                    <a:cubicBezTo>
                      <a:pt x="21860" y="3639"/>
                      <a:pt x="24365" y="0"/>
                      <a:pt x="24365" y="0"/>
                    </a:cubicBezTo>
                    <a:cubicBezTo>
                      <a:pt x="24365" y="0"/>
                      <a:pt x="25012" y="4172"/>
                      <a:pt x="24641" y="10525"/>
                    </a:cubicBezTo>
                    <a:cubicBezTo>
                      <a:pt x="24260" y="13602"/>
                      <a:pt x="23622" y="17183"/>
                      <a:pt x="22688" y="20965"/>
                    </a:cubicBezTo>
                    <a:cubicBezTo>
                      <a:pt x="21669" y="24679"/>
                      <a:pt x="20203" y="28527"/>
                      <a:pt x="18707" y="32337"/>
                    </a:cubicBezTo>
                    <a:cubicBezTo>
                      <a:pt x="15354" y="39805"/>
                      <a:pt x="11116" y="46815"/>
                      <a:pt x="7191" y="51606"/>
                    </a:cubicBezTo>
                    <a:cubicBezTo>
                      <a:pt x="3400" y="56502"/>
                      <a:pt x="0" y="59179"/>
                      <a:pt x="0" y="5917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FE46F765-B210-2266-53FA-5B22942D7385}"/>
                  </a:ext>
                </a:extLst>
              </p:cNvPr>
              <p:cNvSpPr/>
              <p:nvPr/>
            </p:nvSpPr>
            <p:spPr>
              <a:xfrm>
                <a:off x="10995925" y="1186621"/>
                <a:ext cx="51473" cy="46920"/>
              </a:xfrm>
              <a:custGeom>
                <a:avLst/>
                <a:gdLst>
                  <a:gd name="connsiteX0" fmla="*/ 51473 w 51473"/>
                  <a:gd name="connsiteY0" fmla="*/ 46920 h 46920"/>
                  <a:gd name="connsiteX1" fmla="*/ 41043 w 51473"/>
                  <a:gd name="connsiteY1" fmla="*/ 42577 h 46920"/>
                  <a:gd name="connsiteX2" fmla="*/ 20927 w 51473"/>
                  <a:gd name="connsiteY2" fmla="*/ 28842 h 46920"/>
                  <a:gd name="connsiteX3" fmla="*/ 11668 w 51473"/>
                  <a:gd name="connsiteY3" fmla="*/ 19602 h 46920"/>
                  <a:gd name="connsiteX4" fmla="*/ 4782 w 51473"/>
                  <a:gd name="connsiteY4" fmla="*/ 10354 h 46920"/>
                  <a:gd name="connsiteX5" fmla="*/ 1086 w 51473"/>
                  <a:gd name="connsiteY5" fmla="*/ 2924 h 46920"/>
                  <a:gd name="connsiteX6" fmla="*/ 0 w 51473"/>
                  <a:gd name="connsiteY6" fmla="*/ 0 h 46920"/>
                  <a:gd name="connsiteX7" fmla="*/ 8868 w 51473"/>
                  <a:gd name="connsiteY7" fmla="*/ 6715 h 46920"/>
                  <a:gd name="connsiteX8" fmla="*/ 17507 w 51473"/>
                  <a:gd name="connsiteY8" fmla="*/ 13583 h 46920"/>
                  <a:gd name="connsiteX9" fmla="*/ 27194 w 51473"/>
                  <a:gd name="connsiteY9" fmla="*/ 21669 h 46920"/>
                  <a:gd name="connsiteX10" fmla="*/ 36519 w 51473"/>
                  <a:gd name="connsiteY10" fmla="*/ 30242 h 46920"/>
                  <a:gd name="connsiteX11" fmla="*/ 44329 w 51473"/>
                  <a:gd name="connsiteY11" fmla="*/ 38252 h 46920"/>
                  <a:gd name="connsiteX12" fmla="*/ 51473 w 51473"/>
                  <a:gd name="connsiteY12" fmla="*/ 46920 h 4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73" h="46920">
                    <a:moveTo>
                      <a:pt x="51473" y="46920"/>
                    </a:moveTo>
                    <a:cubicBezTo>
                      <a:pt x="51473" y="46920"/>
                      <a:pt x="46977" y="45710"/>
                      <a:pt x="41043" y="42577"/>
                    </a:cubicBezTo>
                    <a:cubicBezTo>
                      <a:pt x="35043" y="39576"/>
                      <a:pt x="27670" y="34623"/>
                      <a:pt x="20927" y="28842"/>
                    </a:cubicBezTo>
                    <a:cubicBezTo>
                      <a:pt x="17621" y="25879"/>
                      <a:pt x="14469" y="22698"/>
                      <a:pt x="11668" y="19602"/>
                    </a:cubicBezTo>
                    <a:cubicBezTo>
                      <a:pt x="8935" y="16412"/>
                      <a:pt x="6639" y="13154"/>
                      <a:pt x="4782" y="10354"/>
                    </a:cubicBezTo>
                    <a:cubicBezTo>
                      <a:pt x="2991" y="7439"/>
                      <a:pt x="1877" y="4734"/>
                      <a:pt x="1086" y="2924"/>
                    </a:cubicBezTo>
                    <a:cubicBezTo>
                      <a:pt x="343" y="1086"/>
                      <a:pt x="0" y="0"/>
                      <a:pt x="0" y="0"/>
                    </a:cubicBezTo>
                    <a:cubicBezTo>
                      <a:pt x="0" y="0"/>
                      <a:pt x="3981" y="2581"/>
                      <a:pt x="8868" y="6715"/>
                    </a:cubicBezTo>
                    <a:cubicBezTo>
                      <a:pt x="11564" y="8620"/>
                      <a:pt x="14449" y="11001"/>
                      <a:pt x="17507" y="13583"/>
                    </a:cubicBezTo>
                    <a:cubicBezTo>
                      <a:pt x="20774" y="16002"/>
                      <a:pt x="23851" y="18945"/>
                      <a:pt x="27194" y="21669"/>
                    </a:cubicBezTo>
                    <a:cubicBezTo>
                      <a:pt x="30423" y="24517"/>
                      <a:pt x="33576" y="27442"/>
                      <a:pt x="36519" y="30242"/>
                    </a:cubicBezTo>
                    <a:cubicBezTo>
                      <a:pt x="39462" y="33052"/>
                      <a:pt x="42110" y="35805"/>
                      <a:pt x="44329" y="38252"/>
                    </a:cubicBezTo>
                    <a:cubicBezTo>
                      <a:pt x="48816" y="43110"/>
                      <a:pt x="51473" y="46920"/>
                      <a:pt x="51473" y="4692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图形 3">
              <a:extLst>
                <a:ext uri="{FF2B5EF4-FFF2-40B4-BE49-F238E27FC236}">
                  <a16:creationId xmlns:a16="http://schemas.microsoft.com/office/drawing/2014/main" id="{CD643EE0-C464-9B47-29C7-557CC77B1E97}"/>
                </a:ext>
              </a:extLst>
            </p:cNvPr>
            <p:cNvGrpSpPr/>
            <p:nvPr/>
          </p:nvGrpSpPr>
          <p:grpSpPr>
            <a:xfrm>
              <a:off x="9448142" y="2277241"/>
              <a:ext cx="140779" cy="124844"/>
              <a:chOff x="9774311" y="2559832"/>
              <a:chExt cx="130122" cy="115394"/>
            </a:xfrm>
          </p:grpSpPr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EF0D7966-CAD9-7D25-B528-0FE001DD9904}"/>
                  </a:ext>
                </a:extLst>
              </p:cNvPr>
              <p:cNvSpPr/>
              <p:nvPr/>
            </p:nvSpPr>
            <p:spPr>
              <a:xfrm>
                <a:off x="9774967" y="2577894"/>
                <a:ext cx="111107" cy="83759"/>
              </a:xfrm>
              <a:custGeom>
                <a:avLst/>
                <a:gdLst>
                  <a:gd name="connsiteX0" fmla="*/ 38658 w 111107"/>
                  <a:gd name="connsiteY0" fmla="*/ 77596 h 83759"/>
                  <a:gd name="connsiteX1" fmla="*/ 71034 w 111107"/>
                  <a:gd name="connsiteY1" fmla="*/ 83759 h 83759"/>
                  <a:gd name="connsiteX2" fmla="*/ 82169 w 111107"/>
                  <a:gd name="connsiteY2" fmla="*/ 77206 h 83759"/>
                  <a:gd name="connsiteX3" fmla="*/ 109867 w 111107"/>
                  <a:gd name="connsiteY3" fmla="*/ 1834 h 83759"/>
                  <a:gd name="connsiteX4" fmla="*/ 43706 w 111107"/>
                  <a:gd name="connsiteY4" fmla="*/ 25266 h 83759"/>
                  <a:gd name="connsiteX5" fmla="*/ 597 w 111107"/>
                  <a:gd name="connsiteY5" fmla="*/ 78882 h 83759"/>
                  <a:gd name="connsiteX6" fmla="*/ 38658 w 111107"/>
                  <a:gd name="connsiteY6" fmla="*/ 77596 h 8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07" h="83759">
                    <a:moveTo>
                      <a:pt x="38658" y="77596"/>
                    </a:moveTo>
                    <a:cubicBezTo>
                      <a:pt x="52517" y="78758"/>
                      <a:pt x="64328" y="81425"/>
                      <a:pt x="71034" y="83759"/>
                    </a:cubicBezTo>
                    <a:cubicBezTo>
                      <a:pt x="74872" y="81978"/>
                      <a:pt x="78625" y="79835"/>
                      <a:pt x="82169" y="77206"/>
                    </a:cubicBezTo>
                    <a:cubicBezTo>
                      <a:pt x="111963" y="55156"/>
                      <a:pt x="113096" y="5673"/>
                      <a:pt x="109867" y="1834"/>
                    </a:cubicBezTo>
                    <a:cubicBezTo>
                      <a:pt x="105162" y="-3747"/>
                      <a:pt x="73501" y="3225"/>
                      <a:pt x="43706" y="25266"/>
                    </a:cubicBezTo>
                    <a:cubicBezTo>
                      <a:pt x="16322" y="45564"/>
                      <a:pt x="-3766" y="67576"/>
                      <a:pt x="597" y="78882"/>
                    </a:cubicBezTo>
                    <a:cubicBezTo>
                      <a:pt x="4864" y="76282"/>
                      <a:pt x="20666" y="76120"/>
                      <a:pt x="38658" y="77596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511E334C-4244-B019-3489-EFC941AA82CE}"/>
                  </a:ext>
                </a:extLst>
              </p:cNvPr>
              <p:cNvSpPr/>
              <p:nvPr/>
            </p:nvSpPr>
            <p:spPr>
              <a:xfrm>
                <a:off x="9783374" y="2559832"/>
                <a:ext cx="121059" cy="82808"/>
              </a:xfrm>
              <a:custGeom>
                <a:avLst/>
                <a:gdLst>
                  <a:gd name="connsiteX0" fmla="*/ 120091 w 121059"/>
                  <a:gd name="connsiteY0" fmla="*/ 1646 h 82808"/>
                  <a:gd name="connsiteX1" fmla="*/ 47063 w 121059"/>
                  <a:gd name="connsiteY1" fmla="*/ 29669 h 82808"/>
                  <a:gd name="connsiteX2" fmla="*/ 0 w 121059"/>
                  <a:gd name="connsiteY2" fmla="*/ 75694 h 82808"/>
                  <a:gd name="connsiteX3" fmla="*/ 35319 w 121059"/>
                  <a:gd name="connsiteY3" fmla="*/ 43337 h 82808"/>
                  <a:gd name="connsiteX4" fmla="*/ 101480 w 121059"/>
                  <a:gd name="connsiteY4" fmla="*/ 19906 h 82808"/>
                  <a:gd name="connsiteX5" fmla="*/ 85925 w 121059"/>
                  <a:gd name="connsiteY5" fmla="*/ 82809 h 82808"/>
                  <a:gd name="connsiteX6" fmla="*/ 86268 w 121059"/>
                  <a:gd name="connsiteY6" fmla="*/ 82580 h 82808"/>
                  <a:gd name="connsiteX7" fmla="*/ 120091 w 121059"/>
                  <a:gd name="connsiteY7" fmla="*/ 1646 h 8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059" h="82808">
                    <a:moveTo>
                      <a:pt x="120091" y="1646"/>
                    </a:moveTo>
                    <a:cubicBezTo>
                      <a:pt x="115224" y="-4031"/>
                      <a:pt x="80515" y="4894"/>
                      <a:pt x="47063" y="29669"/>
                    </a:cubicBezTo>
                    <a:cubicBezTo>
                      <a:pt x="25108" y="45919"/>
                      <a:pt x="7058" y="62997"/>
                      <a:pt x="0" y="75694"/>
                    </a:cubicBezTo>
                    <a:cubicBezTo>
                      <a:pt x="7925" y="65683"/>
                      <a:pt x="20603" y="54253"/>
                      <a:pt x="35319" y="43337"/>
                    </a:cubicBezTo>
                    <a:cubicBezTo>
                      <a:pt x="65113" y="21287"/>
                      <a:pt x="96774" y="14314"/>
                      <a:pt x="101480" y="19906"/>
                    </a:cubicBezTo>
                    <a:cubicBezTo>
                      <a:pt x="104185" y="23106"/>
                      <a:pt x="103746" y="58482"/>
                      <a:pt x="85925" y="82809"/>
                    </a:cubicBezTo>
                    <a:cubicBezTo>
                      <a:pt x="86040" y="82714"/>
                      <a:pt x="86144" y="82666"/>
                      <a:pt x="86268" y="82580"/>
                    </a:cubicBezTo>
                    <a:cubicBezTo>
                      <a:pt x="119701" y="57825"/>
                      <a:pt x="123387" y="5523"/>
                      <a:pt x="120091" y="164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8A01E555-1C0D-DC9D-E6DC-3F17597393E0}"/>
                  </a:ext>
                </a:extLst>
              </p:cNvPr>
              <p:cNvSpPr/>
              <p:nvPr/>
            </p:nvSpPr>
            <p:spPr>
              <a:xfrm>
                <a:off x="9774311" y="2654540"/>
                <a:ext cx="77576" cy="20686"/>
              </a:xfrm>
              <a:custGeom>
                <a:avLst/>
                <a:gdLst>
                  <a:gd name="connsiteX0" fmla="*/ 37686 w 77576"/>
                  <a:gd name="connsiteY0" fmla="*/ 20486 h 20686"/>
                  <a:gd name="connsiteX1" fmla="*/ 15 w 77576"/>
                  <a:gd name="connsiteY1" fmla="*/ 3979 h 20686"/>
                  <a:gd name="connsiteX2" fmla="*/ 39315 w 77576"/>
                  <a:gd name="connsiteY2" fmla="*/ 950 h 20686"/>
                  <a:gd name="connsiteX3" fmla="*/ 77576 w 77576"/>
                  <a:gd name="connsiteY3" fmla="*/ 10351 h 20686"/>
                  <a:gd name="connsiteX4" fmla="*/ 37686 w 77576"/>
                  <a:gd name="connsiteY4" fmla="*/ 20486 h 2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76" h="20686">
                    <a:moveTo>
                      <a:pt x="37686" y="20486"/>
                    </a:moveTo>
                    <a:cubicBezTo>
                      <a:pt x="16274" y="18714"/>
                      <a:pt x="500" y="7160"/>
                      <a:pt x="15" y="3979"/>
                    </a:cubicBezTo>
                    <a:cubicBezTo>
                      <a:pt x="-595" y="-298"/>
                      <a:pt x="17903" y="-812"/>
                      <a:pt x="39315" y="950"/>
                    </a:cubicBezTo>
                    <a:cubicBezTo>
                      <a:pt x="60727" y="2731"/>
                      <a:pt x="77491" y="8151"/>
                      <a:pt x="77576" y="10351"/>
                    </a:cubicBezTo>
                    <a:cubicBezTo>
                      <a:pt x="77634" y="11885"/>
                      <a:pt x="59108" y="22248"/>
                      <a:pt x="37686" y="2048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0" name="图形 3">
              <a:extLst>
                <a:ext uri="{FF2B5EF4-FFF2-40B4-BE49-F238E27FC236}">
                  <a16:creationId xmlns:a16="http://schemas.microsoft.com/office/drawing/2014/main" id="{72F12746-45B0-5A7B-E450-8E0B80B537E3}"/>
                </a:ext>
              </a:extLst>
            </p:cNvPr>
            <p:cNvGrpSpPr/>
            <p:nvPr/>
          </p:nvGrpSpPr>
          <p:grpSpPr>
            <a:xfrm>
              <a:off x="9317891" y="2252747"/>
              <a:ext cx="101641" cy="128448"/>
              <a:chOff x="9653920" y="2537192"/>
              <a:chExt cx="93947" cy="118725"/>
            </a:xfrm>
          </p:grpSpPr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307DB854-28E3-311F-6332-795EC4865EBB}"/>
                  </a:ext>
                </a:extLst>
              </p:cNvPr>
              <p:cNvSpPr/>
              <p:nvPr/>
            </p:nvSpPr>
            <p:spPr>
              <a:xfrm>
                <a:off x="9666804" y="2556051"/>
                <a:ext cx="80760" cy="85046"/>
              </a:xfrm>
              <a:custGeom>
                <a:avLst/>
                <a:gdLst>
                  <a:gd name="connsiteX0" fmla="*/ 51676 w 80760"/>
                  <a:gd name="connsiteY0" fmla="*/ 80237 h 85046"/>
                  <a:gd name="connsiteX1" fmla="*/ 27111 w 80760"/>
                  <a:gd name="connsiteY1" fmla="*/ 85047 h 85046"/>
                  <a:gd name="connsiteX2" fmla="*/ 19025 w 80760"/>
                  <a:gd name="connsiteY2" fmla="*/ 78027 h 85046"/>
                  <a:gd name="connsiteX3" fmla="*/ 1375 w 80760"/>
                  <a:gd name="connsiteY3" fmla="*/ 1579 h 85046"/>
                  <a:gd name="connsiteX4" fmla="*/ 50048 w 80760"/>
                  <a:gd name="connsiteY4" fmla="*/ 27763 h 85046"/>
                  <a:gd name="connsiteX5" fmla="*/ 80156 w 80760"/>
                  <a:gd name="connsiteY5" fmla="*/ 83132 h 85046"/>
                  <a:gd name="connsiteX6" fmla="*/ 51676 w 80760"/>
                  <a:gd name="connsiteY6" fmla="*/ 80237 h 8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0" h="85046">
                    <a:moveTo>
                      <a:pt x="51676" y="80237"/>
                    </a:moveTo>
                    <a:cubicBezTo>
                      <a:pt x="41218" y="80808"/>
                      <a:pt x="32245" y="82989"/>
                      <a:pt x="27111" y="85047"/>
                    </a:cubicBezTo>
                    <a:cubicBezTo>
                      <a:pt x="24302" y="83104"/>
                      <a:pt x="21577" y="80808"/>
                      <a:pt x="19025" y="78027"/>
                    </a:cubicBezTo>
                    <a:cubicBezTo>
                      <a:pt x="-2407" y="54757"/>
                      <a:pt x="-1197" y="5275"/>
                      <a:pt x="1375" y="1579"/>
                    </a:cubicBezTo>
                    <a:cubicBezTo>
                      <a:pt x="5147" y="-3802"/>
                      <a:pt x="28607" y="4484"/>
                      <a:pt x="50048" y="27763"/>
                    </a:cubicBezTo>
                    <a:cubicBezTo>
                      <a:pt x="69736" y="49185"/>
                      <a:pt x="83909" y="72017"/>
                      <a:pt x="80156" y="83132"/>
                    </a:cubicBezTo>
                    <a:cubicBezTo>
                      <a:pt x="77099" y="80332"/>
                      <a:pt x="65249" y="79513"/>
                      <a:pt x="51676" y="80237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78CE7053-3321-1A26-A8CE-763ABC86799E}"/>
                  </a:ext>
                </a:extLst>
              </p:cNvPr>
              <p:cNvSpPr/>
              <p:nvPr/>
            </p:nvSpPr>
            <p:spPr>
              <a:xfrm>
                <a:off x="9653920" y="2537192"/>
                <a:ext cx="88115" cy="83921"/>
              </a:xfrm>
              <a:custGeom>
                <a:avLst/>
                <a:gdLst>
                  <a:gd name="connsiteX0" fmla="*/ 1067 w 88115"/>
                  <a:gd name="connsiteY0" fmla="*/ 1416 h 83921"/>
                  <a:gd name="connsiteX1" fmla="*/ 54711 w 88115"/>
                  <a:gd name="connsiteY1" fmla="*/ 32468 h 83921"/>
                  <a:gd name="connsiteX2" fmla="*/ 88115 w 88115"/>
                  <a:gd name="connsiteY2" fmla="*/ 80407 h 83921"/>
                  <a:gd name="connsiteX3" fmla="*/ 62950 w 88115"/>
                  <a:gd name="connsiteY3" fmla="*/ 46613 h 83921"/>
                  <a:gd name="connsiteX4" fmla="*/ 14278 w 88115"/>
                  <a:gd name="connsiteY4" fmla="*/ 20428 h 83921"/>
                  <a:gd name="connsiteX5" fmla="*/ 23317 w 88115"/>
                  <a:gd name="connsiteY5" fmla="*/ 83922 h 83921"/>
                  <a:gd name="connsiteX6" fmla="*/ 23069 w 88115"/>
                  <a:gd name="connsiteY6" fmla="*/ 83684 h 83921"/>
                  <a:gd name="connsiteX7" fmla="*/ 1067 w 88115"/>
                  <a:gd name="connsiteY7" fmla="*/ 1416 h 83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115" h="83921">
                    <a:moveTo>
                      <a:pt x="1067" y="1416"/>
                    </a:moveTo>
                    <a:cubicBezTo>
                      <a:pt x="4953" y="-4051"/>
                      <a:pt x="30632" y="6312"/>
                      <a:pt x="54711" y="32468"/>
                    </a:cubicBezTo>
                    <a:cubicBezTo>
                      <a:pt x="70494" y="49613"/>
                      <a:pt x="83343" y="67425"/>
                      <a:pt x="88115" y="80407"/>
                    </a:cubicBezTo>
                    <a:cubicBezTo>
                      <a:pt x="82581" y="70082"/>
                      <a:pt x="73552" y="58128"/>
                      <a:pt x="62950" y="46613"/>
                    </a:cubicBezTo>
                    <a:cubicBezTo>
                      <a:pt x="41510" y="23343"/>
                      <a:pt x="18030" y="15047"/>
                      <a:pt x="14278" y="20428"/>
                    </a:cubicBezTo>
                    <a:cubicBezTo>
                      <a:pt x="12106" y="23524"/>
                      <a:pt x="10953" y="58871"/>
                      <a:pt x="23317" y="83922"/>
                    </a:cubicBezTo>
                    <a:cubicBezTo>
                      <a:pt x="23241" y="83836"/>
                      <a:pt x="23145" y="83779"/>
                      <a:pt x="23069" y="83684"/>
                    </a:cubicBezTo>
                    <a:cubicBezTo>
                      <a:pt x="-981" y="57557"/>
                      <a:pt x="-1581" y="5160"/>
                      <a:pt x="1067" y="141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B07EDC08-D8EB-B60F-2278-51E542B22F2B}"/>
                  </a:ext>
                </a:extLst>
              </p:cNvPr>
              <p:cNvSpPr/>
              <p:nvPr/>
            </p:nvSpPr>
            <p:spPr>
              <a:xfrm>
                <a:off x="9689362" y="2636032"/>
                <a:ext cx="58506" cy="19885"/>
              </a:xfrm>
              <a:custGeom>
                <a:avLst/>
                <a:gdLst>
                  <a:gd name="connsiteX0" fmla="*/ 29528 w 58506"/>
                  <a:gd name="connsiteY0" fmla="*/ 19839 h 19885"/>
                  <a:gd name="connsiteX1" fmla="*/ 58484 w 58506"/>
                  <a:gd name="connsiteY1" fmla="*/ 4923 h 19885"/>
                  <a:gd name="connsiteX2" fmla="*/ 29119 w 58506"/>
                  <a:gd name="connsiteY2" fmla="*/ 256 h 19885"/>
                  <a:gd name="connsiteX3" fmla="*/ 1 w 58506"/>
                  <a:gd name="connsiteY3" fmla="*/ 8047 h 19885"/>
                  <a:gd name="connsiteX4" fmla="*/ 29528 w 58506"/>
                  <a:gd name="connsiteY4" fmla="*/ 19839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6" h="19885">
                    <a:moveTo>
                      <a:pt x="29528" y="19839"/>
                    </a:moveTo>
                    <a:cubicBezTo>
                      <a:pt x="45664" y="18963"/>
                      <a:pt x="57989" y="8085"/>
                      <a:pt x="58484" y="4923"/>
                    </a:cubicBezTo>
                    <a:cubicBezTo>
                      <a:pt x="59132" y="675"/>
                      <a:pt x="45264" y="-611"/>
                      <a:pt x="29119" y="256"/>
                    </a:cubicBezTo>
                    <a:cubicBezTo>
                      <a:pt x="12983" y="1141"/>
                      <a:pt x="163" y="5847"/>
                      <a:pt x="1" y="8047"/>
                    </a:cubicBezTo>
                    <a:cubicBezTo>
                      <a:pt x="-104" y="9571"/>
                      <a:pt x="13374" y="20696"/>
                      <a:pt x="29528" y="19839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4" name="图形 3">
              <a:extLst>
                <a:ext uri="{FF2B5EF4-FFF2-40B4-BE49-F238E27FC236}">
                  <a16:creationId xmlns:a16="http://schemas.microsoft.com/office/drawing/2014/main" id="{C9796C63-EB21-F0D4-D4B2-698506BDA808}"/>
                </a:ext>
              </a:extLst>
            </p:cNvPr>
            <p:cNvGrpSpPr/>
            <p:nvPr/>
          </p:nvGrpSpPr>
          <p:grpSpPr>
            <a:xfrm>
              <a:off x="8965495" y="4182063"/>
              <a:ext cx="137523" cy="96332"/>
              <a:chOff x="9328199" y="4320465"/>
              <a:chExt cx="127113" cy="89040"/>
            </a:xfrm>
          </p:grpSpPr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C966FF5-2C00-A577-603A-C8F2B0AC0726}"/>
                  </a:ext>
                </a:extLst>
              </p:cNvPr>
              <p:cNvSpPr/>
              <p:nvPr/>
            </p:nvSpPr>
            <p:spPr>
              <a:xfrm>
                <a:off x="9348123" y="4331811"/>
                <a:ext cx="105599" cy="70430"/>
              </a:xfrm>
              <a:custGeom>
                <a:avLst/>
                <a:gdLst>
                  <a:gd name="connsiteX0" fmla="*/ 78463 w 105599"/>
                  <a:gd name="connsiteY0" fmla="*/ 55848 h 70430"/>
                  <a:gd name="connsiteX1" fmla="*/ 58118 w 105599"/>
                  <a:gd name="connsiteY1" fmla="*/ 70431 h 70430"/>
                  <a:gd name="connsiteX2" fmla="*/ 47850 w 105599"/>
                  <a:gd name="connsiteY2" fmla="*/ 67421 h 70430"/>
                  <a:gd name="connsiteX3" fmla="*/ 25 w 105599"/>
                  <a:gd name="connsiteY3" fmla="*/ 5251 h 70430"/>
                  <a:gd name="connsiteX4" fmla="*/ 55184 w 105599"/>
                  <a:gd name="connsiteY4" fmla="*/ 8804 h 70430"/>
                  <a:gd name="connsiteX5" fmla="*/ 105600 w 105599"/>
                  <a:gd name="connsiteY5" fmla="*/ 46628 h 70430"/>
                  <a:gd name="connsiteX6" fmla="*/ 78463 w 105599"/>
                  <a:gd name="connsiteY6" fmla="*/ 55848 h 7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99" h="70430">
                    <a:moveTo>
                      <a:pt x="78463" y="55848"/>
                    </a:moveTo>
                    <a:cubicBezTo>
                      <a:pt x="69186" y="60725"/>
                      <a:pt x="61937" y="66431"/>
                      <a:pt x="58118" y="70431"/>
                    </a:cubicBezTo>
                    <a:cubicBezTo>
                      <a:pt x="54756" y="69831"/>
                      <a:pt x="51327" y="68888"/>
                      <a:pt x="47850" y="67421"/>
                    </a:cubicBezTo>
                    <a:cubicBezTo>
                      <a:pt x="18675" y="55182"/>
                      <a:pt x="-794" y="9671"/>
                      <a:pt x="25" y="5251"/>
                    </a:cubicBezTo>
                    <a:cubicBezTo>
                      <a:pt x="1206" y="-1225"/>
                      <a:pt x="26009" y="-3436"/>
                      <a:pt x="55184" y="8804"/>
                    </a:cubicBezTo>
                    <a:cubicBezTo>
                      <a:pt x="82007" y="20082"/>
                      <a:pt x="104390" y="34960"/>
                      <a:pt x="105600" y="46628"/>
                    </a:cubicBezTo>
                    <a:cubicBezTo>
                      <a:pt x="101619" y="45361"/>
                      <a:pt x="90503" y="49543"/>
                      <a:pt x="78463" y="55848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BE3DDE21-9897-97A7-277E-2B0B0C45A22E}"/>
                  </a:ext>
                </a:extLst>
              </p:cNvPr>
              <p:cNvSpPr/>
              <p:nvPr/>
            </p:nvSpPr>
            <p:spPr>
              <a:xfrm>
                <a:off x="9328199" y="4320465"/>
                <a:ext cx="112046" cy="70556"/>
              </a:xfrm>
              <a:custGeom>
                <a:avLst/>
                <a:gdLst>
                  <a:gd name="connsiteX0" fmla="*/ 23 w 112046"/>
                  <a:gd name="connsiteY0" fmla="*/ 4758 h 70556"/>
                  <a:gd name="connsiteX1" fmla="*/ 61726 w 112046"/>
                  <a:gd name="connsiteY1" fmla="*/ 10692 h 70556"/>
                  <a:gd name="connsiteX2" fmla="*/ 112047 w 112046"/>
                  <a:gd name="connsiteY2" fmla="*/ 40400 h 70556"/>
                  <a:gd name="connsiteX3" fmla="*/ 75109 w 112046"/>
                  <a:gd name="connsiteY3" fmla="*/ 20141 h 70556"/>
                  <a:gd name="connsiteX4" fmla="*/ 19950 w 112046"/>
                  <a:gd name="connsiteY4" fmla="*/ 16569 h 70556"/>
                  <a:gd name="connsiteX5" fmla="*/ 54583 w 112046"/>
                  <a:gd name="connsiteY5" fmla="*/ 70557 h 70556"/>
                  <a:gd name="connsiteX6" fmla="*/ 54259 w 112046"/>
                  <a:gd name="connsiteY6" fmla="*/ 70423 h 70556"/>
                  <a:gd name="connsiteX7" fmla="*/ 23 w 112046"/>
                  <a:gd name="connsiteY7" fmla="*/ 4758 h 7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046" h="70556">
                    <a:moveTo>
                      <a:pt x="23" y="4758"/>
                    </a:moveTo>
                    <a:cubicBezTo>
                      <a:pt x="1290" y="-1805"/>
                      <a:pt x="28960" y="-3072"/>
                      <a:pt x="61726" y="10692"/>
                    </a:cubicBezTo>
                    <a:cubicBezTo>
                      <a:pt x="83215" y="19731"/>
                      <a:pt x="102303" y="30580"/>
                      <a:pt x="112047" y="40400"/>
                    </a:cubicBezTo>
                    <a:cubicBezTo>
                      <a:pt x="102712" y="33314"/>
                      <a:pt x="89530" y="26208"/>
                      <a:pt x="75109" y="20141"/>
                    </a:cubicBezTo>
                    <a:cubicBezTo>
                      <a:pt x="45934" y="7882"/>
                      <a:pt x="21131" y="10092"/>
                      <a:pt x="19950" y="16569"/>
                    </a:cubicBezTo>
                    <a:cubicBezTo>
                      <a:pt x="19264" y="20293"/>
                      <a:pt x="32913" y="52897"/>
                      <a:pt x="54583" y="70557"/>
                    </a:cubicBezTo>
                    <a:cubicBezTo>
                      <a:pt x="54478" y="70480"/>
                      <a:pt x="54383" y="70480"/>
                      <a:pt x="54259" y="70423"/>
                    </a:cubicBezTo>
                    <a:cubicBezTo>
                      <a:pt x="21512" y="56688"/>
                      <a:pt x="-824" y="9282"/>
                      <a:pt x="23" y="4758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D621C9E4-5FFA-AC3B-AC9F-C5C85C0395F9}"/>
                  </a:ext>
                </a:extLst>
              </p:cNvPr>
              <p:cNvSpPr/>
              <p:nvPr/>
            </p:nvSpPr>
            <p:spPr>
              <a:xfrm>
                <a:off x="9403320" y="4378131"/>
                <a:ext cx="51992" cy="31374"/>
              </a:xfrm>
              <a:custGeom>
                <a:avLst/>
                <a:gdLst>
                  <a:gd name="connsiteX0" fmla="*/ 31792 w 51992"/>
                  <a:gd name="connsiteY0" fmla="*/ 27168 h 31374"/>
                  <a:gd name="connsiteX1" fmla="*/ 51918 w 51992"/>
                  <a:gd name="connsiteY1" fmla="*/ 1555 h 31374"/>
                  <a:gd name="connsiteX2" fmla="*/ 23267 w 51992"/>
                  <a:gd name="connsiteY2" fmla="*/ 9537 h 31374"/>
                  <a:gd name="connsiteX3" fmla="*/ 45 w 51992"/>
                  <a:gd name="connsiteY3" fmla="*/ 28740 h 31374"/>
                  <a:gd name="connsiteX4" fmla="*/ 31792 w 51992"/>
                  <a:gd name="connsiteY4" fmla="*/ 27168 h 31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92" h="31374">
                    <a:moveTo>
                      <a:pt x="31792" y="27168"/>
                    </a:moveTo>
                    <a:cubicBezTo>
                      <a:pt x="46098" y="19672"/>
                      <a:pt x="52785" y="4642"/>
                      <a:pt x="51918" y="1555"/>
                    </a:cubicBezTo>
                    <a:cubicBezTo>
                      <a:pt x="50737" y="-2579"/>
                      <a:pt x="37593" y="2022"/>
                      <a:pt x="23267" y="9537"/>
                    </a:cubicBezTo>
                    <a:cubicBezTo>
                      <a:pt x="8951" y="17053"/>
                      <a:pt x="-745" y="26654"/>
                      <a:pt x="45" y="28740"/>
                    </a:cubicBezTo>
                    <a:cubicBezTo>
                      <a:pt x="578" y="30140"/>
                      <a:pt x="17457" y="34664"/>
                      <a:pt x="31792" y="27168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8" name="图形 3">
              <a:extLst>
                <a:ext uri="{FF2B5EF4-FFF2-40B4-BE49-F238E27FC236}">
                  <a16:creationId xmlns:a16="http://schemas.microsoft.com/office/drawing/2014/main" id="{DDE741E7-9BFA-6474-7149-4BD59E70AA96}"/>
                </a:ext>
              </a:extLst>
            </p:cNvPr>
            <p:cNvGrpSpPr/>
            <p:nvPr/>
          </p:nvGrpSpPr>
          <p:grpSpPr>
            <a:xfrm>
              <a:off x="9124822" y="4153210"/>
              <a:ext cx="92253" cy="142519"/>
              <a:chOff x="9475466" y="4293796"/>
              <a:chExt cx="85270" cy="131731"/>
            </a:xfrm>
          </p:grpSpPr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B9BCB57F-7CBD-350F-D477-C3BC61A2467F}"/>
                  </a:ext>
                </a:extLst>
              </p:cNvPr>
              <p:cNvSpPr/>
              <p:nvPr/>
            </p:nvSpPr>
            <p:spPr>
              <a:xfrm>
                <a:off x="9481906" y="4315755"/>
                <a:ext cx="72730" cy="105013"/>
              </a:xfrm>
              <a:custGeom>
                <a:avLst/>
                <a:gdLst>
                  <a:gd name="connsiteX0" fmla="*/ 25633 w 72730"/>
                  <a:gd name="connsiteY0" fmla="*/ 89173 h 105013"/>
                  <a:gd name="connsiteX1" fmla="*/ 602 w 72730"/>
                  <a:gd name="connsiteY1" fmla="*/ 81582 h 105013"/>
                  <a:gd name="connsiteX2" fmla="*/ 202 w 72730"/>
                  <a:gd name="connsiteY2" fmla="*/ 71942 h 105013"/>
                  <a:gd name="connsiteX3" fmla="*/ 55170 w 72730"/>
                  <a:gd name="connsiteY3" fmla="*/ 266 h 105013"/>
                  <a:gd name="connsiteX4" fmla="*/ 72201 w 72730"/>
                  <a:gd name="connsiteY4" fmla="*/ 44920 h 105013"/>
                  <a:gd name="connsiteX5" fmla="*/ 46998 w 72730"/>
                  <a:gd name="connsiteY5" fmla="*/ 105013 h 105013"/>
                  <a:gd name="connsiteX6" fmla="*/ 25633 w 72730"/>
                  <a:gd name="connsiteY6" fmla="*/ 89173 h 10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30" h="105013">
                    <a:moveTo>
                      <a:pt x="25633" y="89173"/>
                    </a:moveTo>
                    <a:cubicBezTo>
                      <a:pt x="16318" y="84725"/>
                      <a:pt x="6783" y="82267"/>
                      <a:pt x="602" y="81582"/>
                    </a:cubicBezTo>
                    <a:cubicBezTo>
                      <a:pt x="11" y="78619"/>
                      <a:pt x="-189" y="75438"/>
                      <a:pt x="202" y="71942"/>
                    </a:cubicBezTo>
                    <a:cubicBezTo>
                      <a:pt x="3421" y="42529"/>
                      <a:pt x="49617" y="2086"/>
                      <a:pt x="55170" y="266"/>
                    </a:cubicBezTo>
                    <a:cubicBezTo>
                      <a:pt x="63248" y="-2429"/>
                      <a:pt x="75421" y="15526"/>
                      <a:pt x="72201" y="44920"/>
                    </a:cubicBezTo>
                    <a:cubicBezTo>
                      <a:pt x="69220" y="71971"/>
                      <a:pt x="60295" y="97564"/>
                      <a:pt x="46998" y="105013"/>
                    </a:cubicBezTo>
                    <a:cubicBezTo>
                      <a:pt x="46931" y="101241"/>
                      <a:pt x="37711" y="94974"/>
                      <a:pt x="25633" y="89173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6201849F-A185-2E68-4A99-0E67D250A1AB}"/>
                  </a:ext>
                </a:extLst>
              </p:cNvPr>
              <p:cNvSpPr/>
              <p:nvPr/>
            </p:nvSpPr>
            <p:spPr>
              <a:xfrm>
                <a:off x="9486708" y="4293796"/>
                <a:ext cx="74027" cy="106750"/>
              </a:xfrm>
              <a:custGeom>
                <a:avLst/>
                <a:gdLst>
                  <a:gd name="connsiteX0" fmla="*/ 56626 w 74027"/>
                  <a:gd name="connsiteY0" fmla="*/ 232 h 106750"/>
                  <a:gd name="connsiteX1" fmla="*/ 73362 w 74027"/>
                  <a:gd name="connsiteY1" fmla="*/ 51257 h 106750"/>
                  <a:gd name="connsiteX2" fmla="*/ 57683 w 74027"/>
                  <a:gd name="connsiteY2" fmla="*/ 106750 h 106750"/>
                  <a:gd name="connsiteX3" fmla="*/ 67389 w 74027"/>
                  <a:gd name="connsiteY3" fmla="*/ 66859 h 106750"/>
                  <a:gd name="connsiteX4" fmla="*/ 50359 w 74027"/>
                  <a:gd name="connsiteY4" fmla="*/ 22206 h 106750"/>
                  <a:gd name="connsiteX5" fmla="*/ 0 w 74027"/>
                  <a:gd name="connsiteY5" fmla="*/ 79099 h 106750"/>
                  <a:gd name="connsiteX6" fmla="*/ 0 w 74027"/>
                  <a:gd name="connsiteY6" fmla="*/ 78785 h 106750"/>
                  <a:gd name="connsiteX7" fmla="*/ 56626 w 74027"/>
                  <a:gd name="connsiteY7" fmla="*/ 232 h 10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027" h="106750">
                    <a:moveTo>
                      <a:pt x="56626" y="232"/>
                    </a:moveTo>
                    <a:cubicBezTo>
                      <a:pt x="64865" y="-2445"/>
                      <a:pt x="77010" y="18263"/>
                      <a:pt x="73362" y="51257"/>
                    </a:cubicBezTo>
                    <a:cubicBezTo>
                      <a:pt x="70990" y="72927"/>
                      <a:pt x="65522" y="93748"/>
                      <a:pt x="57683" y="106750"/>
                    </a:cubicBezTo>
                    <a:cubicBezTo>
                      <a:pt x="62455" y="95587"/>
                      <a:pt x="65789" y="81414"/>
                      <a:pt x="67389" y="66859"/>
                    </a:cubicBezTo>
                    <a:cubicBezTo>
                      <a:pt x="70609" y="37465"/>
                      <a:pt x="58445" y="19491"/>
                      <a:pt x="50359" y="22206"/>
                    </a:cubicBezTo>
                    <a:cubicBezTo>
                      <a:pt x="45720" y="23730"/>
                      <a:pt x="12459" y="52496"/>
                      <a:pt x="0" y="79099"/>
                    </a:cubicBezTo>
                    <a:cubicBezTo>
                      <a:pt x="29" y="78965"/>
                      <a:pt x="0" y="78899"/>
                      <a:pt x="0" y="78785"/>
                    </a:cubicBezTo>
                    <a:cubicBezTo>
                      <a:pt x="3639" y="45790"/>
                      <a:pt x="50978" y="2070"/>
                      <a:pt x="56626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64941DB4-BCBA-23DE-5AED-BED9E4D266BA}"/>
                  </a:ext>
                </a:extLst>
              </p:cNvPr>
              <p:cNvSpPr/>
              <p:nvPr/>
            </p:nvSpPr>
            <p:spPr>
              <a:xfrm>
                <a:off x="9475466" y="4397092"/>
                <a:ext cx="53520" cy="28435"/>
              </a:xfrm>
              <a:custGeom>
                <a:avLst/>
                <a:gdLst>
                  <a:gd name="connsiteX0" fmla="*/ 14547 w 53520"/>
                  <a:gd name="connsiteY0" fmla="*/ 24256 h 28435"/>
                  <a:gd name="connsiteX1" fmla="*/ 52495 w 53520"/>
                  <a:gd name="connsiteY1" fmla="*/ 25580 h 28435"/>
                  <a:gd name="connsiteX2" fmla="*/ 32054 w 53520"/>
                  <a:gd name="connsiteY2" fmla="*/ 7854 h 28435"/>
                  <a:gd name="connsiteX3" fmla="*/ 479 w 53520"/>
                  <a:gd name="connsiteY3" fmla="*/ 577 h 28435"/>
                  <a:gd name="connsiteX4" fmla="*/ 14547 w 53520"/>
                  <a:gd name="connsiteY4" fmla="*/ 24256 h 2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20" h="28435">
                    <a:moveTo>
                      <a:pt x="14547" y="24256"/>
                    </a:moveTo>
                    <a:cubicBezTo>
                      <a:pt x="28911" y="31162"/>
                      <a:pt x="49218" y="27962"/>
                      <a:pt x="52495" y="25580"/>
                    </a:cubicBezTo>
                    <a:cubicBezTo>
                      <a:pt x="56924" y="22342"/>
                      <a:pt x="46437" y="14731"/>
                      <a:pt x="32054" y="7854"/>
                    </a:cubicBezTo>
                    <a:cubicBezTo>
                      <a:pt x="17672" y="977"/>
                      <a:pt x="2603" y="-1166"/>
                      <a:pt x="479" y="577"/>
                    </a:cubicBezTo>
                    <a:cubicBezTo>
                      <a:pt x="-988" y="1787"/>
                      <a:pt x="184" y="17360"/>
                      <a:pt x="14547" y="24256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2" name="图形 3">
              <a:extLst>
                <a:ext uri="{FF2B5EF4-FFF2-40B4-BE49-F238E27FC236}">
                  <a16:creationId xmlns:a16="http://schemas.microsoft.com/office/drawing/2014/main" id="{93B73F43-6FD1-1D3B-B9E6-42C104EB227D}"/>
                </a:ext>
              </a:extLst>
            </p:cNvPr>
            <p:cNvGrpSpPr/>
            <p:nvPr/>
          </p:nvGrpSpPr>
          <p:grpSpPr>
            <a:xfrm>
              <a:off x="9755288" y="1745239"/>
              <a:ext cx="148425" cy="81901"/>
              <a:chOff x="10058207" y="2068101"/>
              <a:chExt cx="137190" cy="75701"/>
            </a:xfrm>
          </p:grpSpPr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79762E4E-F8AE-AA34-C4C8-9C9A939D6629}"/>
                  </a:ext>
                </a:extLst>
              </p:cNvPr>
              <p:cNvSpPr/>
              <p:nvPr/>
            </p:nvSpPr>
            <p:spPr>
              <a:xfrm>
                <a:off x="10059837" y="2076543"/>
                <a:ext cx="114447" cy="61348"/>
              </a:xfrm>
              <a:custGeom>
                <a:avLst/>
                <a:gdLst>
                  <a:gd name="connsiteX0" fmla="*/ 31547 w 114447"/>
                  <a:gd name="connsiteY0" fmla="*/ 45832 h 61348"/>
                  <a:gd name="connsiteX1" fmla="*/ 56074 w 114447"/>
                  <a:gd name="connsiteY1" fmla="*/ 61349 h 61348"/>
                  <a:gd name="connsiteX2" fmla="*/ 67342 w 114447"/>
                  <a:gd name="connsiteY2" fmla="*/ 59587 h 61348"/>
                  <a:gd name="connsiteX3" fmla="*/ 114367 w 114447"/>
                  <a:gd name="connsiteY3" fmla="*/ 6818 h 61348"/>
                  <a:gd name="connsiteX4" fmla="*/ 52635 w 114447"/>
                  <a:gd name="connsiteY4" fmla="*/ 4627 h 61348"/>
                  <a:gd name="connsiteX5" fmla="*/ 0 w 114447"/>
                  <a:gd name="connsiteY5" fmla="*/ 34602 h 61348"/>
                  <a:gd name="connsiteX6" fmla="*/ 31547 w 114447"/>
                  <a:gd name="connsiteY6" fmla="*/ 45832 h 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47" h="61348">
                    <a:moveTo>
                      <a:pt x="31547" y="45832"/>
                    </a:moveTo>
                    <a:cubicBezTo>
                      <a:pt x="42529" y="51262"/>
                      <a:pt x="51349" y="57272"/>
                      <a:pt x="56074" y="61349"/>
                    </a:cubicBezTo>
                    <a:cubicBezTo>
                      <a:pt x="59817" y="61149"/>
                      <a:pt x="63551" y="60596"/>
                      <a:pt x="67342" y="59587"/>
                    </a:cubicBezTo>
                    <a:cubicBezTo>
                      <a:pt x="98851" y="51147"/>
                      <a:pt x="115767" y="11000"/>
                      <a:pt x="114367" y="6818"/>
                    </a:cubicBezTo>
                    <a:cubicBezTo>
                      <a:pt x="112309" y="722"/>
                      <a:pt x="84144" y="-3802"/>
                      <a:pt x="52635" y="4627"/>
                    </a:cubicBezTo>
                    <a:cubicBezTo>
                      <a:pt x="23660" y="12400"/>
                      <a:pt x="67" y="23925"/>
                      <a:pt x="0" y="34602"/>
                    </a:cubicBezTo>
                    <a:cubicBezTo>
                      <a:pt x="4324" y="33831"/>
                      <a:pt x="17288" y="38803"/>
                      <a:pt x="31547" y="4583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A018B4FA-95F8-05FC-DD30-209FDF660727}"/>
                  </a:ext>
                </a:extLst>
              </p:cNvPr>
              <p:cNvSpPr/>
              <p:nvPr/>
            </p:nvSpPr>
            <p:spPr>
              <a:xfrm>
                <a:off x="10073086" y="2068101"/>
                <a:ext cx="122311" cy="61733"/>
              </a:xfrm>
              <a:custGeom>
                <a:avLst/>
                <a:gdLst>
                  <a:gd name="connsiteX0" fmla="*/ 122234 w 122311"/>
                  <a:gd name="connsiteY0" fmla="*/ 6317 h 61733"/>
                  <a:gd name="connsiteX1" fmla="*/ 53407 w 122311"/>
                  <a:gd name="connsiteY1" fmla="*/ 5688 h 61733"/>
                  <a:gd name="connsiteX2" fmla="*/ 0 w 122311"/>
                  <a:gd name="connsiteY2" fmla="*/ 28157 h 61733"/>
                  <a:gd name="connsiteX3" fmla="*/ 39376 w 122311"/>
                  <a:gd name="connsiteY3" fmla="*/ 13079 h 61733"/>
                  <a:gd name="connsiteX4" fmla="*/ 101108 w 122311"/>
                  <a:gd name="connsiteY4" fmla="*/ 15261 h 61733"/>
                  <a:gd name="connsiteX5" fmla="*/ 68037 w 122311"/>
                  <a:gd name="connsiteY5" fmla="*/ 61733 h 61733"/>
                  <a:gd name="connsiteX6" fmla="*/ 68399 w 122311"/>
                  <a:gd name="connsiteY6" fmla="*/ 61666 h 61733"/>
                  <a:gd name="connsiteX7" fmla="*/ 122234 w 122311"/>
                  <a:gd name="connsiteY7" fmla="*/ 6317 h 6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311" h="61733">
                    <a:moveTo>
                      <a:pt x="122234" y="6317"/>
                    </a:moveTo>
                    <a:cubicBezTo>
                      <a:pt x="120101" y="116"/>
                      <a:pt x="88792" y="-3799"/>
                      <a:pt x="53407" y="5688"/>
                    </a:cubicBezTo>
                    <a:cubicBezTo>
                      <a:pt x="30166" y="11889"/>
                      <a:pt x="9877" y="20033"/>
                      <a:pt x="0" y="28157"/>
                    </a:cubicBezTo>
                    <a:cubicBezTo>
                      <a:pt x="9706" y="22519"/>
                      <a:pt x="23774" y="17251"/>
                      <a:pt x="39376" y="13079"/>
                    </a:cubicBezTo>
                    <a:cubicBezTo>
                      <a:pt x="70904" y="4650"/>
                      <a:pt x="99070" y="9174"/>
                      <a:pt x="101108" y="15261"/>
                    </a:cubicBezTo>
                    <a:cubicBezTo>
                      <a:pt x="102298" y="18766"/>
                      <a:pt x="90506" y="47589"/>
                      <a:pt x="68037" y="61733"/>
                    </a:cubicBezTo>
                    <a:cubicBezTo>
                      <a:pt x="68180" y="61705"/>
                      <a:pt x="68266" y="61705"/>
                      <a:pt x="68399" y="61666"/>
                    </a:cubicBezTo>
                    <a:cubicBezTo>
                      <a:pt x="103794" y="52208"/>
                      <a:pt x="123711" y="10574"/>
                      <a:pt x="122234" y="6317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A79B6074-52DC-63CD-3036-E515C5AE66F5}"/>
                  </a:ext>
                </a:extLst>
              </p:cNvPr>
              <p:cNvSpPr/>
              <p:nvPr/>
            </p:nvSpPr>
            <p:spPr>
              <a:xfrm>
                <a:off x="10058207" y="2110990"/>
                <a:ext cx="61510" cy="32812"/>
              </a:xfrm>
              <a:custGeom>
                <a:avLst/>
                <a:gdLst>
                  <a:gd name="connsiteX0" fmla="*/ 25538 w 61510"/>
                  <a:gd name="connsiteY0" fmla="*/ 26854 h 32812"/>
                  <a:gd name="connsiteX1" fmla="*/ 30 w 61510"/>
                  <a:gd name="connsiteY1" fmla="*/ 1165 h 32812"/>
                  <a:gd name="connsiteX2" fmla="*/ 33168 w 61510"/>
                  <a:gd name="connsiteY2" fmla="*/ 11385 h 32812"/>
                  <a:gd name="connsiteX3" fmla="*/ 61486 w 61510"/>
                  <a:gd name="connsiteY3" fmla="*/ 31445 h 32812"/>
                  <a:gd name="connsiteX4" fmla="*/ 25538 w 61510"/>
                  <a:gd name="connsiteY4" fmla="*/ 26854 h 3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10" h="32812">
                    <a:moveTo>
                      <a:pt x="25538" y="26854"/>
                    </a:moveTo>
                    <a:cubicBezTo>
                      <a:pt x="8593" y="18491"/>
                      <a:pt x="-598" y="3927"/>
                      <a:pt x="30" y="1165"/>
                    </a:cubicBezTo>
                    <a:cubicBezTo>
                      <a:pt x="907" y="-2531"/>
                      <a:pt x="16204" y="3022"/>
                      <a:pt x="33168" y="11385"/>
                    </a:cubicBezTo>
                    <a:cubicBezTo>
                      <a:pt x="50151" y="19767"/>
                      <a:pt x="62133" y="29626"/>
                      <a:pt x="61486" y="31445"/>
                    </a:cubicBezTo>
                    <a:cubicBezTo>
                      <a:pt x="61038" y="32721"/>
                      <a:pt x="42531" y="35226"/>
                      <a:pt x="25538" y="2685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6" name="图形 3">
              <a:extLst>
                <a:ext uri="{FF2B5EF4-FFF2-40B4-BE49-F238E27FC236}">
                  <a16:creationId xmlns:a16="http://schemas.microsoft.com/office/drawing/2014/main" id="{4E920C99-FAF0-7CDF-3C32-3A0442F03868}"/>
                </a:ext>
              </a:extLst>
            </p:cNvPr>
            <p:cNvGrpSpPr/>
            <p:nvPr/>
          </p:nvGrpSpPr>
          <p:grpSpPr>
            <a:xfrm>
              <a:off x="9807171" y="1402690"/>
              <a:ext cx="86697" cy="82197"/>
              <a:chOff x="10106163" y="1751482"/>
              <a:chExt cx="80134" cy="75975"/>
            </a:xfrm>
          </p:grpSpPr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F94750BA-1367-6524-67C0-2279567F18F6}"/>
                  </a:ext>
                </a:extLst>
              </p:cNvPr>
              <p:cNvSpPr/>
              <p:nvPr/>
            </p:nvSpPr>
            <p:spPr>
              <a:xfrm>
                <a:off x="10117175" y="1763574"/>
                <a:ext cx="68848" cy="54325"/>
              </a:xfrm>
              <a:custGeom>
                <a:avLst/>
                <a:gdLst>
                  <a:gd name="connsiteX0" fmla="*/ 44170 w 68848"/>
                  <a:gd name="connsiteY0" fmla="*/ 51392 h 54325"/>
                  <a:gd name="connsiteX1" fmla="*/ 23348 w 68848"/>
                  <a:gd name="connsiteY1" fmla="*/ 54325 h 54325"/>
                  <a:gd name="connsiteX2" fmla="*/ 16452 w 68848"/>
                  <a:gd name="connsiteY2" fmla="*/ 49820 h 54325"/>
                  <a:gd name="connsiteX3" fmla="*/ 1107 w 68848"/>
                  <a:gd name="connsiteY3" fmla="*/ 985 h 54325"/>
                  <a:gd name="connsiteX4" fmla="*/ 42541 w 68848"/>
                  <a:gd name="connsiteY4" fmla="*/ 17930 h 54325"/>
                  <a:gd name="connsiteX5" fmla="*/ 68354 w 68848"/>
                  <a:gd name="connsiteY5" fmla="*/ 53363 h 54325"/>
                  <a:gd name="connsiteX6" fmla="*/ 44170 w 68848"/>
                  <a:gd name="connsiteY6" fmla="*/ 51392 h 5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848" h="54325">
                    <a:moveTo>
                      <a:pt x="44170" y="51392"/>
                    </a:moveTo>
                    <a:cubicBezTo>
                      <a:pt x="35292" y="51696"/>
                      <a:pt x="27701" y="53030"/>
                      <a:pt x="23348" y="54325"/>
                    </a:cubicBezTo>
                    <a:cubicBezTo>
                      <a:pt x="20957" y="53078"/>
                      <a:pt x="18652" y="51611"/>
                      <a:pt x="16452" y="49820"/>
                    </a:cubicBezTo>
                    <a:cubicBezTo>
                      <a:pt x="-1836" y="34856"/>
                      <a:pt x="-1064" y="3338"/>
                      <a:pt x="1107" y="985"/>
                    </a:cubicBezTo>
                    <a:cubicBezTo>
                      <a:pt x="4288" y="-2425"/>
                      <a:pt x="24234" y="2967"/>
                      <a:pt x="42541" y="17930"/>
                    </a:cubicBezTo>
                    <a:cubicBezTo>
                      <a:pt x="59362" y="31675"/>
                      <a:pt x="71488" y="46305"/>
                      <a:pt x="68354" y="53363"/>
                    </a:cubicBezTo>
                    <a:cubicBezTo>
                      <a:pt x="65734" y="51573"/>
                      <a:pt x="55676" y="50992"/>
                      <a:pt x="44170" y="51392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D10A7EB1-796D-0F80-6F17-091D0B133FB4}"/>
                  </a:ext>
                </a:extLst>
              </p:cNvPr>
              <p:cNvSpPr/>
              <p:nvPr/>
            </p:nvSpPr>
            <p:spPr>
              <a:xfrm>
                <a:off x="10106163" y="1751482"/>
                <a:ext cx="75060" cy="53597"/>
              </a:xfrm>
              <a:custGeom>
                <a:avLst/>
                <a:gdLst>
                  <a:gd name="connsiteX0" fmla="*/ 860 w 75060"/>
                  <a:gd name="connsiteY0" fmla="*/ 876 h 53597"/>
                  <a:gd name="connsiteX1" fmla="*/ 46485 w 75060"/>
                  <a:gd name="connsiteY1" fmla="*/ 20945 h 53597"/>
                  <a:gd name="connsiteX2" fmla="*/ 75060 w 75060"/>
                  <a:gd name="connsiteY2" fmla="*/ 51692 h 53597"/>
                  <a:gd name="connsiteX3" fmla="*/ 53553 w 75060"/>
                  <a:gd name="connsiteY3" fmla="*/ 30023 h 53597"/>
                  <a:gd name="connsiteX4" fmla="*/ 12119 w 75060"/>
                  <a:gd name="connsiteY4" fmla="*/ 13078 h 53597"/>
                  <a:gd name="connsiteX5" fmla="*/ 20120 w 75060"/>
                  <a:gd name="connsiteY5" fmla="*/ 53597 h 53597"/>
                  <a:gd name="connsiteX6" fmla="*/ 19920 w 75060"/>
                  <a:gd name="connsiteY6" fmla="*/ 53445 h 53597"/>
                  <a:gd name="connsiteX7" fmla="*/ 860 w 75060"/>
                  <a:gd name="connsiteY7" fmla="*/ 876 h 5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53597">
                    <a:moveTo>
                      <a:pt x="860" y="876"/>
                    </a:moveTo>
                    <a:cubicBezTo>
                      <a:pt x="4118" y="-2572"/>
                      <a:pt x="25949" y="4162"/>
                      <a:pt x="46485" y="20945"/>
                    </a:cubicBezTo>
                    <a:cubicBezTo>
                      <a:pt x="59982" y="31966"/>
                      <a:pt x="70945" y="43386"/>
                      <a:pt x="75060" y="51692"/>
                    </a:cubicBezTo>
                    <a:cubicBezTo>
                      <a:pt x="70326" y="45082"/>
                      <a:pt x="62592" y="37405"/>
                      <a:pt x="53553" y="30023"/>
                    </a:cubicBezTo>
                    <a:cubicBezTo>
                      <a:pt x="35246" y="15059"/>
                      <a:pt x="15300" y="9668"/>
                      <a:pt x="12119" y="13078"/>
                    </a:cubicBezTo>
                    <a:cubicBezTo>
                      <a:pt x="10309" y="15050"/>
                      <a:pt x="9519" y="37567"/>
                      <a:pt x="20120" y="53597"/>
                    </a:cubicBezTo>
                    <a:cubicBezTo>
                      <a:pt x="20044" y="53550"/>
                      <a:pt x="19968" y="53502"/>
                      <a:pt x="19920" y="53445"/>
                    </a:cubicBezTo>
                    <a:cubicBezTo>
                      <a:pt x="-616" y="36662"/>
                      <a:pt x="-1368" y="3258"/>
                      <a:pt x="860" y="876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934BDB0A-7406-7829-2DD5-AD737935CC98}"/>
                  </a:ext>
                </a:extLst>
              </p:cNvPr>
              <p:cNvSpPr/>
              <p:nvPr/>
            </p:nvSpPr>
            <p:spPr>
              <a:xfrm>
                <a:off x="10136703" y="1814843"/>
                <a:ext cx="49594" cy="12613"/>
              </a:xfrm>
              <a:custGeom>
                <a:avLst/>
                <a:gdLst>
                  <a:gd name="connsiteX0" fmla="*/ 25089 w 49594"/>
                  <a:gd name="connsiteY0" fmla="*/ 12591 h 12613"/>
                  <a:gd name="connsiteX1" fmla="*/ 49578 w 49594"/>
                  <a:gd name="connsiteY1" fmla="*/ 3228 h 12613"/>
                  <a:gd name="connsiteX2" fmla="*/ 24642 w 49594"/>
                  <a:gd name="connsiteY2" fmla="*/ 123 h 12613"/>
                  <a:gd name="connsiteX3" fmla="*/ 0 w 49594"/>
                  <a:gd name="connsiteY3" fmla="*/ 4942 h 12613"/>
                  <a:gd name="connsiteX4" fmla="*/ 25089 w 49594"/>
                  <a:gd name="connsiteY4" fmla="*/ 12591 h 1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94" h="12613">
                    <a:moveTo>
                      <a:pt x="25089" y="12591"/>
                    </a:moveTo>
                    <a:cubicBezTo>
                      <a:pt x="38777" y="12115"/>
                      <a:pt x="49169" y="5247"/>
                      <a:pt x="49578" y="3228"/>
                    </a:cubicBezTo>
                    <a:cubicBezTo>
                      <a:pt x="50092" y="532"/>
                      <a:pt x="38320" y="-354"/>
                      <a:pt x="24642" y="123"/>
                    </a:cubicBezTo>
                    <a:cubicBezTo>
                      <a:pt x="10945" y="599"/>
                      <a:pt x="124" y="3533"/>
                      <a:pt x="0" y="4942"/>
                    </a:cubicBezTo>
                    <a:cubicBezTo>
                      <a:pt x="-85" y="5914"/>
                      <a:pt x="11402" y="13067"/>
                      <a:pt x="25089" y="12591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0" name="图形 3">
              <a:extLst>
                <a:ext uri="{FF2B5EF4-FFF2-40B4-BE49-F238E27FC236}">
                  <a16:creationId xmlns:a16="http://schemas.microsoft.com/office/drawing/2014/main" id="{CC737E25-B010-C23B-9CB0-CB1D74CA0182}"/>
                </a:ext>
              </a:extLst>
            </p:cNvPr>
            <p:cNvGrpSpPr/>
            <p:nvPr/>
          </p:nvGrpSpPr>
          <p:grpSpPr>
            <a:xfrm>
              <a:off x="9687097" y="1235962"/>
              <a:ext cx="477455" cy="327645"/>
              <a:chOff x="9995178" y="1597375"/>
              <a:chExt cx="441313" cy="302843"/>
            </a:xfrm>
          </p:grpSpPr>
          <p:grpSp>
            <p:nvGrpSpPr>
              <p:cNvPr id="721" name="图形 3">
                <a:extLst>
                  <a:ext uri="{FF2B5EF4-FFF2-40B4-BE49-F238E27FC236}">
                    <a16:creationId xmlns:a16="http://schemas.microsoft.com/office/drawing/2014/main" id="{F20590BD-3784-7101-C453-212CB2B9B91F}"/>
                  </a:ext>
                </a:extLst>
              </p:cNvPr>
              <p:cNvGrpSpPr/>
              <p:nvPr/>
            </p:nvGrpSpPr>
            <p:grpSpPr>
              <a:xfrm>
                <a:off x="10220092" y="1797665"/>
                <a:ext cx="180470" cy="102553"/>
                <a:chOff x="10220092" y="1797665"/>
                <a:chExt cx="180470" cy="102553"/>
              </a:xfrm>
            </p:grpSpPr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8BBBBDDE-FA72-FC8B-DD56-FF99B6979EB9}"/>
                    </a:ext>
                  </a:extLst>
                </p:cNvPr>
                <p:cNvSpPr/>
                <p:nvPr/>
              </p:nvSpPr>
              <p:spPr>
                <a:xfrm>
                  <a:off x="10220092" y="1797665"/>
                  <a:ext cx="180470" cy="102553"/>
                </a:xfrm>
                <a:custGeom>
                  <a:avLst/>
                  <a:gdLst>
                    <a:gd name="connsiteX0" fmla="*/ 179502 w 180470"/>
                    <a:gd name="connsiteY0" fmla="*/ 97844 h 102553"/>
                    <a:gd name="connsiteX1" fmla="*/ 138793 w 180470"/>
                    <a:gd name="connsiteY1" fmla="*/ 100825 h 102553"/>
                    <a:gd name="connsiteX2" fmla="*/ 58725 w 180470"/>
                    <a:gd name="connsiteY2" fmla="*/ 79032 h 102553"/>
                    <a:gd name="connsiteX3" fmla="*/ 5509 w 180470"/>
                    <a:gd name="connsiteY3" fmla="*/ 30845 h 102553"/>
                    <a:gd name="connsiteX4" fmla="*/ 309 w 180470"/>
                    <a:gd name="connsiteY4" fmla="*/ 13224 h 102553"/>
                    <a:gd name="connsiteX5" fmla="*/ 6881 w 180470"/>
                    <a:gd name="connsiteY5" fmla="*/ 5385 h 102553"/>
                    <a:gd name="connsiteX6" fmla="*/ 18987 w 180470"/>
                    <a:gd name="connsiteY6" fmla="*/ 22 h 102553"/>
                    <a:gd name="connsiteX7" fmla="*/ 33103 w 180470"/>
                    <a:gd name="connsiteY7" fmla="*/ 4718 h 102553"/>
                    <a:gd name="connsiteX8" fmla="*/ 98683 w 180470"/>
                    <a:gd name="connsiteY8" fmla="*/ 29797 h 102553"/>
                    <a:gd name="connsiteX9" fmla="*/ 162548 w 180470"/>
                    <a:gd name="connsiteY9" fmla="*/ 66754 h 102553"/>
                    <a:gd name="connsiteX10" fmla="*/ 179502 w 180470"/>
                    <a:gd name="connsiteY10" fmla="*/ 97844 h 10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70" h="102553">
                      <a:moveTo>
                        <a:pt x="179502" y="97844"/>
                      </a:moveTo>
                      <a:cubicBezTo>
                        <a:pt x="175950" y="103664"/>
                        <a:pt x="160471" y="103368"/>
                        <a:pt x="138793" y="100825"/>
                      </a:cubicBezTo>
                      <a:cubicBezTo>
                        <a:pt x="117094" y="97987"/>
                        <a:pt x="88129" y="92558"/>
                        <a:pt x="58725" y="79032"/>
                      </a:cubicBezTo>
                      <a:cubicBezTo>
                        <a:pt x="31179" y="66545"/>
                        <a:pt x="14491" y="45218"/>
                        <a:pt x="5509" y="30845"/>
                      </a:cubicBezTo>
                      <a:cubicBezTo>
                        <a:pt x="-54" y="22777"/>
                        <a:pt x="-492" y="16700"/>
                        <a:pt x="309" y="13224"/>
                      </a:cubicBezTo>
                      <a:cubicBezTo>
                        <a:pt x="1261" y="9557"/>
                        <a:pt x="4023" y="7537"/>
                        <a:pt x="6881" y="5385"/>
                      </a:cubicBezTo>
                      <a:cubicBezTo>
                        <a:pt x="11195" y="2175"/>
                        <a:pt x="14968" y="232"/>
                        <a:pt x="18987" y="22"/>
                      </a:cubicBezTo>
                      <a:cubicBezTo>
                        <a:pt x="23083" y="-216"/>
                        <a:pt x="26969" y="1470"/>
                        <a:pt x="33103" y="4718"/>
                      </a:cubicBezTo>
                      <a:cubicBezTo>
                        <a:pt x="49553" y="14310"/>
                        <a:pt x="74585" y="19615"/>
                        <a:pt x="98683" y="29797"/>
                      </a:cubicBezTo>
                      <a:cubicBezTo>
                        <a:pt x="124800" y="40646"/>
                        <a:pt x="147917" y="53600"/>
                        <a:pt x="162548" y="66754"/>
                      </a:cubicBezTo>
                      <a:cubicBezTo>
                        <a:pt x="177331" y="79842"/>
                        <a:pt x="182912" y="92186"/>
                        <a:pt x="179502" y="9784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D1C6012E-3E07-3CB6-D200-A7C574258668}"/>
                    </a:ext>
                  </a:extLst>
                </p:cNvPr>
                <p:cNvSpPr/>
                <p:nvPr/>
              </p:nvSpPr>
              <p:spPr>
                <a:xfrm>
                  <a:off x="10226933" y="1802993"/>
                  <a:ext cx="173547" cy="91074"/>
                </a:xfrm>
                <a:custGeom>
                  <a:avLst/>
                  <a:gdLst>
                    <a:gd name="connsiteX0" fmla="*/ 173528 w 173547"/>
                    <a:gd name="connsiteY0" fmla="*/ 90973 h 91074"/>
                    <a:gd name="connsiteX1" fmla="*/ 150306 w 173547"/>
                    <a:gd name="connsiteY1" fmla="*/ 78438 h 91074"/>
                    <a:gd name="connsiteX2" fmla="*/ 92822 w 173547"/>
                    <a:gd name="connsiteY2" fmla="*/ 52654 h 91074"/>
                    <a:gd name="connsiteX3" fmla="*/ 27328 w 173547"/>
                    <a:gd name="connsiteY3" fmla="*/ 23202 h 91074"/>
                    <a:gd name="connsiteX4" fmla="*/ 6650 w 173547"/>
                    <a:gd name="connsiteY4" fmla="*/ 7743 h 91074"/>
                    <a:gd name="connsiteX5" fmla="*/ 39 w 173547"/>
                    <a:gd name="connsiteY5" fmla="*/ 38 h 91074"/>
                    <a:gd name="connsiteX6" fmla="*/ 29891 w 173547"/>
                    <a:gd name="connsiteY6" fmla="*/ 20831 h 91074"/>
                    <a:gd name="connsiteX7" fmla="*/ 95575 w 173547"/>
                    <a:gd name="connsiteY7" fmla="*/ 49606 h 91074"/>
                    <a:gd name="connsiteX8" fmla="*/ 152363 w 173547"/>
                    <a:gd name="connsiteY8" fmla="*/ 75628 h 91074"/>
                    <a:gd name="connsiteX9" fmla="*/ 173528 w 173547"/>
                    <a:gd name="connsiteY9" fmla="*/ 90973 h 9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547" h="91074">
                      <a:moveTo>
                        <a:pt x="173528" y="90973"/>
                      </a:moveTo>
                      <a:cubicBezTo>
                        <a:pt x="172994" y="91925"/>
                        <a:pt x="164726" y="86048"/>
                        <a:pt x="150306" y="78438"/>
                      </a:cubicBezTo>
                      <a:cubicBezTo>
                        <a:pt x="135923" y="70761"/>
                        <a:pt x="115397" y="61693"/>
                        <a:pt x="92822" y="52654"/>
                      </a:cubicBezTo>
                      <a:cubicBezTo>
                        <a:pt x="70248" y="43672"/>
                        <a:pt x="45226" y="34147"/>
                        <a:pt x="27328" y="23202"/>
                      </a:cubicBezTo>
                      <a:cubicBezTo>
                        <a:pt x="18442" y="17725"/>
                        <a:pt x="11317" y="12144"/>
                        <a:pt x="6650" y="7743"/>
                      </a:cubicBezTo>
                      <a:cubicBezTo>
                        <a:pt x="2182" y="3152"/>
                        <a:pt x="-351" y="314"/>
                        <a:pt x="39" y="38"/>
                      </a:cubicBezTo>
                      <a:cubicBezTo>
                        <a:pt x="1059" y="-743"/>
                        <a:pt x="11555" y="10801"/>
                        <a:pt x="29891" y="20831"/>
                      </a:cubicBezTo>
                      <a:cubicBezTo>
                        <a:pt x="47959" y="31270"/>
                        <a:pt x="73048" y="40643"/>
                        <a:pt x="95575" y="49606"/>
                      </a:cubicBezTo>
                      <a:cubicBezTo>
                        <a:pt x="118083" y="58559"/>
                        <a:pt x="138371" y="67579"/>
                        <a:pt x="152363" y="75628"/>
                      </a:cubicBezTo>
                      <a:cubicBezTo>
                        <a:pt x="166374" y="83629"/>
                        <a:pt x="173985" y="90258"/>
                        <a:pt x="173528" y="9097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4" name="任意多边形: 形状 723">
                  <a:extLst>
                    <a:ext uri="{FF2B5EF4-FFF2-40B4-BE49-F238E27FC236}">
                      <a16:creationId xmlns:a16="http://schemas.microsoft.com/office/drawing/2014/main" id="{605458EF-B2AC-3561-6311-D7362632A9B8}"/>
                    </a:ext>
                  </a:extLst>
                </p:cNvPr>
                <p:cNvSpPr/>
                <p:nvPr/>
              </p:nvSpPr>
              <p:spPr>
                <a:xfrm>
                  <a:off x="10223412" y="1805624"/>
                  <a:ext cx="171562" cy="93243"/>
                </a:xfrm>
                <a:custGeom>
                  <a:avLst/>
                  <a:gdLst>
                    <a:gd name="connsiteX0" fmla="*/ 171543 w 171562"/>
                    <a:gd name="connsiteY0" fmla="*/ 93123 h 93243"/>
                    <a:gd name="connsiteX1" fmla="*/ 149121 w 171562"/>
                    <a:gd name="connsiteY1" fmla="*/ 81151 h 93243"/>
                    <a:gd name="connsiteX2" fmla="*/ 91086 w 171562"/>
                    <a:gd name="connsiteY2" fmla="*/ 58329 h 93243"/>
                    <a:gd name="connsiteX3" fmla="*/ 26840 w 171562"/>
                    <a:gd name="connsiteY3" fmla="*/ 24572 h 93243"/>
                    <a:gd name="connsiteX4" fmla="*/ 46 w 171562"/>
                    <a:gd name="connsiteY4" fmla="*/ 36 h 93243"/>
                    <a:gd name="connsiteX5" fmla="*/ 6084 w 171562"/>
                    <a:gd name="connsiteY5" fmla="*/ 9018 h 93243"/>
                    <a:gd name="connsiteX6" fmla="*/ 14476 w 171562"/>
                    <a:gd name="connsiteY6" fmla="*/ 17781 h 93243"/>
                    <a:gd name="connsiteX7" fmla="*/ 26249 w 171562"/>
                    <a:gd name="connsiteY7" fmla="*/ 27544 h 93243"/>
                    <a:gd name="connsiteX8" fmla="*/ 57405 w 171562"/>
                    <a:gd name="connsiteY8" fmla="*/ 46289 h 93243"/>
                    <a:gd name="connsiteX9" fmla="*/ 92381 w 171562"/>
                    <a:gd name="connsiteY9" fmla="*/ 61729 h 93243"/>
                    <a:gd name="connsiteX10" fmla="*/ 149103 w 171562"/>
                    <a:gd name="connsiteY10" fmla="*/ 84180 h 93243"/>
                    <a:gd name="connsiteX11" fmla="*/ 171543 w 171562"/>
                    <a:gd name="connsiteY11" fmla="*/ 93123 h 9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1562" h="93243">
                      <a:moveTo>
                        <a:pt x="171543" y="93123"/>
                      </a:moveTo>
                      <a:cubicBezTo>
                        <a:pt x="172019" y="92314"/>
                        <a:pt x="163695" y="87370"/>
                        <a:pt x="149121" y="81151"/>
                      </a:cubicBezTo>
                      <a:cubicBezTo>
                        <a:pt x="134634" y="74807"/>
                        <a:pt x="113879" y="67520"/>
                        <a:pt x="91086" y="58329"/>
                      </a:cubicBezTo>
                      <a:cubicBezTo>
                        <a:pt x="68273" y="49242"/>
                        <a:pt x="43841" y="37202"/>
                        <a:pt x="26840" y="24572"/>
                      </a:cubicBezTo>
                      <a:cubicBezTo>
                        <a:pt x="9704" y="12018"/>
                        <a:pt x="998" y="-764"/>
                        <a:pt x="46" y="36"/>
                      </a:cubicBezTo>
                      <a:cubicBezTo>
                        <a:pt x="-354" y="321"/>
                        <a:pt x="1893" y="3598"/>
                        <a:pt x="6084" y="9018"/>
                      </a:cubicBezTo>
                      <a:cubicBezTo>
                        <a:pt x="8247" y="11656"/>
                        <a:pt x="11200" y="14437"/>
                        <a:pt x="14476" y="17781"/>
                      </a:cubicBezTo>
                      <a:cubicBezTo>
                        <a:pt x="17867" y="20886"/>
                        <a:pt x="21858" y="24172"/>
                        <a:pt x="26249" y="27544"/>
                      </a:cubicBezTo>
                      <a:cubicBezTo>
                        <a:pt x="35174" y="34116"/>
                        <a:pt x="45985" y="40450"/>
                        <a:pt x="57405" y="46289"/>
                      </a:cubicBezTo>
                      <a:cubicBezTo>
                        <a:pt x="68911" y="51909"/>
                        <a:pt x="80960" y="57129"/>
                        <a:pt x="92381" y="61729"/>
                      </a:cubicBezTo>
                      <a:cubicBezTo>
                        <a:pt x="115260" y="70854"/>
                        <a:pt x="135225" y="78274"/>
                        <a:pt x="149103" y="84180"/>
                      </a:cubicBezTo>
                      <a:cubicBezTo>
                        <a:pt x="163028" y="89999"/>
                        <a:pt x="171038" y="94000"/>
                        <a:pt x="171543" y="9312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图形 3">
                <a:extLst>
                  <a:ext uri="{FF2B5EF4-FFF2-40B4-BE49-F238E27FC236}">
                    <a16:creationId xmlns:a16="http://schemas.microsoft.com/office/drawing/2014/main" id="{18D88F2E-8271-87A6-03A6-03AF764D5355}"/>
                  </a:ext>
                </a:extLst>
              </p:cNvPr>
              <p:cNvGrpSpPr/>
              <p:nvPr/>
            </p:nvGrpSpPr>
            <p:grpSpPr>
              <a:xfrm>
                <a:off x="10235573" y="1684216"/>
                <a:ext cx="200918" cy="135427"/>
                <a:chOff x="10235573" y="1684216"/>
                <a:chExt cx="200918" cy="135427"/>
              </a:xfrm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3B07CA73-CC0A-A8FC-4D84-D28F47D5141B}"/>
                    </a:ext>
                  </a:extLst>
                </p:cNvPr>
                <p:cNvSpPr/>
                <p:nvPr/>
              </p:nvSpPr>
              <p:spPr>
                <a:xfrm>
                  <a:off x="10235630" y="1684216"/>
                  <a:ext cx="200861" cy="135427"/>
                </a:xfrm>
                <a:custGeom>
                  <a:avLst/>
                  <a:gdLst>
                    <a:gd name="connsiteX0" fmla="*/ 198720 w 200861"/>
                    <a:gd name="connsiteY0" fmla="*/ 3181 h 135427"/>
                    <a:gd name="connsiteX1" fmla="*/ 106052 w 200861"/>
                    <a:gd name="connsiteY1" fmla="*/ 117548 h 135427"/>
                    <a:gd name="connsiteX2" fmla="*/ 23375 w 200861"/>
                    <a:gd name="connsiteY2" fmla="*/ 135102 h 135427"/>
                    <a:gd name="connsiteX3" fmla="*/ 2601 w 200861"/>
                    <a:gd name="connsiteY3" fmla="*/ 127711 h 135427"/>
                    <a:gd name="connsiteX4" fmla="*/ 29 w 200861"/>
                    <a:gd name="connsiteY4" fmla="*/ 115938 h 135427"/>
                    <a:gd name="connsiteX5" fmla="*/ 3706 w 200861"/>
                    <a:gd name="connsiteY5" fmla="*/ 100822 h 135427"/>
                    <a:gd name="connsiteX6" fmla="*/ 17545 w 200861"/>
                    <a:gd name="connsiteY6" fmla="*/ 90802 h 135427"/>
                    <a:gd name="connsiteX7" fmla="*/ 86278 w 200861"/>
                    <a:gd name="connsiteY7" fmla="*/ 45615 h 135427"/>
                    <a:gd name="connsiteX8" fmla="*/ 198720 w 200861"/>
                    <a:gd name="connsiteY8" fmla="*/ 3181 h 135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0861" h="135427">
                      <a:moveTo>
                        <a:pt x="198720" y="3181"/>
                      </a:moveTo>
                      <a:cubicBezTo>
                        <a:pt x="210427" y="13982"/>
                        <a:pt x="173384" y="79743"/>
                        <a:pt x="106052" y="117548"/>
                      </a:cubicBezTo>
                      <a:cubicBezTo>
                        <a:pt x="74857" y="135245"/>
                        <a:pt x="43663" y="136245"/>
                        <a:pt x="23375" y="135102"/>
                      </a:cubicBezTo>
                      <a:cubicBezTo>
                        <a:pt x="11716" y="134855"/>
                        <a:pt x="5277" y="130969"/>
                        <a:pt x="2601" y="127711"/>
                      </a:cubicBezTo>
                      <a:cubicBezTo>
                        <a:pt x="-219" y="124206"/>
                        <a:pt x="-38" y="120167"/>
                        <a:pt x="29" y="115938"/>
                      </a:cubicBezTo>
                      <a:cubicBezTo>
                        <a:pt x="172" y="109632"/>
                        <a:pt x="1124" y="104737"/>
                        <a:pt x="3706" y="100822"/>
                      </a:cubicBezTo>
                      <a:cubicBezTo>
                        <a:pt x="6306" y="96907"/>
                        <a:pt x="10307" y="94316"/>
                        <a:pt x="17545" y="90802"/>
                      </a:cubicBezTo>
                      <a:cubicBezTo>
                        <a:pt x="37634" y="81534"/>
                        <a:pt x="60903" y="61426"/>
                        <a:pt x="86278" y="45615"/>
                      </a:cubicBezTo>
                      <a:cubicBezTo>
                        <a:pt x="141085" y="11201"/>
                        <a:pt x="187157" y="-7982"/>
                        <a:pt x="198720" y="318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EDA1B9D8-A632-F0E8-CBC3-80FEE74C8EA3}"/>
                    </a:ext>
                  </a:extLst>
                </p:cNvPr>
                <p:cNvSpPr/>
                <p:nvPr/>
              </p:nvSpPr>
              <p:spPr>
                <a:xfrm>
                  <a:off x="10235697" y="1685871"/>
                  <a:ext cx="197245" cy="114547"/>
                </a:xfrm>
                <a:custGeom>
                  <a:avLst/>
                  <a:gdLst>
                    <a:gd name="connsiteX0" fmla="*/ 197196 w 197245"/>
                    <a:gd name="connsiteY0" fmla="*/ 69 h 114547"/>
                    <a:gd name="connsiteX1" fmla="*/ 113881 w 197245"/>
                    <a:gd name="connsiteY1" fmla="*/ 62124 h 114547"/>
                    <a:gd name="connsiteX2" fmla="*/ 40920 w 197245"/>
                    <a:gd name="connsiteY2" fmla="*/ 104425 h 114547"/>
                    <a:gd name="connsiteX3" fmla="*/ 25013 w 197245"/>
                    <a:gd name="connsiteY3" fmla="*/ 110378 h 114547"/>
                    <a:gd name="connsiteX4" fmla="*/ 11954 w 197245"/>
                    <a:gd name="connsiteY4" fmla="*/ 113607 h 114547"/>
                    <a:gd name="connsiteX5" fmla="*/ 0 w 197245"/>
                    <a:gd name="connsiteY5" fmla="*/ 114274 h 114547"/>
                    <a:gd name="connsiteX6" fmla="*/ 11945 w 197245"/>
                    <a:gd name="connsiteY6" fmla="*/ 110968 h 114547"/>
                    <a:gd name="connsiteX7" fmla="*/ 24756 w 197245"/>
                    <a:gd name="connsiteY7" fmla="*/ 106920 h 114547"/>
                    <a:gd name="connsiteX8" fmla="*/ 40434 w 197245"/>
                    <a:gd name="connsiteY8" fmla="*/ 100358 h 114547"/>
                    <a:gd name="connsiteX9" fmla="*/ 76229 w 197245"/>
                    <a:gd name="connsiteY9" fmla="*/ 81060 h 114547"/>
                    <a:gd name="connsiteX10" fmla="*/ 112719 w 197245"/>
                    <a:gd name="connsiteY10" fmla="*/ 57447 h 114547"/>
                    <a:gd name="connsiteX11" fmla="*/ 197196 w 197245"/>
                    <a:gd name="connsiteY11" fmla="*/ 69 h 11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7245" h="114547">
                      <a:moveTo>
                        <a:pt x="197196" y="69"/>
                      </a:moveTo>
                      <a:cubicBezTo>
                        <a:pt x="198787" y="1660"/>
                        <a:pt x="161335" y="30939"/>
                        <a:pt x="113881" y="62124"/>
                      </a:cubicBezTo>
                      <a:cubicBezTo>
                        <a:pt x="90269" y="77945"/>
                        <a:pt x="63618" y="94824"/>
                        <a:pt x="40920" y="104425"/>
                      </a:cubicBezTo>
                      <a:cubicBezTo>
                        <a:pt x="35290" y="106892"/>
                        <a:pt x="29832" y="108616"/>
                        <a:pt x="25013" y="110378"/>
                      </a:cubicBezTo>
                      <a:cubicBezTo>
                        <a:pt x="20050" y="111626"/>
                        <a:pt x="15669" y="112845"/>
                        <a:pt x="11954" y="113607"/>
                      </a:cubicBezTo>
                      <a:cubicBezTo>
                        <a:pt x="4477" y="114493"/>
                        <a:pt x="-38" y="114836"/>
                        <a:pt x="0" y="114274"/>
                      </a:cubicBezTo>
                      <a:cubicBezTo>
                        <a:pt x="0" y="113702"/>
                        <a:pt x="4572" y="112483"/>
                        <a:pt x="11945" y="110968"/>
                      </a:cubicBezTo>
                      <a:cubicBezTo>
                        <a:pt x="15593" y="109816"/>
                        <a:pt x="19936" y="108444"/>
                        <a:pt x="24756" y="106920"/>
                      </a:cubicBezTo>
                      <a:cubicBezTo>
                        <a:pt x="29518" y="104825"/>
                        <a:pt x="34890" y="103101"/>
                        <a:pt x="40434" y="100358"/>
                      </a:cubicBezTo>
                      <a:cubicBezTo>
                        <a:pt x="51626" y="95376"/>
                        <a:pt x="63808" y="88375"/>
                        <a:pt x="76229" y="81060"/>
                      </a:cubicBezTo>
                      <a:cubicBezTo>
                        <a:pt x="88506" y="73354"/>
                        <a:pt x="101051" y="65382"/>
                        <a:pt x="112719" y="57447"/>
                      </a:cubicBezTo>
                      <a:cubicBezTo>
                        <a:pt x="159658" y="26263"/>
                        <a:pt x="195520" y="-1569"/>
                        <a:pt x="197196" y="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30BC9433-4F56-1958-6A3F-7D06020FB512}"/>
                    </a:ext>
                  </a:extLst>
                </p:cNvPr>
                <p:cNvSpPr/>
                <p:nvPr/>
              </p:nvSpPr>
              <p:spPr>
                <a:xfrm>
                  <a:off x="10235573" y="1693617"/>
                  <a:ext cx="200873" cy="112436"/>
                </a:xfrm>
                <a:custGeom>
                  <a:avLst/>
                  <a:gdLst>
                    <a:gd name="connsiteX0" fmla="*/ 200816 w 200873"/>
                    <a:gd name="connsiteY0" fmla="*/ 57 h 112436"/>
                    <a:gd name="connsiteX1" fmla="*/ 118491 w 200873"/>
                    <a:gd name="connsiteY1" fmla="*/ 65008 h 112436"/>
                    <a:gd name="connsiteX2" fmla="*/ 42091 w 200873"/>
                    <a:gd name="connsiteY2" fmla="*/ 103232 h 112436"/>
                    <a:gd name="connsiteX3" fmla="*/ 25556 w 200873"/>
                    <a:gd name="connsiteY3" fmla="*/ 107747 h 112436"/>
                    <a:gd name="connsiteX4" fmla="*/ 12183 w 200873"/>
                    <a:gd name="connsiteY4" fmla="*/ 110042 h 112436"/>
                    <a:gd name="connsiteX5" fmla="*/ 0 w 200873"/>
                    <a:gd name="connsiteY5" fmla="*/ 111671 h 112436"/>
                    <a:gd name="connsiteX6" fmla="*/ 12907 w 200873"/>
                    <a:gd name="connsiteY6" fmla="*/ 112423 h 112436"/>
                    <a:gd name="connsiteX7" fmla="*/ 27137 w 200873"/>
                    <a:gd name="connsiteY7" fmla="*/ 110509 h 112436"/>
                    <a:gd name="connsiteX8" fmla="*/ 44520 w 200873"/>
                    <a:gd name="connsiteY8" fmla="*/ 105851 h 112436"/>
                    <a:gd name="connsiteX9" fmla="*/ 122673 w 200873"/>
                    <a:gd name="connsiteY9" fmla="*/ 65999 h 112436"/>
                    <a:gd name="connsiteX10" fmla="*/ 200816 w 200873"/>
                    <a:gd name="connsiteY10" fmla="*/ 57 h 11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0873" h="112436">
                      <a:moveTo>
                        <a:pt x="200816" y="57"/>
                      </a:moveTo>
                      <a:cubicBezTo>
                        <a:pt x="199225" y="-1600"/>
                        <a:pt x="167278" y="33137"/>
                        <a:pt x="118491" y="65008"/>
                      </a:cubicBezTo>
                      <a:cubicBezTo>
                        <a:pt x="94326" y="81134"/>
                        <a:pt x="65732" y="95621"/>
                        <a:pt x="42091" y="103232"/>
                      </a:cubicBezTo>
                      <a:cubicBezTo>
                        <a:pt x="36148" y="105061"/>
                        <a:pt x="30547" y="106518"/>
                        <a:pt x="25556" y="107747"/>
                      </a:cubicBezTo>
                      <a:cubicBezTo>
                        <a:pt x="20422" y="108585"/>
                        <a:pt x="15945" y="109547"/>
                        <a:pt x="12183" y="110042"/>
                      </a:cubicBezTo>
                      <a:cubicBezTo>
                        <a:pt x="4515" y="110595"/>
                        <a:pt x="19" y="111109"/>
                        <a:pt x="0" y="111671"/>
                      </a:cubicBezTo>
                      <a:cubicBezTo>
                        <a:pt x="-28" y="112243"/>
                        <a:pt x="4734" y="112500"/>
                        <a:pt x="12907" y="112423"/>
                      </a:cubicBezTo>
                      <a:cubicBezTo>
                        <a:pt x="16907" y="112043"/>
                        <a:pt x="21679" y="111300"/>
                        <a:pt x="27137" y="110509"/>
                      </a:cubicBezTo>
                      <a:cubicBezTo>
                        <a:pt x="32366" y="109128"/>
                        <a:pt x="38424" y="107947"/>
                        <a:pt x="44520" y="105851"/>
                      </a:cubicBezTo>
                      <a:cubicBezTo>
                        <a:pt x="69361" y="97984"/>
                        <a:pt x="98432" y="82286"/>
                        <a:pt x="122673" y="65999"/>
                      </a:cubicBezTo>
                      <a:cubicBezTo>
                        <a:pt x="171384" y="33614"/>
                        <a:pt x="202397" y="1648"/>
                        <a:pt x="200816" y="5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图形 3">
                <a:extLst>
                  <a:ext uri="{FF2B5EF4-FFF2-40B4-BE49-F238E27FC236}">
                    <a16:creationId xmlns:a16="http://schemas.microsoft.com/office/drawing/2014/main" id="{9D997E00-3CB3-17E9-26DD-E33F8E7AD28A}"/>
                  </a:ext>
                </a:extLst>
              </p:cNvPr>
              <p:cNvGrpSpPr/>
              <p:nvPr/>
            </p:nvGrpSpPr>
            <p:grpSpPr>
              <a:xfrm>
                <a:off x="10207101" y="1663408"/>
                <a:ext cx="52474" cy="139229"/>
                <a:chOff x="10207101" y="1663408"/>
                <a:chExt cx="52474" cy="139229"/>
              </a:xfrm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04DF6850-1CA4-B7B2-8952-357734D0C409}"/>
                    </a:ext>
                  </a:extLst>
                </p:cNvPr>
                <p:cNvSpPr/>
                <p:nvPr/>
              </p:nvSpPr>
              <p:spPr>
                <a:xfrm>
                  <a:off x="10207101" y="1663408"/>
                  <a:ext cx="52474" cy="139229"/>
                </a:xfrm>
                <a:custGeom>
                  <a:avLst/>
                  <a:gdLst>
                    <a:gd name="connsiteX0" fmla="*/ 6879 w 52474"/>
                    <a:gd name="connsiteY0" fmla="*/ 235 h 139229"/>
                    <a:gd name="connsiteX1" fmla="*/ 29463 w 52474"/>
                    <a:gd name="connsiteY1" fmla="*/ 20189 h 139229"/>
                    <a:gd name="connsiteX2" fmla="*/ 51494 w 52474"/>
                    <a:gd name="connsiteY2" fmla="*/ 77739 h 139229"/>
                    <a:gd name="connsiteX3" fmla="*/ 43351 w 52474"/>
                    <a:gd name="connsiteY3" fmla="*/ 128889 h 139229"/>
                    <a:gd name="connsiteX4" fmla="*/ 34435 w 52474"/>
                    <a:gd name="connsiteY4" fmla="*/ 138947 h 139229"/>
                    <a:gd name="connsiteX5" fmla="*/ 27196 w 52474"/>
                    <a:gd name="connsiteY5" fmla="*/ 137709 h 139229"/>
                    <a:gd name="connsiteX6" fmla="*/ 19500 w 52474"/>
                    <a:gd name="connsiteY6" fmla="*/ 132184 h 139229"/>
                    <a:gd name="connsiteX7" fmla="*/ 16985 w 52474"/>
                    <a:gd name="connsiteY7" fmla="*/ 122135 h 139229"/>
                    <a:gd name="connsiteX8" fmla="*/ 6279 w 52474"/>
                    <a:gd name="connsiteY8" fmla="*/ 73691 h 139229"/>
                    <a:gd name="connsiteX9" fmla="*/ 6879 w 52474"/>
                    <a:gd name="connsiteY9" fmla="*/ 235 h 13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74" h="139229">
                      <a:moveTo>
                        <a:pt x="6879" y="235"/>
                      </a:moveTo>
                      <a:cubicBezTo>
                        <a:pt x="11347" y="-1470"/>
                        <a:pt x="20319" y="6216"/>
                        <a:pt x="29463" y="20189"/>
                      </a:cubicBezTo>
                      <a:cubicBezTo>
                        <a:pt x="38569" y="34144"/>
                        <a:pt x="47923" y="54517"/>
                        <a:pt x="51494" y="77739"/>
                      </a:cubicBezTo>
                      <a:cubicBezTo>
                        <a:pt x="54924" y="99437"/>
                        <a:pt x="48666" y="117630"/>
                        <a:pt x="43351" y="128889"/>
                      </a:cubicBezTo>
                      <a:cubicBezTo>
                        <a:pt x="40531" y="135470"/>
                        <a:pt x="36874" y="138166"/>
                        <a:pt x="34435" y="138947"/>
                      </a:cubicBezTo>
                      <a:cubicBezTo>
                        <a:pt x="31806" y="139738"/>
                        <a:pt x="29559" y="138719"/>
                        <a:pt x="27196" y="137709"/>
                      </a:cubicBezTo>
                      <a:cubicBezTo>
                        <a:pt x="23672" y="136185"/>
                        <a:pt x="21110" y="134547"/>
                        <a:pt x="19500" y="132184"/>
                      </a:cubicBezTo>
                      <a:cubicBezTo>
                        <a:pt x="17871" y="129841"/>
                        <a:pt x="17328" y="126965"/>
                        <a:pt x="16985" y="122135"/>
                      </a:cubicBezTo>
                      <a:cubicBezTo>
                        <a:pt x="16290" y="108801"/>
                        <a:pt x="9880" y="91494"/>
                        <a:pt x="6279" y="73691"/>
                      </a:cubicBezTo>
                      <a:cubicBezTo>
                        <a:pt x="-1903" y="35315"/>
                        <a:pt x="-2484" y="3778"/>
                        <a:pt x="6879" y="23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1" name="任意多边形: 形状 730">
                  <a:extLst>
                    <a:ext uri="{FF2B5EF4-FFF2-40B4-BE49-F238E27FC236}">
                      <a16:creationId xmlns:a16="http://schemas.microsoft.com/office/drawing/2014/main" id="{F2A3631B-BB1C-51FC-5374-546043A69D03}"/>
                    </a:ext>
                  </a:extLst>
                </p:cNvPr>
                <p:cNvSpPr/>
                <p:nvPr/>
              </p:nvSpPr>
              <p:spPr>
                <a:xfrm>
                  <a:off x="10212614" y="1664083"/>
                  <a:ext cx="25433" cy="137038"/>
                </a:xfrm>
                <a:custGeom>
                  <a:avLst/>
                  <a:gdLst>
                    <a:gd name="connsiteX0" fmla="*/ 195 w 25433"/>
                    <a:gd name="connsiteY0" fmla="*/ 6 h 137038"/>
                    <a:gd name="connsiteX1" fmla="*/ 5996 w 25433"/>
                    <a:gd name="connsiteY1" fmla="*/ 17790 h 137038"/>
                    <a:gd name="connsiteX2" fmla="*/ 17016 w 25433"/>
                    <a:gd name="connsiteY2" fmla="*/ 61109 h 137038"/>
                    <a:gd name="connsiteX3" fmla="*/ 25370 w 25433"/>
                    <a:gd name="connsiteY3" fmla="*/ 111706 h 137038"/>
                    <a:gd name="connsiteX4" fmla="*/ 25198 w 25433"/>
                    <a:gd name="connsiteY4" fmla="*/ 122031 h 137038"/>
                    <a:gd name="connsiteX5" fmla="*/ 24027 w 25433"/>
                    <a:gd name="connsiteY5" fmla="*/ 130137 h 137038"/>
                    <a:gd name="connsiteX6" fmla="*/ 21683 w 25433"/>
                    <a:gd name="connsiteY6" fmla="*/ 137033 h 137038"/>
                    <a:gd name="connsiteX7" fmla="*/ 22950 w 25433"/>
                    <a:gd name="connsiteY7" fmla="*/ 111078 h 137038"/>
                    <a:gd name="connsiteX8" fmla="*/ 14082 w 25433"/>
                    <a:gd name="connsiteY8" fmla="*/ 60786 h 137038"/>
                    <a:gd name="connsiteX9" fmla="*/ 195 w 25433"/>
                    <a:gd name="connsiteY9" fmla="*/ 6 h 13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433" h="137038">
                      <a:moveTo>
                        <a:pt x="195" y="6"/>
                      </a:moveTo>
                      <a:cubicBezTo>
                        <a:pt x="814" y="-241"/>
                        <a:pt x="2910" y="6664"/>
                        <a:pt x="5996" y="17790"/>
                      </a:cubicBezTo>
                      <a:cubicBezTo>
                        <a:pt x="9034" y="28934"/>
                        <a:pt x="13111" y="44269"/>
                        <a:pt x="17016" y="61109"/>
                      </a:cubicBezTo>
                      <a:cubicBezTo>
                        <a:pt x="20988" y="77940"/>
                        <a:pt x="25027" y="96714"/>
                        <a:pt x="25370" y="111706"/>
                      </a:cubicBezTo>
                      <a:cubicBezTo>
                        <a:pt x="25570" y="115440"/>
                        <a:pt x="25236" y="118898"/>
                        <a:pt x="25198" y="122031"/>
                      </a:cubicBezTo>
                      <a:cubicBezTo>
                        <a:pt x="24760" y="125117"/>
                        <a:pt x="24455" y="127870"/>
                        <a:pt x="24027" y="130137"/>
                      </a:cubicBezTo>
                      <a:cubicBezTo>
                        <a:pt x="22826" y="134566"/>
                        <a:pt x="21988" y="137176"/>
                        <a:pt x="21683" y="137033"/>
                      </a:cubicBezTo>
                      <a:cubicBezTo>
                        <a:pt x="20855" y="136681"/>
                        <a:pt x="24265" y="126041"/>
                        <a:pt x="22950" y="111078"/>
                      </a:cubicBezTo>
                      <a:cubicBezTo>
                        <a:pt x="22217" y="96180"/>
                        <a:pt x="18035" y="77464"/>
                        <a:pt x="14082" y="60786"/>
                      </a:cubicBezTo>
                      <a:cubicBezTo>
                        <a:pt x="6034" y="27467"/>
                        <a:pt x="-1300" y="578"/>
                        <a:pt x="195" y="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2367E611-217D-97BD-D9E4-43573A840AEE}"/>
                    </a:ext>
                  </a:extLst>
                </p:cNvPr>
                <p:cNvSpPr/>
                <p:nvPr/>
              </p:nvSpPr>
              <p:spPr>
                <a:xfrm>
                  <a:off x="10217850" y="1664026"/>
                  <a:ext cx="26372" cy="138343"/>
                </a:xfrm>
                <a:custGeom>
                  <a:avLst/>
                  <a:gdLst>
                    <a:gd name="connsiteX0" fmla="*/ 131 w 26372"/>
                    <a:gd name="connsiteY0" fmla="*/ 7 h 138343"/>
                    <a:gd name="connsiteX1" fmla="*/ 18790 w 26372"/>
                    <a:gd name="connsiteY1" fmla="*/ 60862 h 138343"/>
                    <a:gd name="connsiteX2" fmla="*/ 24096 w 26372"/>
                    <a:gd name="connsiteY2" fmla="*/ 112611 h 138343"/>
                    <a:gd name="connsiteX3" fmla="*/ 19343 w 26372"/>
                    <a:gd name="connsiteY3" fmla="*/ 138338 h 138343"/>
                    <a:gd name="connsiteX4" fmla="*/ 22715 w 26372"/>
                    <a:gd name="connsiteY4" fmla="*/ 131223 h 138343"/>
                    <a:gd name="connsiteX5" fmla="*/ 24887 w 26372"/>
                    <a:gd name="connsiteY5" fmla="*/ 122727 h 138343"/>
                    <a:gd name="connsiteX6" fmla="*/ 26134 w 26372"/>
                    <a:gd name="connsiteY6" fmla="*/ 111811 h 138343"/>
                    <a:gd name="connsiteX7" fmla="*/ 20286 w 26372"/>
                    <a:gd name="connsiteY7" fmla="*/ 58671 h 138343"/>
                    <a:gd name="connsiteX8" fmla="*/ 7456 w 26372"/>
                    <a:gd name="connsiteY8" fmla="*/ 16209 h 138343"/>
                    <a:gd name="connsiteX9" fmla="*/ 131 w 26372"/>
                    <a:gd name="connsiteY9" fmla="*/ 7 h 138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372" h="138343">
                      <a:moveTo>
                        <a:pt x="131" y="7"/>
                      </a:moveTo>
                      <a:cubicBezTo>
                        <a:pt x="-1393" y="550"/>
                        <a:pt x="10713" y="26362"/>
                        <a:pt x="18790" y="60862"/>
                      </a:cubicBezTo>
                      <a:cubicBezTo>
                        <a:pt x="22838" y="78064"/>
                        <a:pt x="25067" y="97476"/>
                        <a:pt x="24096" y="112611"/>
                      </a:cubicBezTo>
                      <a:cubicBezTo>
                        <a:pt x="23477" y="127851"/>
                        <a:pt x="18486" y="138043"/>
                        <a:pt x="19343" y="138338"/>
                      </a:cubicBezTo>
                      <a:cubicBezTo>
                        <a:pt x="19648" y="138481"/>
                        <a:pt x="20886" y="135862"/>
                        <a:pt x="22715" y="131223"/>
                      </a:cubicBezTo>
                      <a:cubicBezTo>
                        <a:pt x="23401" y="128871"/>
                        <a:pt x="24105" y="126003"/>
                        <a:pt x="24887" y="122727"/>
                      </a:cubicBezTo>
                      <a:cubicBezTo>
                        <a:pt x="25258" y="119460"/>
                        <a:pt x="26010" y="115755"/>
                        <a:pt x="26134" y="111811"/>
                      </a:cubicBezTo>
                      <a:cubicBezTo>
                        <a:pt x="27239" y="95924"/>
                        <a:pt x="24362" y="75978"/>
                        <a:pt x="20286" y="58671"/>
                      </a:cubicBezTo>
                      <a:cubicBezTo>
                        <a:pt x="16209" y="41364"/>
                        <a:pt x="11294" y="26620"/>
                        <a:pt x="7456" y="16209"/>
                      </a:cubicBezTo>
                      <a:cubicBezTo>
                        <a:pt x="3598" y="5808"/>
                        <a:pt x="760" y="-231"/>
                        <a:pt x="131" y="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3" name="图形 3">
                <a:extLst>
                  <a:ext uri="{FF2B5EF4-FFF2-40B4-BE49-F238E27FC236}">
                    <a16:creationId xmlns:a16="http://schemas.microsoft.com/office/drawing/2014/main" id="{417F5219-FE37-0002-1B3D-A6B9268BAA96}"/>
                  </a:ext>
                </a:extLst>
              </p:cNvPr>
              <p:cNvGrpSpPr/>
              <p:nvPr/>
            </p:nvGrpSpPr>
            <p:grpSpPr>
              <a:xfrm>
                <a:off x="10165636" y="1735139"/>
                <a:ext cx="185761" cy="98694"/>
                <a:chOff x="10165636" y="1735139"/>
                <a:chExt cx="185761" cy="98694"/>
              </a:xfrm>
            </p:grpSpPr>
            <p:sp>
              <p:nvSpPr>
                <p:cNvPr id="734" name="任意多边形: 形状 733">
                  <a:extLst>
                    <a:ext uri="{FF2B5EF4-FFF2-40B4-BE49-F238E27FC236}">
                      <a16:creationId xmlns:a16="http://schemas.microsoft.com/office/drawing/2014/main" id="{F9FB230A-767B-D00F-234B-5F105D12044D}"/>
                    </a:ext>
                  </a:extLst>
                </p:cNvPr>
                <p:cNvSpPr/>
                <p:nvPr/>
              </p:nvSpPr>
              <p:spPr>
                <a:xfrm>
                  <a:off x="10165636" y="1735139"/>
                  <a:ext cx="185761" cy="98694"/>
                </a:xfrm>
                <a:custGeom>
                  <a:avLst/>
                  <a:gdLst>
                    <a:gd name="connsiteX0" fmla="*/ 185761 w 185761"/>
                    <a:gd name="connsiteY0" fmla="*/ 81884 h 98694"/>
                    <a:gd name="connsiteX1" fmla="*/ 175227 w 185761"/>
                    <a:gd name="connsiteY1" fmla="*/ 91761 h 98694"/>
                    <a:gd name="connsiteX2" fmla="*/ 145690 w 185761"/>
                    <a:gd name="connsiteY2" fmla="*/ 98296 h 98694"/>
                    <a:gd name="connsiteX3" fmla="*/ 103570 w 185761"/>
                    <a:gd name="connsiteY3" fmla="*/ 94962 h 98694"/>
                    <a:gd name="connsiteX4" fmla="*/ 80901 w 185761"/>
                    <a:gd name="connsiteY4" fmla="*/ 88256 h 98694"/>
                    <a:gd name="connsiteX5" fmla="*/ 58650 w 185761"/>
                    <a:gd name="connsiteY5" fmla="*/ 78531 h 98694"/>
                    <a:gd name="connsiteX6" fmla="*/ 7377 w 185761"/>
                    <a:gd name="connsiteY6" fmla="*/ 33326 h 98694"/>
                    <a:gd name="connsiteX7" fmla="*/ 4491 w 185761"/>
                    <a:gd name="connsiteY7" fmla="*/ 8570 h 98694"/>
                    <a:gd name="connsiteX8" fmla="*/ 31152 w 185761"/>
                    <a:gd name="connsiteY8" fmla="*/ 3408 h 98694"/>
                    <a:gd name="connsiteX9" fmla="*/ 100332 w 185761"/>
                    <a:gd name="connsiteY9" fmla="*/ 30401 h 98694"/>
                    <a:gd name="connsiteX10" fmla="*/ 160463 w 185761"/>
                    <a:gd name="connsiteY10" fmla="*/ 59405 h 98694"/>
                    <a:gd name="connsiteX11" fmla="*/ 185761 w 185761"/>
                    <a:gd name="connsiteY11" fmla="*/ 81884 h 98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5761" h="98694">
                      <a:moveTo>
                        <a:pt x="185761" y="81884"/>
                      </a:moveTo>
                      <a:cubicBezTo>
                        <a:pt x="185780" y="85265"/>
                        <a:pt x="182142" y="88656"/>
                        <a:pt x="175227" y="91761"/>
                      </a:cubicBezTo>
                      <a:cubicBezTo>
                        <a:pt x="168321" y="94867"/>
                        <a:pt x="157996" y="98019"/>
                        <a:pt x="145690" y="98296"/>
                      </a:cubicBezTo>
                      <a:cubicBezTo>
                        <a:pt x="133078" y="99534"/>
                        <a:pt x="118896" y="97743"/>
                        <a:pt x="103570" y="94962"/>
                      </a:cubicBezTo>
                      <a:cubicBezTo>
                        <a:pt x="96179" y="93114"/>
                        <a:pt x="88597" y="90799"/>
                        <a:pt x="80901" y="88256"/>
                      </a:cubicBezTo>
                      <a:cubicBezTo>
                        <a:pt x="73166" y="85780"/>
                        <a:pt x="66022" y="82027"/>
                        <a:pt x="58650" y="78531"/>
                      </a:cubicBezTo>
                      <a:cubicBezTo>
                        <a:pt x="31590" y="64491"/>
                        <a:pt x="17274" y="45213"/>
                        <a:pt x="7377" y="33326"/>
                      </a:cubicBezTo>
                      <a:cubicBezTo>
                        <a:pt x="-4005" y="19476"/>
                        <a:pt x="71" y="14304"/>
                        <a:pt x="4491" y="8570"/>
                      </a:cubicBezTo>
                      <a:cubicBezTo>
                        <a:pt x="11082" y="45"/>
                        <a:pt x="16874" y="-2946"/>
                        <a:pt x="31152" y="3408"/>
                      </a:cubicBezTo>
                      <a:cubicBezTo>
                        <a:pt x="51230" y="11847"/>
                        <a:pt x="77405" y="20038"/>
                        <a:pt x="100332" y="30401"/>
                      </a:cubicBezTo>
                      <a:cubicBezTo>
                        <a:pt x="125135" y="41489"/>
                        <a:pt x="145290" y="50899"/>
                        <a:pt x="160463" y="59405"/>
                      </a:cubicBezTo>
                      <a:cubicBezTo>
                        <a:pt x="175465" y="67101"/>
                        <a:pt x="185676" y="74959"/>
                        <a:pt x="185761" y="818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5" name="任意多边形: 形状 734">
                  <a:extLst>
                    <a:ext uri="{FF2B5EF4-FFF2-40B4-BE49-F238E27FC236}">
                      <a16:creationId xmlns:a16="http://schemas.microsoft.com/office/drawing/2014/main" id="{59E08560-765C-91AC-926F-B57BD8ED7B78}"/>
                    </a:ext>
                  </a:extLst>
                </p:cNvPr>
                <p:cNvSpPr/>
                <p:nvPr/>
              </p:nvSpPr>
              <p:spPr>
                <a:xfrm>
                  <a:off x="10170123" y="1743633"/>
                  <a:ext cx="181274" cy="71921"/>
                </a:xfrm>
                <a:custGeom>
                  <a:avLst/>
                  <a:gdLst>
                    <a:gd name="connsiteX0" fmla="*/ 181274 w 181274"/>
                    <a:gd name="connsiteY0" fmla="*/ 71618 h 71921"/>
                    <a:gd name="connsiteX1" fmla="*/ 155338 w 181274"/>
                    <a:gd name="connsiteY1" fmla="*/ 68942 h 71921"/>
                    <a:gd name="connsiteX2" fmla="*/ 96130 w 181274"/>
                    <a:gd name="connsiteY2" fmla="*/ 49949 h 71921"/>
                    <a:gd name="connsiteX3" fmla="*/ 61869 w 181274"/>
                    <a:gd name="connsiteY3" fmla="*/ 35157 h 71921"/>
                    <a:gd name="connsiteX4" fmla="*/ 30703 w 181274"/>
                    <a:gd name="connsiteY4" fmla="*/ 19155 h 71921"/>
                    <a:gd name="connsiteX5" fmla="*/ 8233 w 181274"/>
                    <a:gd name="connsiteY5" fmla="*/ 6010 h 71921"/>
                    <a:gd name="connsiteX6" fmla="*/ 23 w 181274"/>
                    <a:gd name="connsiteY6" fmla="*/ 67 h 71921"/>
                    <a:gd name="connsiteX7" fmla="*/ 98892 w 181274"/>
                    <a:gd name="connsiteY7" fmla="*/ 46863 h 71921"/>
                    <a:gd name="connsiteX8" fmla="*/ 130296 w 181274"/>
                    <a:gd name="connsiteY8" fmla="*/ 58350 h 71921"/>
                    <a:gd name="connsiteX9" fmla="*/ 156499 w 181274"/>
                    <a:gd name="connsiteY9" fmla="*/ 65675 h 71921"/>
                    <a:gd name="connsiteX10" fmla="*/ 181274 w 181274"/>
                    <a:gd name="connsiteY10" fmla="*/ 71618 h 71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274" h="71921">
                      <a:moveTo>
                        <a:pt x="181274" y="71618"/>
                      </a:moveTo>
                      <a:cubicBezTo>
                        <a:pt x="181303" y="72523"/>
                        <a:pt x="171158" y="71333"/>
                        <a:pt x="155338" y="68942"/>
                      </a:cubicBezTo>
                      <a:cubicBezTo>
                        <a:pt x="139659" y="65189"/>
                        <a:pt x="118352" y="59665"/>
                        <a:pt x="96130" y="49949"/>
                      </a:cubicBezTo>
                      <a:cubicBezTo>
                        <a:pt x="84729" y="45834"/>
                        <a:pt x="73308" y="40024"/>
                        <a:pt x="61869" y="35157"/>
                      </a:cubicBezTo>
                      <a:cubicBezTo>
                        <a:pt x="50801" y="29528"/>
                        <a:pt x="39799" y="24498"/>
                        <a:pt x="30703" y="19155"/>
                      </a:cubicBezTo>
                      <a:cubicBezTo>
                        <a:pt x="21340" y="14221"/>
                        <a:pt x="13615" y="9477"/>
                        <a:pt x="8233" y="6010"/>
                      </a:cubicBezTo>
                      <a:cubicBezTo>
                        <a:pt x="2823" y="2591"/>
                        <a:pt x="-301" y="448"/>
                        <a:pt x="23" y="67"/>
                      </a:cubicBezTo>
                      <a:cubicBezTo>
                        <a:pt x="1423" y="-1657"/>
                        <a:pt x="54077" y="30480"/>
                        <a:pt x="98892" y="46863"/>
                      </a:cubicBezTo>
                      <a:cubicBezTo>
                        <a:pt x="109837" y="51730"/>
                        <a:pt x="120628" y="54864"/>
                        <a:pt x="130296" y="58350"/>
                      </a:cubicBezTo>
                      <a:cubicBezTo>
                        <a:pt x="140031" y="61493"/>
                        <a:pt x="149032" y="63313"/>
                        <a:pt x="156499" y="65675"/>
                      </a:cubicBezTo>
                      <a:cubicBezTo>
                        <a:pt x="171606" y="68342"/>
                        <a:pt x="181264" y="70599"/>
                        <a:pt x="181274" y="7161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B7EE57BA-E785-163F-E7FA-6B20A805023E}"/>
                    </a:ext>
                  </a:extLst>
                </p:cNvPr>
                <p:cNvSpPr/>
                <p:nvPr/>
              </p:nvSpPr>
              <p:spPr>
                <a:xfrm>
                  <a:off x="10167428" y="1747119"/>
                  <a:ext cx="181425" cy="75631"/>
                </a:xfrm>
                <a:custGeom>
                  <a:avLst/>
                  <a:gdLst>
                    <a:gd name="connsiteX0" fmla="*/ 181426 w 181425"/>
                    <a:gd name="connsiteY0" fmla="*/ 74819 h 75631"/>
                    <a:gd name="connsiteX1" fmla="*/ 155003 w 181425"/>
                    <a:gd name="connsiteY1" fmla="*/ 71809 h 75631"/>
                    <a:gd name="connsiteX2" fmla="*/ 93500 w 181425"/>
                    <a:gd name="connsiteY2" fmla="*/ 54816 h 75631"/>
                    <a:gd name="connsiteX3" fmla="*/ 22 w 181425"/>
                    <a:gd name="connsiteY3" fmla="*/ 67 h 75631"/>
                    <a:gd name="connsiteX4" fmla="*/ 7671 w 181425"/>
                    <a:gd name="connsiteY4" fmla="*/ 7144 h 75631"/>
                    <a:gd name="connsiteX5" fmla="*/ 29102 w 181425"/>
                    <a:gd name="connsiteY5" fmla="*/ 22888 h 75631"/>
                    <a:gd name="connsiteX6" fmla="*/ 59801 w 181425"/>
                    <a:gd name="connsiteY6" fmla="*/ 41786 h 75631"/>
                    <a:gd name="connsiteX7" fmla="*/ 94862 w 181425"/>
                    <a:gd name="connsiteY7" fmla="*/ 58236 h 75631"/>
                    <a:gd name="connsiteX8" fmla="*/ 155880 w 181425"/>
                    <a:gd name="connsiteY8" fmla="*/ 74819 h 75631"/>
                    <a:gd name="connsiteX9" fmla="*/ 181426 w 181425"/>
                    <a:gd name="connsiteY9" fmla="*/ 74819 h 7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1425" h="75631">
                      <a:moveTo>
                        <a:pt x="181426" y="74819"/>
                      </a:moveTo>
                      <a:cubicBezTo>
                        <a:pt x="181454" y="73638"/>
                        <a:pt x="171282" y="73590"/>
                        <a:pt x="155003" y="71809"/>
                      </a:cubicBezTo>
                      <a:cubicBezTo>
                        <a:pt x="138897" y="69218"/>
                        <a:pt x="116370" y="64960"/>
                        <a:pt x="93500" y="54816"/>
                      </a:cubicBezTo>
                      <a:cubicBezTo>
                        <a:pt x="46561" y="36452"/>
                        <a:pt x="1251" y="-1810"/>
                        <a:pt x="22" y="67"/>
                      </a:cubicBezTo>
                      <a:cubicBezTo>
                        <a:pt x="-283" y="457"/>
                        <a:pt x="2584" y="3029"/>
                        <a:pt x="7671" y="7144"/>
                      </a:cubicBezTo>
                      <a:cubicBezTo>
                        <a:pt x="12700" y="11306"/>
                        <a:pt x="20044" y="16954"/>
                        <a:pt x="29102" y="22888"/>
                      </a:cubicBezTo>
                      <a:cubicBezTo>
                        <a:pt x="37894" y="29223"/>
                        <a:pt x="48752" y="35271"/>
                        <a:pt x="59801" y="41786"/>
                      </a:cubicBezTo>
                      <a:cubicBezTo>
                        <a:pt x="71317" y="47501"/>
                        <a:pt x="82966" y="53921"/>
                        <a:pt x="94862" y="58236"/>
                      </a:cubicBezTo>
                      <a:cubicBezTo>
                        <a:pt x="118056" y="68199"/>
                        <a:pt x="140144" y="72514"/>
                        <a:pt x="155880" y="74819"/>
                      </a:cubicBezTo>
                      <a:cubicBezTo>
                        <a:pt x="171787" y="76114"/>
                        <a:pt x="181454" y="75666"/>
                        <a:pt x="181426" y="7481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7" name="图形 3">
                <a:extLst>
                  <a:ext uri="{FF2B5EF4-FFF2-40B4-BE49-F238E27FC236}">
                    <a16:creationId xmlns:a16="http://schemas.microsoft.com/office/drawing/2014/main" id="{BFA0F7F2-F43A-42D2-E286-DA7963204B26}"/>
                  </a:ext>
                </a:extLst>
              </p:cNvPr>
              <p:cNvGrpSpPr/>
              <p:nvPr/>
            </p:nvGrpSpPr>
            <p:grpSpPr>
              <a:xfrm>
                <a:off x="10171641" y="1601248"/>
                <a:ext cx="127730" cy="146751"/>
                <a:chOff x="10171641" y="1601248"/>
                <a:chExt cx="127730" cy="146751"/>
              </a:xfrm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2DB19FE7-1244-A064-1B87-504D6BC31306}"/>
                    </a:ext>
                  </a:extLst>
                </p:cNvPr>
                <p:cNvSpPr/>
                <p:nvPr/>
              </p:nvSpPr>
              <p:spPr>
                <a:xfrm>
                  <a:off x="10171641" y="1601274"/>
                  <a:ext cx="127730" cy="146725"/>
                </a:xfrm>
                <a:custGeom>
                  <a:avLst/>
                  <a:gdLst>
                    <a:gd name="connsiteX0" fmla="*/ 123501 w 127730"/>
                    <a:gd name="connsiteY0" fmla="*/ 713 h 146725"/>
                    <a:gd name="connsiteX1" fmla="*/ 127730 w 127730"/>
                    <a:gd name="connsiteY1" fmla="*/ 13457 h 146725"/>
                    <a:gd name="connsiteX2" fmla="*/ 122758 w 127730"/>
                    <a:gd name="connsiteY2" fmla="*/ 40441 h 146725"/>
                    <a:gd name="connsiteX3" fmla="*/ 79829 w 127730"/>
                    <a:gd name="connsiteY3" fmla="*/ 108983 h 146725"/>
                    <a:gd name="connsiteX4" fmla="*/ 28499 w 127730"/>
                    <a:gd name="connsiteY4" fmla="*/ 142826 h 146725"/>
                    <a:gd name="connsiteX5" fmla="*/ 5629 w 127730"/>
                    <a:gd name="connsiteY5" fmla="*/ 140740 h 146725"/>
                    <a:gd name="connsiteX6" fmla="*/ 6029 w 127730"/>
                    <a:gd name="connsiteY6" fmla="*/ 115413 h 146725"/>
                    <a:gd name="connsiteX7" fmla="*/ 48911 w 127730"/>
                    <a:gd name="connsiteY7" fmla="*/ 58606 h 146725"/>
                    <a:gd name="connsiteX8" fmla="*/ 94650 w 127730"/>
                    <a:gd name="connsiteY8" fmla="*/ 13962 h 146725"/>
                    <a:gd name="connsiteX9" fmla="*/ 123501 w 127730"/>
                    <a:gd name="connsiteY9" fmla="*/ 713 h 1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730" h="146725">
                      <a:moveTo>
                        <a:pt x="123501" y="713"/>
                      </a:moveTo>
                      <a:cubicBezTo>
                        <a:pt x="126311" y="2084"/>
                        <a:pt x="127740" y="6523"/>
                        <a:pt x="127730" y="13457"/>
                      </a:cubicBezTo>
                      <a:cubicBezTo>
                        <a:pt x="127645" y="20344"/>
                        <a:pt x="126559" y="29954"/>
                        <a:pt x="122758" y="40441"/>
                      </a:cubicBezTo>
                      <a:cubicBezTo>
                        <a:pt x="116177" y="61987"/>
                        <a:pt x="100403" y="88162"/>
                        <a:pt x="79829" y="108983"/>
                      </a:cubicBezTo>
                      <a:cubicBezTo>
                        <a:pt x="60655" y="128452"/>
                        <a:pt x="40872" y="136387"/>
                        <a:pt x="28499" y="142826"/>
                      </a:cubicBezTo>
                      <a:cubicBezTo>
                        <a:pt x="14231" y="150217"/>
                        <a:pt x="10087" y="145712"/>
                        <a:pt x="5629" y="140740"/>
                      </a:cubicBezTo>
                      <a:cubicBezTo>
                        <a:pt x="-1057" y="133282"/>
                        <a:pt x="-2800" y="127586"/>
                        <a:pt x="6029" y="115413"/>
                      </a:cubicBezTo>
                      <a:cubicBezTo>
                        <a:pt x="18136" y="98515"/>
                        <a:pt x="32728" y="76398"/>
                        <a:pt x="48911" y="58606"/>
                      </a:cubicBezTo>
                      <a:cubicBezTo>
                        <a:pt x="66437" y="39479"/>
                        <a:pt x="81620" y="24373"/>
                        <a:pt x="94650" y="13962"/>
                      </a:cubicBezTo>
                      <a:cubicBezTo>
                        <a:pt x="107023" y="3351"/>
                        <a:pt x="117777" y="-2040"/>
                        <a:pt x="123501" y="71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328EDC65-99D6-6ECD-2E24-D5E227AB9F7B}"/>
                    </a:ext>
                  </a:extLst>
                </p:cNvPr>
                <p:cNvSpPr/>
                <p:nvPr/>
              </p:nvSpPr>
              <p:spPr>
                <a:xfrm>
                  <a:off x="10177257" y="1601248"/>
                  <a:ext cx="116501" cy="140784"/>
                </a:xfrm>
                <a:custGeom>
                  <a:avLst/>
                  <a:gdLst>
                    <a:gd name="connsiteX0" fmla="*/ 116419 w 116501"/>
                    <a:gd name="connsiteY0" fmla="*/ 15 h 140784"/>
                    <a:gd name="connsiteX1" fmla="*/ 104199 w 116501"/>
                    <a:gd name="connsiteY1" fmla="*/ 20989 h 140784"/>
                    <a:gd name="connsiteX2" fmla="*/ 68261 w 116501"/>
                    <a:gd name="connsiteY2" fmla="*/ 66481 h 140784"/>
                    <a:gd name="connsiteX3" fmla="*/ 23417 w 116501"/>
                    <a:gd name="connsiteY3" fmla="*/ 116754 h 140784"/>
                    <a:gd name="connsiteX4" fmla="*/ 33 w 116501"/>
                    <a:gd name="connsiteY4" fmla="*/ 140757 h 140784"/>
                    <a:gd name="connsiteX5" fmla="*/ 21759 w 116501"/>
                    <a:gd name="connsiteY5" fmla="*/ 113972 h 140784"/>
                    <a:gd name="connsiteX6" fmla="*/ 66365 w 116501"/>
                    <a:gd name="connsiteY6" fmla="*/ 63147 h 140784"/>
                    <a:gd name="connsiteX7" fmla="*/ 86387 w 116501"/>
                    <a:gd name="connsiteY7" fmla="*/ 39096 h 140784"/>
                    <a:gd name="connsiteX8" fmla="*/ 101836 w 116501"/>
                    <a:gd name="connsiteY8" fmla="*/ 18837 h 140784"/>
                    <a:gd name="connsiteX9" fmla="*/ 116419 w 116501"/>
                    <a:gd name="connsiteY9" fmla="*/ 15 h 14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01" h="140784">
                      <a:moveTo>
                        <a:pt x="116419" y="15"/>
                      </a:moveTo>
                      <a:cubicBezTo>
                        <a:pt x="117219" y="396"/>
                        <a:pt x="112152" y="8369"/>
                        <a:pt x="104199" y="20989"/>
                      </a:cubicBezTo>
                      <a:cubicBezTo>
                        <a:pt x="95388" y="33143"/>
                        <a:pt x="83320" y="49688"/>
                        <a:pt x="68261" y="66481"/>
                      </a:cubicBezTo>
                      <a:cubicBezTo>
                        <a:pt x="53592" y="83559"/>
                        <a:pt x="36838" y="102390"/>
                        <a:pt x="23417" y="116754"/>
                      </a:cubicBezTo>
                      <a:cubicBezTo>
                        <a:pt x="10120" y="131193"/>
                        <a:pt x="585" y="141385"/>
                        <a:pt x="33" y="140757"/>
                      </a:cubicBezTo>
                      <a:cubicBezTo>
                        <a:pt x="-624" y="140033"/>
                        <a:pt x="8577" y="128955"/>
                        <a:pt x="21759" y="113972"/>
                      </a:cubicBezTo>
                      <a:cubicBezTo>
                        <a:pt x="35047" y="99075"/>
                        <a:pt x="51944" y="80139"/>
                        <a:pt x="66365" y="63147"/>
                      </a:cubicBezTo>
                      <a:cubicBezTo>
                        <a:pt x="73880" y="54851"/>
                        <a:pt x="80195" y="46440"/>
                        <a:pt x="86387" y="39096"/>
                      </a:cubicBezTo>
                      <a:cubicBezTo>
                        <a:pt x="92111" y="31591"/>
                        <a:pt x="97331" y="24733"/>
                        <a:pt x="101836" y="18837"/>
                      </a:cubicBezTo>
                      <a:cubicBezTo>
                        <a:pt x="109856" y="6816"/>
                        <a:pt x="115600" y="-375"/>
                        <a:pt x="116419" y="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06ED6304-1FF7-7343-BA84-8A454F7F38F0}"/>
                    </a:ext>
                  </a:extLst>
                </p:cNvPr>
                <p:cNvSpPr/>
                <p:nvPr/>
              </p:nvSpPr>
              <p:spPr>
                <a:xfrm>
                  <a:off x="10179939" y="1606095"/>
                  <a:ext cx="118422" cy="138969"/>
                </a:xfrm>
                <a:custGeom>
                  <a:avLst/>
                  <a:gdLst>
                    <a:gd name="connsiteX0" fmla="*/ 118318 w 118422"/>
                    <a:gd name="connsiteY0" fmla="*/ 16 h 138969"/>
                    <a:gd name="connsiteX1" fmla="*/ 105850 w 118422"/>
                    <a:gd name="connsiteY1" fmla="*/ 21057 h 138969"/>
                    <a:gd name="connsiteX2" fmla="*/ 71274 w 118422"/>
                    <a:gd name="connsiteY2" fmla="*/ 68806 h 138969"/>
                    <a:gd name="connsiteX3" fmla="*/ 23621 w 118422"/>
                    <a:gd name="connsiteY3" fmla="*/ 116269 h 138969"/>
                    <a:gd name="connsiteX4" fmla="*/ 27 w 118422"/>
                    <a:gd name="connsiteY4" fmla="*/ 138939 h 138969"/>
                    <a:gd name="connsiteX5" fmla="*/ 26240 w 118422"/>
                    <a:gd name="connsiteY5" fmla="*/ 117393 h 138969"/>
                    <a:gd name="connsiteX6" fmla="*/ 74656 w 118422"/>
                    <a:gd name="connsiteY6" fmla="*/ 68644 h 138969"/>
                    <a:gd name="connsiteX7" fmla="*/ 108698 w 118422"/>
                    <a:gd name="connsiteY7" fmla="*/ 21400 h 138969"/>
                    <a:gd name="connsiteX8" fmla="*/ 118318 w 118422"/>
                    <a:gd name="connsiteY8" fmla="*/ 16 h 13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422" h="138969">
                      <a:moveTo>
                        <a:pt x="118318" y="16"/>
                      </a:moveTo>
                      <a:cubicBezTo>
                        <a:pt x="117423" y="-422"/>
                        <a:pt x="113203" y="7903"/>
                        <a:pt x="105850" y="21057"/>
                      </a:cubicBezTo>
                      <a:cubicBezTo>
                        <a:pt x="97944" y="33868"/>
                        <a:pt x="86762" y="51671"/>
                        <a:pt x="71274" y="68806"/>
                      </a:cubicBezTo>
                      <a:cubicBezTo>
                        <a:pt x="56110" y="86180"/>
                        <a:pt x="37927" y="103448"/>
                        <a:pt x="23621" y="116269"/>
                      </a:cubicBezTo>
                      <a:cubicBezTo>
                        <a:pt x="9429" y="129242"/>
                        <a:pt x="-592" y="138224"/>
                        <a:pt x="27" y="138939"/>
                      </a:cubicBezTo>
                      <a:cubicBezTo>
                        <a:pt x="608" y="139558"/>
                        <a:pt x="11467" y="130680"/>
                        <a:pt x="26240" y="117393"/>
                      </a:cubicBezTo>
                      <a:cubicBezTo>
                        <a:pt x="41051" y="104239"/>
                        <a:pt x="59587" y="86294"/>
                        <a:pt x="74656" y="68644"/>
                      </a:cubicBezTo>
                      <a:cubicBezTo>
                        <a:pt x="90105" y="51290"/>
                        <a:pt x="101202" y="33935"/>
                        <a:pt x="108698" y="21400"/>
                      </a:cubicBezTo>
                      <a:cubicBezTo>
                        <a:pt x="115556" y="8465"/>
                        <a:pt x="119090" y="388"/>
                        <a:pt x="118318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1" name="图形 3">
                <a:extLst>
                  <a:ext uri="{FF2B5EF4-FFF2-40B4-BE49-F238E27FC236}">
                    <a16:creationId xmlns:a16="http://schemas.microsoft.com/office/drawing/2014/main" id="{B4BE8FDF-B868-A11D-27C5-7BE0AD1F9F11}"/>
                  </a:ext>
                </a:extLst>
              </p:cNvPr>
              <p:cNvGrpSpPr/>
              <p:nvPr/>
            </p:nvGrpSpPr>
            <p:grpSpPr>
              <a:xfrm>
                <a:off x="10122992" y="1597375"/>
                <a:ext cx="71759" cy="153470"/>
                <a:chOff x="10122992" y="1597375"/>
                <a:chExt cx="71759" cy="153470"/>
              </a:xfrm>
            </p:grpSpPr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9D4FD8D0-EEE8-A565-D4B3-1832C208C0C6}"/>
                    </a:ext>
                  </a:extLst>
                </p:cNvPr>
                <p:cNvSpPr/>
                <p:nvPr/>
              </p:nvSpPr>
              <p:spPr>
                <a:xfrm>
                  <a:off x="10122992" y="1597375"/>
                  <a:ext cx="71759" cy="153470"/>
                </a:xfrm>
                <a:custGeom>
                  <a:avLst/>
                  <a:gdLst>
                    <a:gd name="connsiteX0" fmla="*/ 3168 w 71759"/>
                    <a:gd name="connsiteY0" fmla="*/ 1163 h 153470"/>
                    <a:gd name="connsiteX1" fmla="*/ 33848 w 71759"/>
                    <a:gd name="connsiteY1" fmla="*/ 18451 h 153470"/>
                    <a:gd name="connsiteX2" fmla="*/ 67719 w 71759"/>
                    <a:gd name="connsiteY2" fmla="*/ 80450 h 153470"/>
                    <a:gd name="connsiteX3" fmla="*/ 67538 w 71759"/>
                    <a:gd name="connsiteY3" fmla="*/ 139028 h 153470"/>
                    <a:gd name="connsiteX4" fmla="*/ 63299 w 71759"/>
                    <a:gd name="connsiteY4" fmla="*/ 148677 h 153470"/>
                    <a:gd name="connsiteX5" fmla="*/ 58337 w 71759"/>
                    <a:gd name="connsiteY5" fmla="*/ 152963 h 153470"/>
                    <a:gd name="connsiteX6" fmla="*/ 50088 w 71759"/>
                    <a:gd name="connsiteY6" fmla="*/ 151792 h 153470"/>
                    <a:gd name="connsiteX7" fmla="*/ 41068 w 71759"/>
                    <a:gd name="connsiteY7" fmla="*/ 145848 h 153470"/>
                    <a:gd name="connsiteX8" fmla="*/ 38572 w 71759"/>
                    <a:gd name="connsiteY8" fmla="*/ 142191 h 153470"/>
                    <a:gd name="connsiteX9" fmla="*/ 36687 w 71759"/>
                    <a:gd name="connsiteY9" fmla="*/ 136228 h 153470"/>
                    <a:gd name="connsiteX10" fmla="*/ 16027 w 71759"/>
                    <a:gd name="connsiteY10" fmla="*/ 82650 h 153470"/>
                    <a:gd name="connsiteX11" fmla="*/ 1482 w 71759"/>
                    <a:gd name="connsiteY11" fmla="*/ 28319 h 153470"/>
                    <a:gd name="connsiteX12" fmla="*/ 3168 w 71759"/>
                    <a:gd name="connsiteY12" fmla="*/ 1163 h 15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59" h="153470">
                      <a:moveTo>
                        <a:pt x="3168" y="1163"/>
                      </a:moveTo>
                      <a:cubicBezTo>
                        <a:pt x="6959" y="-2827"/>
                        <a:pt x="20951" y="3573"/>
                        <a:pt x="33848" y="18451"/>
                      </a:cubicBezTo>
                      <a:cubicBezTo>
                        <a:pt x="47097" y="33091"/>
                        <a:pt x="60204" y="55265"/>
                        <a:pt x="67719" y="80450"/>
                      </a:cubicBezTo>
                      <a:cubicBezTo>
                        <a:pt x="74520" y="104167"/>
                        <a:pt x="71529" y="124550"/>
                        <a:pt x="67538" y="139028"/>
                      </a:cubicBezTo>
                      <a:cubicBezTo>
                        <a:pt x="66147" y="143410"/>
                        <a:pt x="65052" y="146286"/>
                        <a:pt x="63299" y="148677"/>
                      </a:cubicBezTo>
                      <a:cubicBezTo>
                        <a:pt x="61509" y="151058"/>
                        <a:pt x="59861" y="152335"/>
                        <a:pt x="58337" y="152963"/>
                      </a:cubicBezTo>
                      <a:cubicBezTo>
                        <a:pt x="55327" y="154192"/>
                        <a:pt x="52784" y="152944"/>
                        <a:pt x="50088" y="151792"/>
                      </a:cubicBezTo>
                      <a:cubicBezTo>
                        <a:pt x="46088" y="150049"/>
                        <a:pt x="43154" y="148106"/>
                        <a:pt x="41068" y="145848"/>
                      </a:cubicBezTo>
                      <a:cubicBezTo>
                        <a:pt x="40001" y="144667"/>
                        <a:pt x="39277" y="143667"/>
                        <a:pt x="38572" y="142191"/>
                      </a:cubicBezTo>
                      <a:cubicBezTo>
                        <a:pt x="37734" y="140457"/>
                        <a:pt x="37182" y="138638"/>
                        <a:pt x="36687" y="136228"/>
                      </a:cubicBezTo>
                      <a:cubicBezTo>
                        <a:pt x="33162" y="121826"/>
                        <a:pt x="22704" y="102424"/>
                        <a:pt x="16027" y="82650"/>
                      </a:cubicBezTo>
                      <a:cubicBezTo>
                        <a:pt x="8607" y="61285"/>
                        <a:pt x="3797" y="42273"/>
                        <a:pt x="1482" y="28319"/>
                      </a:cubicBezTo>
                      <a:cubicBezTo>
                        <a:pt x="-671" y="14308"/>
                        <a:pt x="-775" y="5145"/>
                        <a:pt x="3168" y="116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4ABE1FF1-CA3A-216B-455D-F139EEF36B06}"/>
                    </a:ext>
                  </a:extLst>
                </p:cNvPr>
                <p:cNvSpPr/>
                <p:nvPr/>
              </p:nvSpPr>
              <p:spPr>
                <a:xfrm>
                  <a:off x="10125015" y="1599474"/>
                  <a:ext cx="50217" cy="149709"/>
                </a:xfrm>
                <a:custGeom>
                  <a:avLst/>
                  <a:gdLst>
                    <a:gd name="connsiteX0" fmla="*/ 59 w 50217"/>
                    <a:gd name="connsiteY0" fmla="*/ 27 h 149709"/>
                    <a:gd name="connsiteX1" fmla="*/ 11280 w 50217"/>
                    <a:gd name="connsiteY1" fmla="*/ 17772 h 149709"/>
                    <a:gd name="connsiteX2" fmla="*/ 30587 w 50217"/>
                    <a:gd name="connsiteY2" fmla="*/ 64730 h 149709"/>
                    <a:gd name="connsiteX3" fmla="*/ 48246 w 50217"/>
                    <a:gd name="connsiteY3" fmla="*/ 120604 h 149709"/>
                    <a:gd name="connsiteX4" fmla="*/ 50104 w 50217"/>
                    <a:gd name="connsiteY4" fmla="*/ 141578 h 149709"/>
                    <a:gd name="connsiteX5" fmla="*/ 48037 w 50217"/>
                    <a:gd name="connsiteY5" fmla="*/ 149703 h 149709"/>
                    <a:gd name="connsiteX6" fmla="*/ 48313 w 50217"/>
                    <a:gd name="connsiteY6" fmla="*/ 141121 h 149709"/>
                    <a:gd name="connsiteX7" fmla="*/ 45417 w 50217"/>
                    <a:gd name="connsiteY7" fmla="*/ 120356 h 149709"/>
                    <a:gd name="connsiteX8" fmla="*/ 27205 w 50217"/>
                    <a:gd name="connsiteY8" fmla="*/ 64768 h 149709"/>
                    <a:gd name="connsiteX9" fmla="*/ 8556 w 50217"/>
                    <a:gd name="connsiteY9" fmla="*/ 18677 h 149709"/>
                    <a:gd name="connsiteX10" fmla="*/ 59 w 50217"/>
                    <a:gd name="connsiteY10" fmla="*/ 27 h 1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217" h="149709">
                      <a:moveTo>
                        <a:pt x="59" y="27"/>
                      </a:moveTo>
                      <a:cubicBezTo>
                        <a:pt x="602" y="-469"/>
                        <a:pt x="5660" y="5951"/>
                        <a:pt x="11280" y="17772"/>
                      </a:cubicBezTo>
                      <a:cubicBezTo>
                        <a:pt x="17004" y="29516"/>
                        <a:pt x="23833" y="46204"/>
                        <a:pt x="30587" y="64730"/>
                      </a:cubicBezTo>
                      <a:cubicBezTo>
                        <a:pt x="37359" y="83218"/>
                        <a:pt x="45065" y="103821"/>
                        <a:pt x="48246" y="120604"/>
                      </a:cubicBezTo>
                      <a:cubicBezTo>
                        <a:pt x="50132" y="128938"/>
                        <a:pt x="50427" y="136310"/>
                        <a:pt x="50104" y="141578"/>
                      </a:cubicBezTo>
                      <a:cubicBezTo>
                        <a:pt x="49513" y="146807"/>
                        <a:pt x="48284" y="149874"/>
                        <a:pt x="48037" y="149703"/>
                      </a:cubicBezTo>
                      <a:cubicBezTo>
                        <a:pt x="47551" y="149512"/>
                        <a:pt x="48246" y="146274"/>
                        <a:pt x="48313" y="141121"/>
                      </a:cubicBezTo>
                      <a:cubicBezTo>
                        <a:pt x="48160" y="135882"/>
                        <a:pt x="47513" y="128671"/>
                        <a:pt x="45417" y="120356"/>
                      </a:cubicBezTo>
                      <a:cubicBezTo>
                        <a:pt x="41788" y="103735"/>
                        <a:pt x="33949" y="83094"/>
                        <a:pt x="27205" y="64768"/>
                      </a:cubicBezTo>
                      <a:cubicBezTo>
                        <a:pt x="20423" y="46423"/>
                        <a:pt x="13737" y="30183"/>
                        <a:pt x="8556" y="18677"/>
                      </a:cubicBezTo>
                      <a:cubicBezTo>
                        <a:pt x="3498" y="7094"/>
                        <a:pt x="-541" y="636"/>
                        <a:pt x="59" y="2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836279BD-5C61-007E-DC38-DB3BABD74252}"/>
                    </a:ext>
                  </a:extLst>
                </p:cNvPr>
                <p:cNvSpPr/>
                <p:nvPr/>
              </p:nvSpPr>
              <p:spPr>
                <a:xfrm>
                  <a:off x="10130516" y="1597440"/>
                  <a:ext cx="50181" cy="153192"/>
                </a:xfrm>
                <a:custGeom>
                  <a:avLst/>
                  <a:gdLst>
                    <a:gd name="connsiteX0" fmla="*/ 44 w 50181"/>
                    <a:gd name="connsiteY0" fmla="*/ 32 h 153192"/>
                    <a:gd name="connsiteX1" fmla="*/ 11455 w 50181"/>
                    <a:gd name="connsiteY1" fmla="*/ 18596 h 153192"/>
                    <a:gd name="connsiteX2" fmla="*/ 32972 w 50181"/>
                    <a:gd name="connsiteY2" fmla="*/ 65411 h 153192"/>
                    <a:gd name="connsiteX3" fmla="*/ 47346 w 50181"/>
                    <a:gd name="connsiteY3" fmla="*/ 122857 h 153192"/>
                    <a:gd name="connsiteX4" fmla="*/ 47479 w 50181"/>
                    <a:gd name="connsiteY4" fmla="*/ 144316 h 153192"/>
                    <a:gd name="connsiteX5" fmla="*/ 45840 w 50181"/>
                    <a:gd name="connsiteY5" fmla="*/ 153184 h 153192"/>
                    <a:gd name="connsiteX6" fmla="*/ 49165 w 50181"/>
                    <a:gd name="connsiteY6" fmla="*/ 144250 h 153192"/>
                    <a:gd name="connsiteX7" fmla="*/ 49508 w 50181"/>
                    <a:gd name="connsiteY7" fmla="*/ 121561 h 153192"/>
                    <a:gd name="connsiteX8" fmla="*/ 34325 w 50181"/>
                    <a:gd name="connsiteY8" fmla="*/ 62744 h 153192"/>
                    <a:gd name="connsiteX9" fmla="*/ 12941 w 50181"/>
                    <a:gd name="connsiteY9" fmla="*/ 16596 h 153192"/>
                    <a:gd name="connsiteX10" fmla="*/ 44 w 50181"/>
                    <a:gd name="connsiteY10" fmla="*/ 32 h 15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181" h="153192">
                      <a:moveTo>
                        <a:pt x="44" y="32"/>
                      </a:moveTo>
                      <a:cubicBezTo>
                        <a:pt x="-556" y="584"/>
                        <a:pt x="5026" y="7042"/>
                        <a:pt x="11455" y="18596"/>
                      </a:cubicBezTo>
                      <a:cubicBezTo>
                        <a:pt x="18056" y="30064"/>
                        <a:pt x="26105" y="46447"/>
                        <a:pt x="32972" y="65411"/>
                      </a:cubicBezTo>
                      <a:cubicBezTo>
                        <a:pt x="39906" y="84328"/>
                        <a:pt x="45631" y="105683"/>
                        <a:pt x="47346" y="122857"/>
                      </a:cubicBezTo>
                      <a:cubicBezTo>
                        <a:pt x="48441" y="131391"/>
                        <a:pt x="48079" y="138925"/>
                        <a:pt x="47479" y="144316"/>
                      </a:cubicBezTo>
                      <a:cubicBezTo>
                        <a:pt x="46526" y="149727"/>
                        <a:pt x="45355" y="153032"/>
                        <a:pt x="45840" y="153184"/>
                      </a:cubicBezTo>
                      <a:cubicBezTo>
                        <a:pt x="46041" y="153384"/>
                        <a:pt x="47907" y="150032"/>
                        <a:pt x="49165" y="144250"/>
                      </a:cubicBezTo>
                      <a:cubicBezTo>
                        <a:pt x="50165" y="138535"/>
                        <a:pt x="50679" y="130448"/>
                        <a:pt x="49508" y="121561"/>
                      </a:cubicBezTo>
                      <a:cubicBezTo>
                        <a:pt x="47746" y="103569"/>
                        <a:pt x="41316" y="81766"/>
                        <a:pt x="34325" y="62744"/>
                      </a:cubicBezTo>
                      <a:cubicBezTo>
                        <a:pt x="27353" y="43713"/>
                        <a:pt x="19475" y="27683"/>
                        <a:pt x="12941" y="16596"/>
                      </a:cubicBezTo>
                      <a:cubicBezTo>
                        <a:pt x="6474" y="5471"/>
                        <a:pt x="644" y="-492"/>
                        <a:pt x="44" y="3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5" name="图形 3">
                <a:extLst>
                  <a:ext uri="{FF2B5EF4-FFF2-40B4-BE49-F238E27FC236}">
                    <a16:creationId xmlns:a16="http://schemas.microsoft.com/office/drawing/2014/main" id="{2A89293B-6DD8-B588-2A3A-2440E65E683A}"/>
                  </a:ext>
                </a:extLst>
              </p:cNvPr>
              <p:cNvGrpSpPr/>
              <p:nvPr/>
            </p:nvGrpSpPr>
            <p:grpSpPr>
              <a:xfrm>
                <a:off x="9995178" y="1726980"/>
                <a:ext cx="178959" cy="62402"/>
                <a:chOff x="9995178" y="1726980"/>
                <a:chExt cx="178959" cy="62402"/>
              </a:xfrm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B0E69290-D337-CD5B-8B0A-BE76809BE444}"/>
                    </a:ext>
                  </a:extLst>
                </p:cNvPr>
                <p:cNvSpPr/>
                <p:nvPr/>
              </p:nvSpPr>
              <p:spPr>
                <a:xfrm>
                  <a:off x="9995178" y="1726980"/>
                  <a:ext cx="178959" cy="62402"/>
                </a:xfrm>
                <a:custGeom>
                  <a:avLst/>
                  <a:gdLst>
                    <a:gd name="connsiteX0" fmla="*/ 2480 w 178959"/>
                    <a:gd name="connsiteY0" fmla="*/ 16177 h 62402"/>
                    <a:gd name="connsiteX1" fmla="*/ 15195 w 178959"/>
                    <a:gd name="connsiteY1" fmla="*/ 15215 h 62402"/>
                    <a:gd name="connsiteX2" fmla="*/ 24454 w 178959"/>
                    <a:gd name="connsiteY2" fmla="*/ 15739 h 62402"/>
                    <a:gd name="connsiteX3" fmla="*/ 35198 w 178959"/>
                    <a:gd name="connsiteY3" fmla="*/ 15215 h 62402"/>
                    <a:gd name="connsiteX4" fmla="*/ 63106 w 178959"/>
                    <a:gd name="connsiteY4" fmla="*/ 10110 h 62402"/>
                    <a:gd name="connsiteX5" fmla="*/ 99444 w 178959"/>
                    <a:gd name="connsiteY5" fmla="*/ 2252 h 62402"/>
                    <a:gd name="connsiteX6" fmla="*/ 163033 w 178959"/>
                    <a:gd name="connsiteY6" fmla="*/ 5462 h 62402"/>
                    <a:gd name="connsiteX7" fmla="*/ 178349 w 178959"/>
                    <a:gd name="connsiteY7" fmla="*/ 15606 h 62402"/>
                    <a:gd name="connsiteX8" fmla="*/ 177292 w 178959"/>
                    <a:gd name="connsiteY8" fmla="*/ 24921 h 62402"/>
                    <a:gd name="connsiteX9" fmla="*/ 170834 w 178959"/>
                    <a:gd name="connsiteY9" fmla="*/ 35246 h 62402"/>
                    <a:gd name="connsiteX10" fmla="*/ 166538 w 178959"/>
                    <a:gd name="connsiteY10" fmla="*/ 37989 h 62402"/>
                    <a:gd name="connsiteX11" fmla="*/ 159671 w 178959"/>
                    <a:gd name="connsiteY11" fmla="*/ 40152 h 62402"/>
                    <a:gd name="connsiteX12" fmla="*/ 93967 w 178959"/>
                    <a:gd name="connsiteY12" fmla="*/ 60297 h 62402"/>
                    <a:gd name="connsiteX13" fmla="*/ 51771 w 178959"/>
                    <a:gd name="connsiteY13" fmla="*/ 61421 h 62402"/>
                    <a:gd name="connsiteX14" fmla="*/ 32455 w 178959"/>
                    <a:gd name="connsiteY14" fmla="*/ 56582 h 62402"/>
                    <a:gd name="connsiteX15" fmla="*/ 23997 w 178959"/>
                    <a:gd name="connsiteY15" fmla="*/ 53048 h 62402"/>
                    <a:gd name="connsiteX16" fmla="*/ 16539 w 178959"/>
                    <a:gd name="connsiteY16" fmla="*/ 48276 h 62402"/>
                    <a:gd name="connsiteX17" fmla="*/ 5832 w 178959"/>
                    <a:gd name="connsiteY17" fmla="*/ 37885 h 62402"/>
                    <a:gd name="connsiteX18" fmla="*/ 832 w 178959"/>
                    <a:gd name="connsiteY18" fmla="*/ 27988 h 62402"/>
                    <a:gd name="connsiteX19" fmla="*/ 2480 w 178959"/>
                    <a:gd name="connsiteY19" fmla="*/ 16177 h 6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8959" h="62402">
                      <a:moveTo>
                        <a:pt x="2480" y="16177"/>
                      </a:moveTo>
                      <a:cubicBezTo>
                        <a:pt x="4851" y="14253"/>
                        <a:pt x="9833" y="14387"/>
                        <a:pt x="15195" y="15215"/>
                      </a:cubicBezTo>
                      <a:cubicBezTo>
                        <a:pt x="17796" y="15768"/>
                        <a:pt x="21406" y="15377"/>
                        <a:pt x="24454" y="15739"/>
                      </a:cubicBezTo>
                      <a:cubicBezTo>
                        <a:pt x="27740" y="15844"/>
                        <a:pt x="31502" y="15387"/>
                        <a:pt x="35198" y="15215"/>
                      </a:cubicBezTo>
                      <a:cubicBezTo>
                        <a:pt x="43018" y="14320"/>
                        <a:pt x="52381" y="12405"/>
                        <a:pt x="63106" y="10110"/>
                      </a:cubicBezTo>
                      <a:cubicBezTo>
                        <a:pt x="73974" y="7624"/>
                        <a:pt x="86252" y="4614"/>
                        <a:pt x="99444" y="2252"/>
                      </a:cubicBezTo>
                      <a:cubicBezTo>
                        <a:pt x="124171" y="-2358"/>
                        <a:pt x="146764" y="813"/>
                        <a:pt x="163033" y="5462"/>
                      </a:cubicBezTo>
                      <a:cubicBezTo>
                        <a:pt x="172358" y="7881"/>
                        <a:pt x="177063" y="12396"/>
                        <a:pt x="178349" y="15606"/>
                      </a:cubicBezTo>
                      <a:cubicBezTo>
                        <a:pt x="179740" y="18949"/>
                        <a:pt x="178482" y="21835"/>
                        <a:pt x="177292" y="24921"/>
                      </a:cubicBezTo>
                      <a:cubicBezTo>
                        <a:pt x="175501" y="29493"/>
                        <a:pt x="173453" y="32855"/>
                        <a:pt x="170834" y="35246"/>
                      </a:cubicBezTo>
                      <a:cubicBezTo>
                        <a:pt x="169519" y="36437"/>
                        <a:pt x="168110" y="37370"/>
                        <a:pt x="166538" y="37989"/>
                      </a:cubicBezTo>
                      <a:cubicBezTo>
                        <a:pt x="164652" y="38885"/>
                        <a:pt x="162347" y="39675"/>
                        <a:pt x="159671" y="40152"/>
                      </a:cubicBezTo>
                      <a:cubicBezTo>
                        <a:pt x="143478" y="43933"/>
                        <a:pt x="120504" y="55849"/>
                        <a:pt x="93967" y="60297"/>
                      </a:cubicBezTo>
                      <a:cubicBezTo>
                        <a:pt x="79594" y="62593"/>
                        <a:pt x="65154" y="63078"/>
                        <a:pt x="51771" y="61421"/>
                      </a:cubicBezTo>
                      <a:cubicBezTo>
                        <a:pt x="44751" y="60030"/>
                        <a:pt x="38636" y="59211"/>
                        <a:pt x="32455" y="56582"/>
                      </a:cubicBezTo>
                      <a:cubicBezTo>
                        <a:pt x="29445" y="55430"/>
                        <a:pt x="26625" y="54249"/>
                        <a:pt x="23997" y="53048"/>
                      </a:cubicBezTo>
                      <a:cubicBezTo>
                        <a:pt x="21301" y="51467"/>
                        <a:pt x="18786" y="49858"/>
                        <a:pt x="16539" y="48276"/>
                      </a:cubicBezTo>
                      <a:cubicBezTo>
                        <a:pt x="11938" y="45428"/>
                        <a:pt x="8471" y="41323"/>
                        <a:pt x="5832" y="37885"/>
                      </a:cubicBezTo>
                      <a:cubicBezTo>
                        <a:pt x="3051" y="34618"/>
                        <a:pt x="1575" y="31093"/>
                        <a:pt x="832" y="27988"/>
                      </a:cubicBezTo>
                      <a:cubicBezTo>
                        <a:pt x="-797" y="21930"/>
                        <a:pt x="79" y="18130"/>
                        <a:pt x="2480" y="1617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D8503AD1-B0A4-063A-9A95-CE3F3BEB8C6F}"/>
                    </a:ext>
                  </a:extLst>
                </p:cNvPr>
                <p:cNvSpPr/>
                <p:nvPr/>
              </p:nvSpPr>
              <p:spPr>
                <a:xfrm>
                  <a:off x="9996339" y="1744161"/>
                  <a:ext cx="176109" cy="26427"/>
                </a:xfrm>
                <a:custGeom>
                  <a:avLst/>
                  <a:gdLst>
                    <a:gd name="connsiteX0" fmla="*/ 62 w 176109"/>
                    <a:gd name="connsiteY0" fmla="*/ 34 h 26427"/>
                    <a:gd name="connsiteX1" fmla="*/ 5025 w 176109"/>
                    <a:gd name="connsiteY1" fmla="*/ 4483 h 26427"/>
                    <a:gd name="connsiteX2" fmla="*/ 19569 w 176109"/>
                    <a:gd name="connsiteY2" fmla="*/ 15284 h 26427"/>
                    <a:gd name="connsiteX3" fmla="*/ 78024 w 176109"/>
                    <a:gd name="connsiteY3" fmla="*/ 21408 h 26427"/>
                    <a:gd name="connsiteX4" fmla="*/ 143327 w 176109"/>
                    <a:gd name="connsiteY4" fmla="*/ 7483 h 26427"/>
                    <a:gd name="connsiteX5" fmla="*/ 166950 w 176109"/>
                    <a:gd name="connsiteY5" fmla="*/ 5511 h 26427"/>
                    <a:gd name="connsiteX6" fmla="*/ 176103 w 176109"/>
                    <a:gd name="connsiteY6" fmla="*/ 7740 h 26427"/>
                    <a:gd name="connsiteX7" fmla="*/ 166435 w 176109"/>
                    <a:gd name="connsiteY7" fmla="*/ 7531 h 26427"/>
                    <a:gd name="connsiteX8" fmla="*/ 142975 w 176109"/>
                    <a:gd name="connsiteY8" fmla="*/ 10655 h 26427"/>
                    <a:gd name="connsiteX9" fmla="*/ 77138 w 176109"/>
                    <a:gd name="connsiteY9" fmla="*/ 25133 h 26427"/>
                    <a:gd name="connsiteX10" fmla="*/ 17674 w 176109"/>
                    <a:gd name="connsiteY10" fmla="*/ 17903 h 26427"/>
                    <a:gd name="connsiteX11" fmla="*/ 3453 w 176109"/>
                    <a:gd name="connsiteY11" fmla="*/ 5835 h 26427"/>
                    <a:gd name="connsiteX12" fmla="*/ 62 w 176109"/>
                    <a:gd name="connsiteY12" fmla="*/ 34 h 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6109" h="26427">
                      <a:moveTo>
                        <a:pt x="62" y="34"/>
                      </a:moveTo>
                      <a:cubicBezTo>
                        <a:pt x="414" y="-261"/>
                        <a:pt x="2119" y="1358"/>
                        <a:pt x="5025" y="4483"/>
                      </a:cubicBezTo>
                      <a:cubicBezTo>
                        <a:pt x="7701" y="7845"/>
                        <a:pt x="12787" y="11607"/>
                        <a:pt x="19569" y="15284"/>
                      </a:cubicBezTo>
                      <a:cubicBezTo>
                        <a:pt x="33447" y="22504"/>
                        <a:pt x="55535" y="24618"/>
                        <a:pt x="78024" y="21408"/>
                      </a:cubicBezTo>
                      <a:cubicBezTo>
                        <a:pt x="100665" y="18437"/>
                        <a:pt x="124430" y="10902"/>
                        <a:pt x="143327" y="7483"/>
                      </a:cubicBezTo>
                      <a:cubicBezTo>
                        <a:pt x="152748" y="5549"/>
                        <a:pt x="161015" y="5216"/>
                        <a:pt x="166950" y="5511"/>
                      </a:cubicBezTo>
                      <a:cubicBezTo>
                        <a:pt x="172788" y="6340"/>
                        <a:pt x="176275" y="7397"/>
                        <a:pt x="176103" y="7740"/>
                      </a:cubicBezTo>
                      <a:cubicBezTo>
                        <a:pt x="175922" y="8226"/>
                        <a:pt x="172217" y="7769"/>
                        <a:pt x="166435" y="7531"/>
                      </a:cubicBezTo>
                      <a:cubicBezTo>
                        <a:pt x="160492" y="7769"/>
                        <a:pt x="152405" y="8464"/>
                        <a:pt x="142975" y="10655"/>
                      </a:cubicBezTo>
                      <a:cubicBezTo>
                        <a:pt x="124173" y="14570"/>
                        <a:pt x="100075" y="22189"/>
                        <a:pt x="77138" y="25133"/>
                      </a:cubicBezTo>
                      <a:cubicBezTo>
                        <a:pt x="54374" y="28152"/>
                        <a:pt x="31799" y="25952"/>
                        <a:pt x="17674" y="17903"/>
                      </a:cubicBezTo>
                      <a:cubicBezTo>
                        <a:pt x="10787" y="13769"/>
                        <a:pt x="5815" y="9607"/>
                        <a:pt x="3453" y="5835"/>
                      </a:cubicBezTo>
                      <a:cubicBezTo>
                        <a:pt x="862" y="2320"/>
                        <a:pt x="-291" y="311"/>
                        <a:pt x="62" y="3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70CE8B30-6E51-957C-3E94-79A4C6FCE4D3}"/>
                    </a:ext>
                  </a:extLst>
                </p:cNvPr>
                <p:cNvSpPr/>
                <p:nvPr/>
              </p:nvSpPr>
              <p:spPr>
                <a:xfrm>
                  <a:off x="10002696" y="1741587"/>
                  <a:ext cx="171256" cy="17085"/>
                </a:xfrm>
                <a:custGeom>
                  <a:avLst/>
                  <a:gdLst>
                    <a:gd name="connsiteX0" fmla="*/ 39 w 171256"/>
                    <a:gd name="connsiteY0" fmla="*/ 75 h 17085"/>
                    <a:gd name="connsiteX1" fmla="*/ 17393 w 171256"/>
                    <a:gd name="connsiteY1" fmla="*/ 12772 h 17085"/>
                    <a:gd name="connsiteX2" fmla="*/ 72105 w 171256"/>
                    <a:gd name="connsiteY2" fmla="*/ 14953 h 17085"/>
                    <a:gd name="connsiteX3" fmla="*/ 137284 w 171256"/>
                    <a:gd name="connsiteY3" fmla="*/ 4894 h 17085"/>
                    <a:gd name="connsiteX4" fmla="*/ 161392 w 171256"/>
                    <a:gd name="connsiteY4" fmla="*/ 4866 h 17085"/>
                    <a:gd name="connsiteX5" fmla="*/ 171251 w 171256"/>
                    <a:gd name="connsiteY5" fmla="*/ 6561 h 17085"/>
                    <a:gd name="connsiteX6" fmla="*/ 161287 w 171256"/>
                    <a:gd name="connsiteY6" fmla="*/ 2970 h 17085"/>
                    <a:gd name="connsiteX7" fmla="*/ 135865 w 171256"/>
                    <a:gd name="connsiteY7" fmla="*/ 2456 h 17085"/>
                    <a:gd name="connsiteX8" fmla="*/ 69571 w 171256"/>
                    <a:gd name="connsiteY8" fmla="*/ 12857 h 17085"/>
                    <a:gd name="connsiteX9" fmla="*/ 17365 w 171256"/>
                    <a:gd name="connsiteY9" fmla="*/ 10047 h 17085"/>
                    <a:gd name="connsiteX10" fmla="*/ 39 w 171256"/>
                    <a:gd name="connsiteY10" fmla="*/ 75 h 1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256" h="17085">
                      <a:moveTo>
                        <a:pt x="39" y="75"/>
                      </a:moveTo>
                      <a:cubicBezTo>
                        <a:pt x="-495" y="351"/>
                        <a:pt x="4458" y="7866"/>
                        <a:pt x="17393" y="12772"/>
                      </a:cubicBezTo>
                      <a:cubicBezTo>
                        <a:pt x="30214" y="17772"/>
                        <a:pt x="50216" y="18325"/>
                        <a:pt x="72105" y="14953"/>
                      </a:cubicBezTo>
                      <a:cubicBezTo>
                        <a:pt x="94060" y="11991"/>
                        <a:pt x="118006" y="6628"/>
                        <a:pt x="137284" y="4894"/>
                      </a:cubicBezTo>
                      <a:cubicBezTo>
                        <a:pt x="146876" y="3837"/>
                        <a:pt x="155344" y="4247"/>
                        <a:pt x="161392" y="4866"/>
                      </a:cubicBezTo>
                      <a:cubicBezTo>
                        <a:pt x="167441" y="6104"/>
                        <a:pt x="171079" y="7038"/>
                        <a:pt x="171251" y="6561"/>
                      </a:cubicBezTo>
                      <a:cubicBezTo>
                        <a:pt x="171432" y="6247"/>
                        <a:pt x="167764" y="4571"/>
                        <a:pt x="161287" y="2970"/>
                      </a:cubicBezTo>
                      <a:cubicBezTo>
                        <a:pt x="154896" y="1913"/>
                        <a:pt x="145828" y="1370"/>
                        <a:pt x="135865" y="2456"/>
                      </a:cubicBezTo>
                      <a:cubicBezTo>
                        <a:pt x="115786" y="4247"/>
                        <a:pt x="91364" y="10057"/>
                        <a:pt x="69571" y="12857"/>
                      </a:cubicBezTo>
                      <a:cubicBezTo>
                        <a:pt x="47845" y="15829"/>
                        <a:pt x="28966" y="14734"/>
                        <a:pt x="17365" y="10047"/>
                      </a:cubicBezTo>
                      <a:cubicBezTo>
                        <a:pt x="5697" y="5476"/>
                        <a:pt x="896" y="-754"/>
                        <a:pt x="39" y="7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9" name="图形 3">
                <a:extLst>
                  <a:ext uri="{FF2B5EF4-FFF2-40B4-BE49-F238E27FC236}">
                    <a16:creationId xmlns:a16="http://schemas.microsoft.com/office/drawing/2014/main" id="{5D3183A5-22F4-E760-53B5-6706710D88B0}"/>
                  </a:ext>
                </a:extLst>
              </p:cNvPr>
              <p:cNvGrpSpPr/>
              <p:nvPr/>
            </p:nvGrpSpPr>
            <p:grpSpPr>
              <a:xfrm>
                <a:off x="10147528" y="1721303"/>
                <a:ext cx="51932" cy="40218"/>
                <a:chOff x="10147528" y="1721303"/>
                <a:chExt cx="51932" cy="40218"/>
              </a:xfrm>
            </p:grpSpPr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41871002-4AC5-415D-D885-8D310938B3C5}"/>
                    </a:ext>
                  </a:extLst>
                </p:cNvPr>
                <p:cNvSpPr/>
                <p:nvPr/>
              </p:nvSpPr>
              <p:spPr>
                <a:xfrm>
                  <a:off x="10147528" y="1721303"/>
                  <a:ext cx="51932" cy="40218"/>
                </a:xfrm>
                <a:custGeom>
                  <a:avLst/>
                  <a:gdLst>
                    <a:gd name="connsiteX0" fmla="*/ 18361 w 51932"/>
                    <a:gd name="connsiteY0" fmla="*/ 7023 h 40218"/>
                    <a:gd name="connsiteX1" fmla="*/ 41221 w 51932"/>
                    <a:gd name="connsiteY1" fmla="*/ 15872 h 40218"/>
                    <a:gd name="connsiteX2" fmla="*/ 33553 w 51932"/>
                    <a:gd name="connsiteY2" fmla="*/ 33207 h 40218"/>
                    <a:gd name="connsiteX3" fmla="*/ 10703 w 51932"/>
                    <a:gd name="connsiteY3" fmla="*/ 24349 h 40218"/>
                    <a:gd name="connsiteX4" fmla="*/ 18361 w 51932"/>
                    <a:gd name="connsiteY4" fmla="*/ 7023 h 4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2" h="40218">
                      <a:moveTo>
                        <a:pt x="18361" y="7023"/>
                      </a:moveTo>
                      <a:cubicBezTo>
                        <a:pt x="27362" y="-6160"/>
                        <a:pt x="44793" y="594"/>
                        <a:pt x="41221" y="15872"/>
                      </a:cubicBezTo>
                      <a:cubicBezTo>
                        <a:pt x="59099" y="25206"/>
                        <a:pt x="53270" y="38427"/>
                        <a:pt x="33553" y="33207"/>
                      </a:cubicBezTo>
                      <a:cubicBezTo>
                        <a:pt x="24561" y="46371"/>
                        <a:pt x="7140" y="39627"/>
                        <a:pt x="10703" y="24349"/>
                      </a:cubicBezTo>
                      <a:cubicBezTo>
                        <a:pt x="-7166" y="15015"/>
                        <a:pt x="-1327" y="1813"/>
                        <a:pt x="18361" y="702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3DE8BA7B-CC46-D065-0BD4-31E0C1630F23}"/>
                    </a:ext>
                  </a:extLst>
                </p:cNvPr>
                <p:cNvSpPr/>
                <p:nvPr/>
              </p:nvSpPr>
              <p:spPr>
                <a:xfrm>
                  <a:off x="10153001" y="1724916"/>
                  <a:ext cx="42948" cy="32518"/>
                </a:xfrm>
                <a:custGeom>
                  <a:avLst/>
                  <a:gdLst>
                    <a:gd name="connsiteX0" fmla="*/ 17002 w 42948"/>
                    <a:gd name="connsiteY0" fmla="*/ 17355 h 32518"/>
                    <a:gd name="connsiteX1" fmla="*/ 695 w 42948"/>
                    <a:gd name="connsiteY1" fmla="*/ 18983 h 32518"/>
                    <a:gd name="connsiteX2" fmla="*/ 16698 w 42948"/>
                    <a:gd name="connsiteY2" fmla="*/ 16440 h 32518"/>
                    <a:gd name="connsiteX3" fmla="*/ 0 w 42948"/>
                    <a:gd name="connsiteY3" fmla="*/ 14897 h 32518"/>
                    <a:gd name="connsiteX4" fmla="*/ 16707 w 42948"/>
                    <a:gd name="connsiteY4" fmla="*/ 15526 h 32518"/>
                    <a:gd name="connsiteX5" fmla="*/ 676 w 42948"/>
                    <a:gd name="connsiteY5" fmla="*/ 10897 h 32518"/>
                    <a:gd name="connsiteX6" fmla="*/ 17012 w 42948"/>
                    <a:gd name="connsiteY6" fmla="*/ 14640 h 32518"/>
                    <a:gd name="connsiteX7" fmla="*/ 2658 w 42948"/>
                    <a:gd name="connsiteY7" fmla="*/ 7239 h 32518"/>
                    <a:gd name="connsiteX8" fmla="*/ 17602 w 42948"/>
                    <a:gd name="connsiteY8" fmla="*/ 13878 h 32518"/>
                    <a:gd name="connsiteX9" fmla="*/ 5829 w 42948"/>
                    <a:gd name="connsiteY9" fmla="*/ 4162 h 32518"/>
                    <a:gd name="connsiteX10" fmla="*/ 18440 w 42948"/>
                    <a:gd name="connsiteY10" fmla="*/ 13249 h 32518"/>
                    <a:gd name="connsiteX11" fmla="*/ 9973 w 42948"/>
                    <a:gd name="connsiteY11" fmla="*/ 1838 h 32518"/>
                    <a:gd name="connsiteX12" fmla="*/ 19469 w 42948"/>
                    <a:gd name="connsiteY12" fmla="*/ 12840 h 32518"/>
                    <a:gd name="connsiteX13" fmla="*/ 14859 w 42948"/>
                    <a:gd name="connsiteY13" fmla="*/ 419 h 32518"/>
                    <a:gd name="connsiteX14" fmla="*/ 20622 w 42948"/>
                    <a:gd name="connsiteY14" fmla="*/ 12630 h 32518"/>
                    <a:gd name="connsiteX15" fmla="*/ 20174 w 42948"/>
                    <a:gd name="connsiteY15" fmla="*/ 0 h 32518"/>
                    <a:gd name="connsiteX16" fmla="*/ 21860 w 42948"/>
                    <a:gd name="connsiteY16" fmla="*/ 12640 h 32518"/>
                    <a:gd name="connsiteX17" fmla="*/ 25565 w 42948"/>
                    <a:gd name="connsiteY17" fmla="*/ 600 h 32518"/>
                    <a:gd name="connsiteX18" fmla="*/ 23060 w 42948"/>
                    <a:gd name="connsiteY18" fmla="*/ 12897 h 32518"/>
                    <a:gd name="connsiteX19" fmla="*/ 30709 w 42948"/>
                    <a:gd name="connsiteY19" fmla="*/ 2200 h 32518"/>
                    <a:gd name="connsiteX20" fmla="*/ 24165 w 42948"/>
                    <a:gd name="connsiteY20" fmla="*/ 13354 h 32518"/>
                    <a:gd name="connsiteX21" fmla="*/ 35262 w 42948"/>
                    <a:gd name="connsiteY21" fmla="*/ 4686 h 32518"/>
                    <a:gd name="connsiteX22" fmla="*/ 25108 w 42948"/>
                    <a:gd name="connsiteY22" fmla="*/ 14021 h 32518"/>
                    <a:gd name="connsiteX23" fmla="*/ 38957 w 42948"/>
                    <a:gd name="connsiteY23" fmla="*/ 7896 h 32518"/>
                    <a:gd name="connsiteX24" fmla="*/ 25841 w 42948"/>
                    <a:gd name="connsiteY24" fmla="*/ 14802 h 32518"/>
                    <a:gd name="connsiteX25" fmla="*/ 41558 w 42948"/>
                    <a:gd name="connsiteY25" fmla="*/ 11640 h 32518"/>
                    <a:gd name="connsiteX26" fmla="*/ 26299 w 42948"/>
                    <a:gd name="connsiteY26" fmla="*/ 15688 h 32518"/>
                    <a:gd name="connsiteX27" fmla="*/ 42939 w 42948"/>
                    <a:gd name="connsiteY27" fmla="*/ 15659 h 32518"/>
                    <a:gd name="connsiteX28" fmla="*/ 26441 w 42948"/>
                    <a:gd name="connsiteY28" fmla="*/ 16612 h 32518"/>
                    <a:gd name="connsiteX29" fmla="*/ 42948 w 42948"/>
                    <a:gd name="connsiteY29" fmla="*/ 19717 h 32518"/>
                    <a:gd name="connsiteX30" fmla="*/ 26289 w 42948"/>
                    <a:gd name="connsiteY30" fmla="*/ 17517 h 32518"/>
                    <a:gd name="connsiteX31" fmla="*/ 41605 w 42948"/>
                    <a:gd name="connsiteY31" fmla="*/ 23584 h 32518"/>
                    <a:gd name="connsiteX32" fmla="*/ 25841 w 42948"/>
                    <a:gd name="connsiteY32" fmla="*/ 18355 h 32518"/>
                    <a:gd name="connsiteX33" fmla="*/ 39024 w 42948"/>
                    <a:gd name="connsiteY33" fmla="*/ 26975 h 32518"/>
                    <a:gd name="connsiteX34" fmla="*/ 25146 w 42948"/>
                    <a:gd name="connsiteY34" fmla="*/ 19050 h 32518"/>
                    <a:gd name="connsiteX35" fmla="*/ 35309 w 42948"/>
                    <a:gd name="connsiteY35" fmla="*/ 29709 h 32518"/>
                    <a:gd name="connsiteX36" fmla="*/ 24174 w 42948"/>
                    <a:gd name="connsiteY36" fmla="*/ 19574 h 32518"/>
                    <a:gd name="connsiteX37" fmla="*/ 30766 w 42948"/>
                    <a:gd name="connsiteY37" fmla="*/ 31585 h 32518"/>
                    <a:gd name="connsiteX38" fmla="*/ 23060 w 42948"/>
                    <a:gd name="connsiteY38" fmla="*/ 19898 h 32518"/>
                    <a:gd name="connsiteX39" fmla="*/ 25632 w 42948"/>
                    <a:gd name="connsiteY39" fmla="*/ 32518 h 32518"/>
                    <a:gd name="connsiteX40" fmla="*/ 21879 w 42948"/>
                    <a:gd name="connsiteY40" fmla="*/ 20002 h 32518"/>
                    <a:gd name="connsiteX41" fmla="*/ 20231 w 42948"/>
                    <a:gd name="connsiteY41" fmla="*/ 32433 h 32518"/>
                    <a:gd name="connsiteX42" fmla="*/ 20650 w 42948"/>
                    <a:gd name="connsiteY42" fmla="*/ 19850 h 32518"/>
                    <a:gd name="connsiteX43" fmla="*/ 14926 w 42948"/>
                    <a:gd name="connsiteY43" fmla="*/ 31299 h 32518"/>
                    <a:gd name="connsiteX44" fmla="*/ 19498 w 42948"/>
                    <a:gd name="connsiteY44" fmla="*/ 19498 h 32518"/>
                    <a:gd name="connsiteX45" fmla="*/ 10040 w 42948"/>
                    <a:gd name="connsiteY45" fmla="*/ 29270 h 32518"/>
                    <a:gd name="connsiteX46" fmla="*/ 18440 w 42948"/>
                    <a:gd name="connsiteY46" fmla="*/ 18936 h 32518"/>
                    <a:gd name="connsiteX47" fmla="*/ 5867 w 42948"/>
                    <a:gd name="connsiteY47" fmla="*/ 26375 h 32518"/>
                    <a:gd name="connsiteX48" fmla="*/ 17612 w 42948"/>
                    <a:gd name="connsiteY48" fmla="*/ 18193 h 32518"/>
                    <a:gd name="connsiteX49" fmla="*/ 2686 w 42948"/>
                    <a:gd name="connsiteY49" fmla="*/ 22889 h 3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2948" h="32518">
                      <a:moveTo>
                        <a:pt x="17002" y="17355"/>
                      </a:moveTo>
                      <a:lnTo>
                        <a:pt x="695" y="18983"/>
                      </a:lnTo>
                      <a:lnTo>
                        <a:pt x="16698" y="16440"/>
                      </a:lnTo>
                      <a:lnTo>
                        <a:pt x="0" y="14897"/>
                      </a:lnTo>
                      <a:lnTo>
                        <a:pt x="16707" y="15526"/>
                      </a:lnTo>
                      <a:lnTo>
                        <a:pt x="676" y="10897"/>
                      </a:lnTo>
                      <a:lnTo>
                        <a:pt x="17012" y="14640"/>
                      </a:lnTo>
                      <a:lnTo>
                        <a:pt x="2658" y="7239"/>
                      </a:lnTo>
                      <a:lnTo>
                        <a:pt x="17602" y="13878"/>
                      </a:lnTo>
                      <a:lnTo>
                        <a:pt x="5829" y="4162"/>
                      </a:lnTo>
                      <a:lnTo>
                        <a:pt x="18440" y="13249"/>
                      </a:lnTo>
                      <a:lnTo>
                        <a:pt x="9973" y="1838"/>
                      </a:lnTo>
                      <a:lnTo>
                        <a:pt x="19469" y="12840"/>
                      </a:lnTo>
                      <a:lnTo>
                        <a:pt x="14859" y="419"/>
                      </a:lnTo>
                      <a:lnTo>
                        <a:pt x="20622" y="12630"/>
                      </a:lnTo>
                      <a:lnTo>
                        <a:pt x="20174" y="0"/>
                      </a:lnTo>
                      <a:lnTo>
                        <a:pt x="21860" y="12640"/>
                      </a:lnTo>
                      <a:lnTo>
                        <a:pt x="25565" y="600"/>
                      </a:lnTo>
                      <a:lnTo>
                        <a:pt x="23060" y="12897"/>
                      </a:lnTo>
                      <a:lnTo>
                        <a:pt x="30709" y="2200"/>
                      </a:lnTo>
                      <a:lnTo>
                        <a:pt x="24165" y="13354"/>
                      </a:lnTo>
                      <a:lnTo>
                        <a:pt x="35262" y="4686"/>
                      </a:lnTo>
                      <a:lnTo>
                        <a:pt x="25108" y="14021"/>
                      </a:lnTo>
                      <a:lnTo>
                        <a:pt x="38957" y="7896"/>
                      </a:lnTo>
                      <a:lnTo>
                        <a:pt x="25841" y="14802"/>
                      </a:lnTo>
                      <a:lnTo>
                        <a:pt x="41558" y="11640"/>
                      </a:lnTo>
                      <a:lnTo>
                        <a:pt x="26299" y="15688"/>
                      </a:lnTo>
                      <a:lnTo>
                        <a:pt x="42939" y="15659"/>
                      </a:lnTo>
                      <a:lnTo>
                        <a:pt x="26441" y="16612"/>
                      </a:lnTo>
                      <a:lnTo>
                        <a:pt x="42948" y="19717"/>
                      </a:lnTo>
                      <a:lnTo>
                        <a:pt x="26289" y="17517"/>
                      </a:lnTo>
                      <a:lnTo>
                        <a:pt x="41605" y="23584"/>
                      </a:lnTo>
                      <a:lnTo>
                        <a:pt x="25841" y="18355"/>
                      </a:lnTo>
                      <a:lnTo>
                        <a:pt x="39024" y="26975"/>
                      </a:lnTo>
                      <a:lnTo>
                        <a:pt x="25146" y="19050"/>
                      </a:lnTo>
                      <a:lnTo>
                        <a:pt x="35309" y="29709"/>
                      </a:lnTo>
                      <a:lnTo>
                        <a:pt x="24174" y="19574"/>
                      </a:lnTo>
                      <a:lnTo>
                        <a:pt x="30766" y="31585"/>
                      </a:lnTo>
                      <a:lnTo>
                        <a:pt x="23060" y="19898"/>
                      </a:lnTo>
                      <a:lnTo>
                        <a:pt x="25632" y="32518"/>
                      </a:lnTo>
                      <a:lnTo>
                        <a:pt x="21879" y="20002"/>
                      </a:lnTo>
                      <a:lnTo>
                        <a:pt x="20231" y="32433"/>
                      </a:lnTo>
                      <a:lnTo>
                        <a:pt x="20650" y="19850"/>
                      </a:lnTo>
                      <a:lnTo>
                        <a:pt x="14926" y="31299"/>
                      </a:lnTo>
                      <a:lnTo>
                        <a:pt x="19498" y="19498"/>
                      </a:lnTo>
                      <a:lnTo>
                        <a:pt x="10040" y="29270"/>
                      </a:lnTo>
                      <a:lnTo>
                        <a:pt x="18440" y="18936"/>
                      </a:lnTo>
                      <a:lnTo>
                        <a:pt x="5867" y="26375"/>
                      </a:lnTo>
                      <a:lnTo>
                        <a:pt x="17612" y="18193"/>
                      </a:lnTo>
                      <a:lnTo>
                        <a:pt x="2686" y="2288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79769F0B-04F2-661F-29D7-D3A3275EE0DF}"/>
                    </a:ext>
                  </a:extLst>
                </p:cNvPr>
                <p:cNvSpPr/>
                <p:nvPr/>
              </p:nvSpPr>
              <p:spPr>
                <a:xfrm>
                  <a:off x="10169479" y="1728565"/>
                  <a:ext cx="11257" cy="16087"/>
                </a:xfrm>
                <a:custGeom>
                  <a:avLst/>
                  <a:gdLst>
                    <a:gd name="connsiteX0" fmla="*/ 3238 w 11257"/>
                    <a:gd name="connsiteY0" fmla="*/ 9696 h 16087"/>
                    <a:gd name="connsiteX1" fmla="*/ 0 w 11257"/>
                    <a:gd name="connsiteY1" fmla="*/ 11849 h 16087"/>
                    <a:gd name="connsiteX2" fmla="*/ 1257 w 11257"/>
                    <a:gd name="connsiteY2" fmla="*/ 12754 h 16087"/>
                    <a:gd name="connsiteX3" fmla="*/ 3934 w 11257"/>
                    <a:gd name="connsiteY3" fmla="*/ 10135 h 16087"/>
                    <a:gd name="connsiteX4" fmla="*/ 4239 w 11257"/>
                    <a:gd name="connsiteY4" fmla="*/ 10335 h 16087"/>
                    <a:gd name="connsiteX5" fmla="*/ 1248 w 11257"/>
                    <a:gd name="connsiteY5" fmla="*/ 14383 h 16087"/>
                    <a:gd name="connsiteX6" fmla="*/ 2781 w 11257"/>
                    <a:gd name="connsiteY6" fmla="*/ 14973 h 16087"/>
                    <a:gd name="connsiteX7" fmla="*/ 4667 w 11257"/>
                    <a:gd name="connsiteY7" fmla="*/ 10611 h 16087"/>
                    <a:gd name="connsiteX8" fmla="*/ 5524 w 11257"/>
                    <a:gd name="connsiteY8" fmla="*/ 11144 h 16087"/>
                    <a:gd name="connsiteX9" fmla="*/ 4439 w 11257"/>
                    <a:gd name="connsiteY9" fmla="*/ 15859 h 16087"/>
                    <a:gd name="connsiteX10" fmla="*/ 6125 w 11257"/>
                    <a:gd name="connsiteY10" fmla="*/ 16088 h 16087"/>
                    <a:gd name="connsiteX11" fmla="*/ 6287 w 11257"/>
                    <a:gd name="connsiteY11" fmla="*/ 11306 h 16087"/>
                    <a:gd name="connsiteX12" fmla="*/ 6886 w 11257"/>
                    <a:gd name="connsiteY12" fmla="*/ 11135 h 16087"/>
                    <a:gd name="connsiteX13" fmla="*/ 7182 w 11257"/>
                    <a:gd name="connsiteY13" fmla="*/ 11078 h 16087"/>
                    <a:gd name="connsiteX14" fmla="*/ 7934 w 11257"/>
                    <a:gd name="connsiteY14" fmla="*/ 15631 h 16087"/>
                    <a:gd name="connsiteX15" fmla="*/ 9573 w 11257"/>
                    <a:gd name="connsiteY15" fmla="*/ 15459 h 16087"/>
                    <a:gd name="connsiteX16" fmla="*/ 7668 w 11257"/>
                    <a:gd name="connsiteY16" fmla="*/ 10954 h 16087"/>
                    <a:gd name="connsiteX17" fmla="*/ 9687 w 11257"/>
                    <a:gd name="connsiteY17" fmla="*/ 0 h 16087"/>
                    <a:gd name="connsiteX18" fmla="*/ 3238 w 11257"/>
                    <a:gd name="connsiteY18" fmla="*/ 9696 h 16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257" h="16087">
                      <a:moveTo>
                        <a:pt x="3238" y="9696"/>
                      </a:moveTo>
                      <a:lnTo>
                        <a:pt x="0" y="11849"/>
                      </a:lnTo>
                      <a:lnTo>
                        <a:pt x="1257" y="12754"/>
                      </a:lnTo>
                      <a:lnTo>
                        <a:pt x="3934" y="10135"/>
                      </a:lnTo>
                      <a:cubicBezTo>
                        <a:pt x="4020" y="10192"/>
                        <a:pt x="4134" y="10268"/>
                        <a:pt x="4239" y="10335"/>
                      </a:cubicBezTo>
                      <a:lnTo>
                        <a:pt x="1248" y="14383"/>
                      </a:lnTo>
                      <a:lnTo>
                        <a:pt x="2781" y="14973"/>
                      </a:lnTo>
                      <a:lnTo>
                        <a:pt x="4667" y="10611"/>
                      </a:lnTo>
                      <a:cubicBezTo>
                        <a:pt x="4953" y="10801"/>
                        <a:pt x="5182" y="10973"/>
                        <a:pt x="5524" y="11144"/>
                      </a:cubicBezTo>
                      <a:lnTo>
                        <a:pt x="4439" y="15859"/>
                      </a:lnTo>
                      <a:lnTo>
                        <a:pt x="6125" y="16088"/>
                      </a:lnTo>
                      <a:lnTo>
                        <a:pt x="6287" y="11306"/>
                      </a:lnTo>
                      <a:lnTo>
                        <a:pt x="6886" y="11135"/>
                      </a:lnTo>
                      <a:cubicBezTo>
                        <a:pt x="7001" y="11154"/>
                        <a:pt x="7068" y="11097"/>
                        <a:pt x="7182" y="11078"/>
                      </a:cubicBezTo>
                      <a:lnTo>
                        <a:pt x="7934" y="15631"/>
                      </a:lnTo>
                      <a:lnTo>
                        <a:pt x="9573" y="15459"/>
                      </a:lnTo>
                      <a:lnTo>
                        <a:pt x="7668" y="10954"/>
                      </a:lnTo>
                      <a:cubicBezTo>
                        <a:pt x="12030" y="10020"/>
                        <a:pt x="12049" y="2905"/>
                        <a:pt x="9687" y="0"/>
                      </a:cubicBezTo>
                      <a:cubicBezTo>
                        <a:pt x="2667" y="1429"/>
                        <a:pt x="-1572" y="5705"/>
                        <a:pt x="3238" y="96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6725494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3" name="图形 3">
              <a:extLst>
                <a:ext uri="{FF2B5EF4-FFF2-40B4-BE49-F238E27FC236}">
                  <a16:creationId xmlns:a16="http://schemas.microsoft.com/office/drawing/2014/main" id="{DA4554FA-AAAB-9E5B-46B1-B91B311243AD}"/>
                </a:ext>
              </a:extLst>
            </p:cNvPr>
            <p:cNvGrpSpPr/>
            <p:nvPr/>
          </p:nvGrpSpPr>
          <p:grpSpPr>
            <a:xfrm>
              <a:off x="9212645" y="2230680"/>
              <a:ext cx="456060" cy="412498"/>
              <a:chOff x="9556641" y="2516796"/>
              <a:chExt cx="421538" cy="381273"/>
            </a:xfrm>
          </p:grpSpPr>
          <p:grpSp>
            <p:nvGrpSpPr>
              <p:cNvPr id="754" name="图形 3">
                <a:extLst>
                  <a:ext uri="{FF2B5EF4-FFF2-40B4-BE49-F238E27FC236}">
                    <a16:creationId xmlns:a16="http://schemas.microsoft.com/office/drawing/2014/main" id="{A4F6A288-03A9-CDB9-77C3-756346227A92}"/>
                  </a:ext>
                </a:extLst>
              </p:cNvPr>
              <p:cNvGrpSpPr/>
              <p:nvPr/>
            </p:nvGrpSpPr>
            <p:grpSpPr>
              <a:xfrm>
                <a:off x="9556641" y="2688531"/>
                <a:ext cx="218769" cy="68574"/>
                <a:chOff x="9556641" y="2688531"/>
                <a:chExt cx="218769" cy="68574"/>
              </a:xfrm>
            </p:grpSpPr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913B4763-6A8E-9997-BCEF-36E6B105D9A0}"/>
                    </a:ext>
                  </a:extLst>
                </p:cNvPr>
                <p:cNvSpPr/>
                <p:nvPr/>
              </p:nvSpPr>
              <p:spPr>
                <a:xfrm>
                  <a:off x="9556690" y="2688531"/>
                  <a:ext cx="218721" cy="68574"/>
                </a:xfrm>
                <a:custGeom>
                  <a:avLst/>
                  <a:gdLst>
                    <a:gd name="connsiteX0" fmla="*/ 217626 w 218721"/>
                    <a:gd name="connsiteY0" fmla="*/ 61742 h 68574"/>
                    <a:gd name="connsiteX1" fmla="*/ 173516 w 218721"/>
                    <a:gd name="connsiteY1" fmla="*/ 67981 h 68574"/>
                    <a:gd name="connsiteX2" fmla="*/ 88543 w 218721"/>
                    <a:gd name="connsiteY2" fmla="*/ 68133 h 68574"/>
                    <a:gd name="connsiteX3" fmla="*/ 18639 w 218721"/>
                    <a:gd name="connsiteY3" fmla="*/ 54284 h 68574"/>
                    <a:gd name="connsiteX4" fmla="*/ 37 w 218721"/>
                    <a:gd name="connsiteY4" fmla="*/ 33700 h 68574"/>
                    <a:gd name="connsiteX5" fmla="*/ 21030 w 218721"/>
                    <a:gd name="connsiteY5" fmla="*/ 11631 h 68574"/>
                    <a:gd name="connsiteX6" fmla="*/ 110641 w 218721"/>
                    <a:gd name="connsiteY6" fmla="*/ 344 h 68574"/>
                    <a:gd name="connsiteX7" fmla="*/ 159619 w 218721"/>
                    <a:gd name="connsiteY7" fmla="*/ 9326 h 68574"/>
                    <a:gd name="connsiteX8" fmla="*/ 196223 w 218721"/>
                    <a:gd name="connsiteY8" fmla="*/ 27262 h 68574"/>
                    <a:gd name="connsiteX9" fmla="*/ 217626 w 218721"/>
                    <a:gd name="connsiteY9" fmla="*/ 61742 h 68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21" h="68574">
                      <a:moveTo>
                        <a:pt x="217626" y="61742"/>
                      </a:moveTo>
                      <a:cubicBezTo>
                        <a:pt x="213454" y="68381"/>
                        <a:pt x="196395" y="67476"/>
                        <a:pt x="173516" y="67981"/>
                      </a:cubicBezTo>
                      <a:cubicBezTo>
                        <a:pt x="150494" y="68181"/>
                        <a:pt x="120662" y="69114"/>
                        <a:pt x="88543" y="68133"/>
                      </a:cubicBezTo>
                      <a:cubicBezTo>
                        <a:pt x="58797" y="67086"/>
                        <a:pt x="35022" y="58770"/>
                        <a:pt x="18639" y="54284"/>
                      </a:cubicBezTo>
                      <a:cubicBezTo>
                        <a:pt x="-220" y="49198"/>
                        <a:pt x="-163" y="41749"/>
                        <a:pt x="37" y="33700"/>
                      </a:cubicBezTo>
                      <a:cubicBezTo>
                        <a:pt x="361" y="21623"/>
                        <a:pt x="3419" y="15260"/>
                        <a:pt x="21030" y="11631"/>
                      </a:cubicBezTo>
                      <a:cubicBezTo>
                        <a:pt x="45309" y="6650"/>
                        <a:pt x="77551" y="-1809"/>
                        <a:pt x="110641" y="344"/>
                      </a:cubicBezTo>
                      <a:cubicBezTo>
                        <a:pt x="128377" y="1525"/>
                        <a:pt x="145008" y="4649"/>
                        <a:pt x="159619" y="9326"/>
                      </a:cubicBezTo>
                      <a:cubicBezTo>
                        <a:pt x="174230" y="14289"/>
                        <a:pt x="186718" y="20194"/>
                        <a:pt x="196223" y="27262"/>
                      </a:cubicBezTo>
                      <a:cubicBezTo>
                        <a:pt x="215416" y="41073"/>
                        <a:pt x="221465" y="55599"/>
                        <a:pt x="217626" y="617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8BFF9A6A-E062-DCB4-FA97-D677B2D594E8}"/>
                    </a:ext>
                  </a:extLst>
                </p:cNvPr>
                <p:cNvSpPr/>
                <p:nvPr/>
              </p:nvSpPr>
              <p:spPr>
                <a:xfrm>
                  <a:off x="9556736" y="2713268"/>
                  <a:ext cx="218606" cy="35419"/>
                </a:xfrm>
                <a:custGeom>
                  <a:avLst/>
                  <a:gdLst>
                    <a:gd name="connsiteX0" fmla="*/ 218589 w 218606"/>
                    <a:gd name="connsiteY0" fmla="*/ 35291 h 35419"/>
                    <a:gd name="connsiteX1" fmla="*/ 191814 w 218606"/>
                    <a:gd name="connsiteY1" fmla="*/ 22089 h 35419"/>
                    <a:gd name="connsiteX2" fmla="*/ 122272 w 218606"/>
                    <a:gd name="connsiteY2" fmla="*/ 5487 h 35419"/>
                    <a:gd name="connsiteX3" fmla="*/ 40338 w 218606"/>
                    <a:gd name="connsiteY3" fmla="*/ 6830 h 35419"/>
                    <a:gd name="connsiteX4" fmla="*/ 0 w 218606"/>
                    <a:gd name="connsiteY4" fmla="*/ 8964 h 35419"/>
                    <a:gd name="connsiteX5" fmla="*/ 41129 w 218606"/>
                    <a:gd name="connsiteY5" fmla="*/ 3011 h 35419"/>
                    <a:gd name="connsiteX6" fmla="*/ 124273 w 218606"/>
                    <a:gd name="connsiteY6" fmla="*/ 1287 h 35419"/>
                    <a:gd name="connsiteX7" fmla="*/ 193853 w 218606"/>
                    <a:gd name="connsiteY7" fmla="*/ 18756 h 35419"/>
                    <a:gd name="connsiteX8" fmla="*/ 218589 w 218606"/>
                    <a:gd name="connsiteY8" fmla="*/ 35291 h 3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606" h="35419">
                      <a:moveTo>
                        <a:pt x="218589" y="35291"/>
                      </a:moveTo>
                      <a:cubicBezTo>
                        <a:pt x="217923" y="36463"/>
                        <a:pt x="208807" y="29433"/>
                        <a:pt x="191814" y="22089"/>
                      </a:cubicBezTo>
                      <a:cubicBezTo>
                        <a:pt x="174889" y="14774"/>
                        <a:pt x="149981" y="7792"/>
                        <a:pt x="122272" y="5487"/>
                      </a:cubicBezTo>
                      <a:cubicBezTo>
                        <a:pt x="94536" y="2878"/>
                        <a:pt x="63884" y="5002"/>
                        <a:pt x="40338" y="6830"/>
                      </a:cubicBezTo>
                      <a:cubicBezTo>
                        <a:pt x="16755" y="8764"/>
                        <a:pt x="-19" y="10059"/>
                        <a:pt x="0" y="8964"/>
                      </a:cubicBezTo>
                      <a:cubicBezTo>
                        <a:pt x="57" y="7878"/>
                        <a:pt x="17174" y="5497"/>
                        <a:pt x="41129" y="3011"/>
                      </a:cubicBezTo>
                      <a:cubicBezTo>
                        <a:pt x="65094" y="620"/>
                        <a:pt x="96279" y="-1418"/>
                        <a:pt x="124273" y="1287"/>
                      </a:cubicBezTo>
                      <a:cubicBezTo>
                        <a:pt x="152229" y="3792"/>
                        <a:pt x="177175" y="10831"/>
                        <a:pt x="193853" y="18756"/>
                      </a:cubicBezTo>
                      <a:cubicBezTo>
                        <a:pt x="210636" y="26719"/>
                        <a:pt x="219046" y="34596"/>
                        <a:pt x="218589" y="352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3C2F3578-E0CB-61BC-2CC1-80E588BEB311}"/>
                    </a:ext>
                  </a:extLst>
                </p:cNvPr>
                <p:cNvSpPr/>
                <p:nvPr/>
              </p:nvSpPr>
              <p:spPr>
                <a:xfrm>
                  <a:off x="9556641" y="2726285"/>
                  <a:ext cx="212466" cy="27796"/>
                </a:xfrm>
                <a:custGeom>
                  <a:avLst/>
                  <a:gdLst>
                    <a:gd name="connsiteX0" fmla="*/ 212446 w 212466"/>
                    <a:gd name="connsiteY0" fmla="*/ 27646 h 27796"/>
                    <a:gd name="connsiteX1" fmla="*/ 187157 w 212466"/>
                    <a:gd name="connsiteY1" fmla="*/ 15511 h 27796"/>
                    <a:gd name="connsiteX2" fmla="*/ 119444 w 212466"/>
                    <a:gd name="connsiteY2" fmla="*/ 3119 h 27796"/>
                    <a:gd name="connsiteX3" fmla="*/ 39443 w 212466"/>
                    <a:gd name="connsiteY3" fmla="*/ 81 h 27796"/>
                    <a:gd name="connsiteX4" fmla="*/ 0 w 212466"/>
                    <a:gd name="connsiteY4" fmla="*/ 881 h 27796"/>
                    <a:gd name="connsiteX5" fmla="*/ 40815 w 212466"/>
                    <a:gd name="connsiteY5" fmla="*/ 3205 h 27796"/>
                    <a:gd name="connsiteX6" fmla="*/ 121882 w 212466"/>
                    <a:gd name="connsiteY6" fmla="*/ 6329 h 27796"/>
                    <a:gd name="connsiteX7" fmla="*/ 187395 w 212466"/>
                    <a:gd name="connsiteY7" fmla="*/ 18892 h 27796"/>
                    <a:gd name="connsiteX8" fmla="*/ 212446 w 212466"/>
                    <a:gd name="connsiteY8" fmla="*/ 27646 h 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66" h="27796">
                      <a:moveTo>
                        <a:pt x="212446" y="27646"/>
                      </a:moveTo>
                      <a:cubicBezTo>
                        <a:pt x="212960" y="26827"/>
                        <a:pt x="203816" y="20988"/>
                        <a:pt x="187157" y="15511"/>
                      </a:cubicBezTo>
                      <a:cubicBezTo>
                        <a:pt x="170555" y="9948"/>
                        <a:pt x="146514" y="5272"/>
                        <a:pt x="119444" y="3119"/>
                      </a:cubicBezTo>
                      <a:cubicBezTo>
                        <a:pt x="92383" y="652"/>
                        <a:pt x="62503" y="290"/>
                        <a:pt x="39443" y="81"/>
                      </a:cubicBezTo>
                      <a:cubicBezTo>
                        <a:pt x="16354" y="-24"/>
                        <a:pt x="29" y="-205"/>
                        <a:pt x="0" y="881"/>
                      </a:cubicBezTo>
                      <a:cubicBezTo>
                        <a:pt x="-38" y="1976"/>
                        <a:pt x="17050" y="2919"/>
                        <a:pt x="40815" y="3205"/>
                      </a:cubicBezTo>
                      <a:cubicBezTo>
                        <a:pt x="64570" y="3595"/>
                        <a:pt x="95031" y="3757"/>
                        <a:pt x="121882" y="6329"/>
                      </a:cubicBezTo>
                      <a:cubicBezTo>
                        <a:pt x="148771" y="8663"/>
                        <a:pt x="171688" y="13749"/>
                        <a:pt x="187395" y="18892"/>
                      </a:cubicBezTo>
                      <a:cubicBezTo>
                        <a:pt x="203121" y="24007"/>
                        <a:pt x="211846" y="28703"/>
                        <a:pt x="212446" y="2764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8" name="图形 3">
                <a:extLst>
                  <a:ext uri="{FF2B5EF4-FFF2-40B4-BE49-F238E27FC236}">
                    <a16:creationId xmlns:a16="http://schemas.microsoft.com/office/drawing/2014/main" id="{5A425FD5-BB94-C91D-799E-D2FE45BF25F2}"/>
                  </a:ext>
                </a:extLst>
              </p:cNvPr>
              <p:cNvGrpSpPr/>
              <p:nvPr/>
            </p:nvGrpSpPr>
            <p:grpSpPr>
              <a:xfrm>
                <a:off x="9733480" y="2516796"/>
                <a:ext cx="66288" cy="212722"/>
                <a:chOff x="9733480" y="2516796"/>
                <a:chExt cx="66288" cy="212722"/>
              </a:xfrm>
            </p:grpSpPr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9C909F8-6E54-62B5-A2B0-3F0B7B66B1B7}"/>
                    </a:ext>
                  </a:extLst>
                </p:cNvPr>
                <p:cNvSpPr/>
                <p:nvPr/>
              </p:nvSpPr>
              <p:spPr>
                <a:xfrm>
                  <a:off x="9733480" y="2516842"/>
                  <a:ext cx="66288" cy="212538"/>
                </a:xfrm>
                <a:custGeom>
                  <a:avLst/>
                  <a:gdLst>
                    <a:gd name="connsiteX0" fmla="*/ 31472 w 66288"/>
                    <a:gd name="connsiteY0" fmla="*/ 2 h 212538"/>
                    <a:gd name="connsiteX1" fmla="*/ 53409 w 66288"/>
                    <a:gd name="connsiteY1" fmla="*/ 38988 h 212538"/>
                    <a:gd name="connsiteX2" fmla="*/ 62076 w 66288"/>
                    <a:gd name="connsiteY2" fmla="*/ 78888 h 212538"/>
                    <a:gd name="connsiteX3" fmla="*/ 66277 w 66288"/>
                    <a:gd name="connsiteY3" fmla="*/ 125808 h 212538"/>
                    <a:gd name="connsiteX4" fmla="*/ 62019 w 66288"/>
                    <a:gd name="connsiteY4" fmla="*/ 165956 h 212538"/>
                    <a:gd name="connsiteX5" fmla="*/ 53389 w 66288"/>
                    <a:gd name="connsiteY5" fmla="*/ 195274 h 212538"/>
                    <a:gd name="connsiteX6" fmla="*/ 33425 w 66288"/>
                    <a:gd name="connsiteY6" fmla="*/ 212381 h 212538"/>
                    <a:gd name="connsiteX7" fmla="*/ 12651 w 66288"/>
                    <a:gd name="connsiteY7" fmla="*/ 191550 h 212538"/>
                    <a:gd name="connsiteX8" fmla="*/ 5307 w 66288"/>
                    <a:gd name="connsiteY8" fmla="*/ 152983 h 212538"/>
                    <a:gd name="connsiteX9" fmla="*/ 126 w 66288"/>
                    <a:gd name="connsiteY9" fmla="*/ 109549 h 212538"/>
                    <a:gd name="connsiteX10" fmla="*/ 9622 w 66288"/>
                    <a:gd name="connsiteY10" fmla="*/ 30311 h 212538"/>
                    <a:gd name="connsiteX11" fmla="*/ 31472 w 66288"/>
                    <a:gd name="connsiteY11" fmla="*/ 2 h 212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88" h="212538">
                      <a:moveTo>
                        <a:pt x="31472" y="2"/>
                      </a:moveTo>
                      <a:cubicBezTo>
                        <a:pt x="38702" y="193"/>
                        <a:pt x="46960" y="15890"/>
                        <a:pt x="53409" y="38988"/>
                      </a:cubicBezTo>
                      <a:cubicBezTo>
                        <a:pt x="56495" y="50456"/>
                        <a:pt x="59686" y="64134"/>
                        <a:pt x="62076" y="78888"/>
                      </a:cubicBezTo>
                      <a:cubicBezTo>
                        <a:pt x="64429" y="93595"/>
                        <a:pt x="66058" y="109340"/>
                        <a:pt x="66277" y="125808"/>
                      </a:cubicBezTo>
                      <a:cubicBezTo>
                        <a:pt x="66439" y="141058"/>
                        <a:pt x="64934" y="154250"/>
                        <a:pt x="62019" y="165956"/>
                      </a:cubicBezTo>
                      <a:cubicBezTo>
                        <a:pt x="59066" y="177662"/>
                        <a:pt x="55666" y="187387"/>
                        <a:pt x="53389" y="195274"/>
                      </a:cubicBezTo>
                      <a:cubicBezTo>
                        <a:pt x="48160" y="213353"/>
                        <a:pt x="41131" y="212867"/>
                        <a:pt x="33425" y="212381"/>
                      </a:cubicBezTo>
                      <a:cubicBezTo>
                        <a:pt x="21900" y="211600"/>
                        <a:pt x="15785" y="208285"/>
                        <a:pt x="12651" y="191550"/>
                      </a:cubicBezTo>
                      <a:cubicBezTo>
                        <a:pt x="10451" y="179958"/>
                        <a:pt x="7822" y="166223"/>
                        <a:pt x="5307" y="152983"/>
                      </a:cubicBezTo>
                      <a:cubicBezTo>
                        <a:pt x="2536" y="138934"/>
                        <a:pt x="383" y="124189"/>
                        <a:pt x="126" y="109549"/>
                      </a:cubicBezTo>
                      <a:cubicBezTo>
                        <a:pt x="-741" y="77412"/>
                        <a:pt x="2926" y="49999"/>
                        <a:pt x="9622" y="30311"/>
                      </a:cubicBezTo>
                      <a:cubicBezTo>
                        <a:pt x="16013" y="10784"/>
                        <a:pt x="24233" y="-179"/>
                        <a:pt x="31472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D03618C5-9038-D5B5-E227-AAA0A7C80537}"/>
                    </a:ext>
                  </a:extLst>
                </p:cNvPr>
                <p:cNvSpPr/>
                <p:nvPr/>
              </p:nvSpPr>
              <p:spPr>
                <a:xfrm>
                  <a:off x="9756344" y="2516796"/>
                  <a:ext cx="10972" cy="212417"/>
                </a:xfrm>
                <a:custGeom>
                  <a:avLst/>
                  <a:gdLst>
                    <a:gd name="connsiteX0" fmla="*/ 6703 w 10972"/>
                    <a:gd name="connsiteY0" fmla="*/ 0 h 212417"/>
                    <a:gd name="connsiteX1" fmla="*/ 4541 w 10972"/>
                    <a:gd name="connsiteY1" fmla="*/ 95936 h 212417"/>
                    <a:gd name="connsiteX2" fmla="*/ 6637 w 10972"/>
                    <a:gd name="connsiteY2" fmla="*/ 136236 h 212417"/>
                    <a:gd name="connsiteX3" fmla="*/ 9342 w 10972"/>
                    <a:gd name="connsiteY3" fmla="*/ 173755 h 212417"/>
                    <a:gd name="connsiteX4" fmla="*/ 10561 w 10972"/>
                    <a:gd name="connsiteY4" fmla="*/ 212417 h 212417"/>
                    <a:gd name="connsiteX5" fmla="*/ 5703 w 10972"/>
                    <a:gd name="connsiteY5" fmla="*/ 172945 h 212417"/>
                    <a:gd name="connsiteX6" fmla="*/ 2512 w 10972"/>
                    <a:gd name="connsiteY6" fmla="*/ 135017 h 212417"/>
                    <a:gd name="connsiteX7" fmla="*/ 331 w 10972"/>
                    <a:gd name="connsiteY7" fmla="*/ 94536 h 212417"/>
                    <a:gd name="connsiteX8" fmla="*/ 2160 w 10972"/>
                    <a:gd name="connsiteY8" fmla="*/ 27451 h 212417"/>
                    <a:gd name="connsiteX9" fmla="*/ 6703 w 10972"/>
                    <a:gd name="connsiteY9" fmla="*/ 0 h 21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72" h="212417">
                      <a:moveTo>
                        <a:pt x="6703" y="0"/>
                      </a:moveTo>
                      <a:cubicBezTo>
                        <a:pt x="9132" y="-38"/>
                        <a:pt x="2531" y="43329"/>
                        <a:pt x="4541" y="95936"/>
                      </a:cubicBezTo>
                      <a:cubicBezTo>
                        <a:pt x="4970" y="109109"/>
                        <a:pt x="5627" y="122873"/>
                        <a:pt x="6637" y="136236"/>
                      </a:cubicBezTo>
                      <a:cubicBezTo>
                        <a:pt x="7665" y="149590"/>
                        <a:pt x="9008" y="162497"/>
                        <a:pt x="9342" y="173755"/>
                      </a:cubicBezTo>
                      <a:cubicBezTo>
                        <a:pt x="10504" y="196310"/>
                        <a:pt x="11590" y="212484"/>
                        <a:pt x="10561" y="212417"/>
                      </a:cubicBezTo>
                      <a:cubicBezTo>
                        <a:pt x="9523" y="212341"/>
                        <a:pt x="7380" y="195767"/>
                        <a:pt x="5703" y="172945"/>
                      </a:cubicBezTo>
                      <a:cubicBezTo>
                        <a:pt x="5113" y="161554"/>
                        <a:pt x="3541" y="148485"/>
                        <a:pt x="2512" y="135017"/>
                      </a:cubicBezTo>
                      <a:cubicBezTo>
                        <a:pt x="1446" y="121539"/>
                        <a:pt x="750" y="107728"/>
                        <a:pt x="331" y="94536"/>
                      </a:cubicBezTo>
                      <a:cubicBezTo>
                        <a:pt x="-526" y="68256"/>
                        <a:pt x="350" y="44568"/>
                        <a:pt x="2160" y="27451"/>
                      </a:cubicBezTo>
                      <a:cubicBezTo>
                        <a:pt x="3789" y="10373"/>
                        <a:pt x="5656" y="-29"/>
                        <a:pt x="6703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9E57912-E29E-B90E-4DE8-275FA166A087}"/>
                    </a:ext>
                  </a:extLst>
                </p:cNvPr>
                <p:cNvSpPr/>
                <p:nvPr/>
              </p:nvSpPr>
              <p:spPr>
                <a:xfrm>
                  <a:off x="9769369" y="2519635"/>
                  <a:ext cx="5732" cy="209883"/>
                </a:xfrm>
                <a:custGeom>
                  <a:avLst/>
                  <a:gdLst>
                    <a:gd name="connsiteX0" fmla="*/ 1004 w 5732"/>
                    <a:gd name="connsiteY0" fmla="*/ 0 h 209883"/>
                    <a:gd name="connsiteX1" fmla="*/ 80 w 5732"/>
                    <a:gd name="connsiteY1" fmla="*/ 27651 h 209883"/>
                    <a:gd name="connsiteX2" fmla="*/ 1927 w 5732"/>
                    <a:gd name="connsiteY2" fmla="*/ 94707 h 209883"/>
                    <a:gd name="connsiteX3" fmla="*/ 2537 w 5732"/>
                    <a:gd name="connsiteY3" fmla="*/ 134874 h 209883"/>
                    <a:gd name="connsiteX4" fmla="*/ 2242 w 5732"/>
                    <a:gd name="connsiteY4" fmla="*/ 171974 h 209883"/>
                    <a:gd name="connsiteX5" fmla="*/ 2213 w 5732"/>
                    <a:gd name="connsiteY5" fmla="*/ 209883 h 209883"/>
                    <a:gd name="connsiteX6" fmla="*/ 5261 w 5732"/>
                    <a:gd name="connsiteY6" fmla="*/ 170678 h 209883"/>
                    <a:gd name="connsiteX7" fmla="*/ 5480 w 5732"/>
                    <a:gd name="connsiteY7" fmla="*/ 132588 h 209883"/>
                    <a:gd name="connsiteX8" fmla="*/ 4699 w 5732"/>
                    <a:gd name="connsiteY8" fmla="*/ 91973 h 209883"/>
                    <a:gd name="connsiteX9" fmla="*/ 1004 w 5732"/>
                    <a:gd name="connsiteY9" fmla="*/ 0 h 209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32" h="209883">
                      <a:moveTo>
                        <a:pt x="1004" y="0"/>
                      </a:moveTo>
                      <a:cubicBezTo>
                        <a:pt x="-44" y="-29"/>
                        <a:pt x="-101" y="10544"/>
                        <a:pt x="80" y="27651"/>
                      </a:cubicBezTo>
                      <a:cubicBezTo>
                        <a:pt x="42" y="44729"/>
                        <a:pt x="1166" y="68447"/>
                        <a:pt x="1927" y="94707"/>
                      </a:cubicBezTo>
                      <a:cubicBezTo>
                        <a:pt x="2375" y="107814"/>
                        <a:pt x="2375" y="121644"/>
                        <a:pt x="2537" y="134874"/>
                      </a:cubicBezTo>
                      <a:cubicBezTo>
                        <a:pt x="2737" y="148123"/>
                        <a:pt x="2852" y="160849"/>
                        <a:pt x="2242" y="171974"/>
                      </a:cubicBezTo>
                      <a:cubicBezTo>
                        <a:pt x="1480" y="194196"/>
                        <a:pt x="1175" y="209807"/>
                        <a:pt x="2213" y="209883"/>
                      </a:cubicBezTo>
                      <a:cubicBezTo>
                        <a:pt x="3242" y="209960"/>
                        <a:pt x="4309" y="193662"/>
                        <a:pt x="5261" y="170678"/>
                      </a:cubicBezTo>
                      <a:cubicBezTo>
                        <a:pt x="6014" y="159172"/>
                        <a:pt x="5690" y="146104"/>
                        <a:pt x="5480" y="132588"/>
                      </a:cubicBezTo>
                      <a:cubicBezTo>
                        <a:pt x="5223" y="119091"/>
                        <a:pt x="4947" y="105147"/>
                        <a:pt x="4699" y="91973"/>
                      </a:cubicBezTo>
                      <a:cubicBezTo>
                        <a:pt x="2775" y="39405"/>
                        <a:pt x="3423" y="114"/>
                        <a:pt x="1004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2" name="图形 3">
                <a:extLst>
                  <a:ext uri="{FF2B5EF4-FFF2-40B4-BE49-F238E27FC236}">
                    <a16:creationId xmlns:a16="http://schemas.microsoft.com/office/drawing/2014/main" id="{21378CFA-8E2A-E6CE-247B-EA4EFD774904}"/>
                  </a:ext>
                </a:extLst>
              </p:cNvPr>
              <p:cNvGrpSpPr/>
              <p:nvPr/>
            </p:nvGrpSpPr>
            <p:grpSpPr>
              <a:xfrm>
                <a:off x="9765876" y="2692681"/>
                <a:ext cx="212302" cy="65527"/>
                <a:chOff x="9765876" y="2692681"/>
                <a:chExt cx="212302" cy="65527"/>
              </a:xfrm>
            </p:grpSpPr>
            <p:sp>
              <p:nvSpPr>
                <p:cNvPr id="763" name="任意多边形: 形状 762">
                  <a:extLst>
                    <a:ext uri="{FF2B5EF4-FFF2-40B4-BE49-F238E27FC236}">
                      <a16:creationId xmlns:a16="http://schemas.microsoft.com/office/drawing/2014/main" id="{CE0CD580-598D-95BD-DFD8-75E6C9FEED4D}"/>
                    </a:ext>
                  </a:extLst>
                </p:cNvPr>
                <p:cNvSpPr/>
                <p:nvPr/>
              </p:nvSpPr>
              <p:spPr>
                <a:xfrm>
                  <a:off x="9765937" y="2692681"/>
                  <a:ext cx="212215" cy="65527"/>
                </a:xfrm>
                <a:custGeom>
                  <a:avLst/>
                  <a:gdLst>
                    <a:gd name="connsiteX0" fmla="*/ 212214 w 212215"/>
                    <a:gd name="connsiteY0" fmla="*/ 35542 h 65527"/>
                    <a:gd name="connsiteX1" fmla="*/ 85122 w 212215"/>
                    <a:gd name="connsiteY1" fmla="*/ 65431 h 65527"/>
                    <a:gd name="connsiteX2" fmla="*/ 17494 w 212215"/>
                    <a:gd name="connsiteY2" fmla="*/ 51372 h 65527"/>
                    <a:gd name="connsiteX3" fmla="*/ 35 w 212215"/>
                    <a:gd name="connsiteY3" fmla="*/ 31522 h 65527"/>
                    <a:gd name="connsiteX4" fmla="*/ 20447 w 212215"/>
                    <a:gd name="connsiteY4" fmla="*/ 10634 h 65527"/>
                    <a:gd name="connsiteX5" fmla="*/ 104467 w 212215"/>
                    <a:gd name="connsiteY5" fmla="*/ 52 h 65527"/>
                    <a:gd name="connsiteX6" fmla="*/ 212214 w 212215"/>
                    <a:gd name="connsiteY6" fmla="*/ 35542 h 65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5" h="65527">
                      <a:moveTo>
                        <a:pt x="212214" y="35542"/>
                      </a:moveTo>
                      <a:cubicBezTo>
                        <a:pt x="211871" y="49991"/>
                        <a:pt x="149187" y="66955"/>
                        <a:pt x="85122" y="65431"/>
                      </a:cubicBezTo>
                      <a:cubicBezTo>
                        <a:pt x="55280" y="64707"/>
                        <a:pt x="32935" y="55821"/>
                        <a:pt x="17494" y="51372"/>
                      </a:cubicBezTo>
                      <a:cubicBezTo>
                        <a:pt x="-193" y="46277"/>
                        <a:pt x="-155" y="39238"/>
                        <a:pt x="35" y="31522"/>
                      </a:cubicBezTo>
                      <a:cubicBezTo>
                        <a:pt x="302" y="19997"/>
                        <a:pt x="3340" y="13834"/>
                        <a:pt x="20447" y="10634"/>
                      </a:cubicBezTo>
                      <a:cubicBezTo>
                        <a:pt x="44079" y="6195"/>
                        <a:pt x="74692" y="-663"/>
                        <a:pt x="104467" y="52"/>
                      </a:cubicBezTo>
                      <a:cubicBezTo>
                        <a:pt x="168523" y="1585"/>
                        <a:pt x="212557" y="21092"/>
                        <a:pt x="212214" y="355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CC18516C-2F99-B794-B44C-ABF862AC3F74}"/>
                    </a:ext>
                  </a:extLst>
                </p:cNvPr>
                <p:cNvSpPr/>
                <p:nvPr/>
              </p:nvSpPr>
              <p:spPr>
                <a:xfrm>
                  <a:off x="9765981" y="2716373"/>
                  <a:ext cx="212197" cy="10365"/>
                </a:xfrm>
                <a:custGeom>
                  <a:avLst/>
                  <a:gdLst>
                    <a:gd name="connsiteX0" fmla="*/ 212198 w 212197"/>
                    <a:gd name="connsiteY0" fmla="*/ 9954 h 10365"/>
                    <a:gd name="connsiteX1" fmla="*/ 116615 w 212197"/>
                    <a:gd name="connsiteY1" fmla="*/ 4268 h 10365"/>
                    <a:gd name="connsiteX2" fmla="*/ 38595 w 212197"/>
                    <a:gd name="connsiteY2" fmla="*/ 6363 h 10365"/>
                    <a:gd name="connsiteX3" fmla="*/ 0 w 212197"/>
                    <a:gd name="connsiteY3" fmla="*/ 7830 h 10365"/>
                    <a:gd name="connsiteX4" fmla="*/ 39443 w 212197"/>
                    <a:gd name="connsiteY4" fmla="*/ 2734 h 10365"/>
                    <a:gd name="connsiteX5" fmla="*/ 118224 w 212197"/>
                    <a:gd name="connsiteY5" fmla="*/ 153 h 10365"/>
                    <a:gd name="connsiteX6" fmla="*/ 212198 w 212197"/>
                    <a:gd name="connsiteY6" fmla="*/ 9954 h 1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197" h="10365">
                      <a:moveTo>
                        <a:pt x="212198" y="9954"/>
                      </a:moveTo>
                      <a:cubicBezTo>
                        <a:pt x="212160" y="12050"/>
                        <a:pt x="169135" y="5525"/>
                        <a:pt x="116615" y="4268"/>
                      </a:cubicBezTo>
                      <a:cubicBezTo>
                        <a:pt x="90354" y="3639"/>
                        <a:pt x="61189" y="5049"/>
                        <a:pt x="38595" y="6363"/>
                      </a:cubicBezTo>
                      <a:cubicBezTo>
                        <a:pt x="16012" y="7668"/>
                        <a:pt x="-19" y="8868"/>
                        <a:pt x="0" y="7830"/>
                      </a:cubicBezTo>
                      <a:cubicBezTo>
                        <a:pt x="29" y="6792"/>
                        <a:pt x="16469" y="4553"/>
                        <a:pt x="39443" y="2734"/>
                      </a:cubicBezTo>
                      <a:cubicBezTo>
                        <a:pt x="62446" y="924"/>
                        <a:pt x="91973" y="-476"/>
                        <a:pt x="118224" y="153"/>
                      </a:cubicBezTo>
                      <a:cubicBezTo>
                        <a:pt x="170755" y="1401"/>
                        <a:pt x="212255" y="7878"/>
                        <a:pt x="212198" y="99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39572DAE-B4C2-4651-7D7D-F9A66B1CCDD7}"/>
                    </a:ext>
                  </a:extLst>
                </p:cNvPr>
                <p:cNvSpPr/>
                <p:nvPr/>
              </p:nvSpPr>
              <p:spPr>
                <a:xfrm>
                  <a:off x="9765876" y="2728175"/>
                  <a:ext cx="209483" cy="6820"/>
                </a:xfrm>
                <a:custGeom>
                  <a:avLst/>
                  <a:gdLst>
                    <a:gd name="connsiteX0" fmla="*/ 209483 w 209483"/>
                    <a:gd name="connsiteY0" fmla="*/ 5401 h 6820"/>
                    <a:gd name="connsiteX1" fmla="*/ 114586 w 209483"/>
                    <a:gd name="connsiteY1" fmla="*/ 2810 h 6820"/>
                    <a:gd name="connsiteX2" fmla="*/ 37605 w 209483"/>
                    <a:gd name="connsiteY2" fmla="*/ 524 h 6820"/>
                    <a:gd name="connsiteX3" fmla="*/ 0 w 209483"/>
                    <a:gd name="connsiteY3" fmla="*/ 733 h 6820"/>
                    <a:gd name="connsiteX4" fmla="*/ 38872 w 209483"/>
                    <a:gd name="connsiteY4" fmla="*/ 3534 h 6820"/>
                    <a:gd name="connsiteX5" fmla="*/ 117186 w 209483"/>
                    <a:gd name="connsiteY5" fmla="*/ 5725 h 6820"/>
                    <a:gd name="connsiteX6" fmla="*/ 209483 w 209483"/>
                    <a:gd name="connsiteY6" fmla="*/ 5401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20">
                      <a:moveTo>
                        <a:pt x="209483" y="5401"/>
                      </a:moveTo>
                      <a:cubicBezTo>
                        <a:pt x="209541" y="3315"/>
                        <a:pt x="167116" y="4067"/>
                        <a:pt x="114586" y="2810"/>
                      </a:cubicBezTo>
                      <a:cubicBezTo>
                        <a:pt x="88325" y="2029"/>
                        <a:pt x="59674" y="1181"/>
                        <a:pt x="37605" y="524"/>
                      </a:cubicBezTo>
                      <a:cubicBezTo>
                        <a:pt x="15535" y="-105"/>
                        <a:pt x="19" y="-314"/>
                        <a:pt x="0" y="733"/>
                      </a:cubicBezTo>
                      <a:cubicBezTo>
                        <a:pt x="-28" y="1772"/>
                        <a:pt x="16126" y="2715"/>
                        <a:pt x="38872" y="3534"/>
                      </a:cubicBezTo>
                      <a:cubicBezTo>
                        <a:pt x="61636" y="4172"/>
                        <a:pt x="90907" y="4982"/>
                        <a:pt x="117186" y="5725"/>
                      </a:cubicBezTo>
                      <a:cubicBezTo>
                        <a:pt x="169688" y="6982"/>
                        <a:pt x="209436" y="7496"/>
                        <a:pt x="209483" y="540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6" name="图形 3">
                <a:extLst>
                  <a:ext uri="{FF2B5EF4-FFF2-40B4-BE49-F238E27FC236}">
                    <a16:creationId xmlns:a16="http://schemas.microsoft.com/office/drawing/2014/main" id="{104180F8-C455-DC85-2071-87F777A35717}"/>
                  </a:ext>
                </a:extLst>
              </p:cNvPr>
              <p:cNvGrpSpPr/>
              <p:nvPr/>
            </p:nvGrpSpPr>
            <p:grpSpPr>
              <a:xfrm>
                <a:off x="9753973" y="2728927"/>
                <a:ext cx="69745" cy="169142"/>
                <a:chOff x="9753973" y="2728927"/>
                <a:chExt cx="69745" cy="169142"/>
              </a:xfrm>
            </p:grpSpPr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9C044AAB-308F-E3FE-AB04-ABA2B2625B00}"/>
                    </a:ext>
                  </a:extLst>
                </p:cNvPr>
                <p:cNvSpPr/>
                <p:nvPr/>
              </p:nvSpPr>
              <p:spPr>
                <a:xfrm>
                  <a:off x="9753973" y="2729068"/>
                  <a:ext cx="69745" cy="169001"/>
                </a:xfrm>
                <a:custGeom>
                  <a:avLst/>
                  <a:gdLst>
                    <a:gd name="connsiteX0" fmla="*/ 61671 w 69745"/>
                    <a:gd name="connsiteY0" fmla="*/ 168671 h 169001"/>
                    <a:gd name="connsiteX1" fmla="*/ 3245 w 69745"/>
                    <a:gd name="connsiteY1" fmla="*/ 76412 h 169001"/>
                    <a:gd name="connsiteX2" fmla="*/ 83 w 69745"/>
                    <a:gd name="connsiteY2" fmla="*/ 41903 h 169001"/>
                    <a:gd name="connsiteX3" fmla="*/ 3931 w 69745"/>
                    <a:gd name="connsiteY3" fmla="*/ 15547 h 169001"/>
                    <a:gd name="connsiteX4" fmla="*/ 19999 w 69745"/>
                    <a:gd name="connsiteY4" fmla="*/ 193 h 169001"/>
                    <a:gd name="connsiteX5" fmla="*/ 37449 w 69745"/>
                    <a:gd name="connsiteY5" fmla="*/ 15871 h 169001"/>
                    <a:gd name="connsiteX6" fmla="*/ 59166 w 69745"/>
                    <a:gd name="connsiteY6" fmla="*/ 77079 h 169001"/>
                    <a:gd name="connsiteX7" fmla="*/ 61671 w 69745"/>
                    <a:gd name="connsiteY7" fmla="*/ 168671 h 169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5" h="169001">
                      <a:moveTo>
                        <a:pt x="61671" y="168671"/>
                      </a:moveTo>
                      <a:cubicBezTo>
                        <a:pt x="51013" y="173195"/>
                        <a:pt x="16418" y="130685"/>
                        <a:pt x="3245" y="76412"/>
                      </a:cubicBezTo>
                      <a:cubicBezTo>
                        <a:pt x="-89" y="64001"/>
                        <a:pt x="-156" y="51933"/>
                        <a:pt x="83" y="41903"/>
                      </a:cubicBezTo>
                      <a:cubicBezTo>
                        <a:pt x="1159" y="31254"/>
                        <a:pt x="2178" y="22948"/>
                        <a:pt x="3931" y="15547"/>
                      </a:cubicBezTo>
                      <a:cubicBezTo>
                        <a:pt x="7836" y="-1217"/>
                        <a:pt x="13675" y="-274"/>
                        <a:pt x="19999" y="193"/>
                      </a:cubicBezTo>
                      <a:cubicBezTo>
                        <a:pt x="29391" y="1031"/>
                        <a:pt x="34573" y="3965"/>
                        <a:pt x="37449" y="15871"/>
                      </a:cubicBezTo>
                      <a:cubicBezTo>
                        <a:pt x="42659" y="33121"/>
                        <a:pt x="53032" y="54571"/>
                        <a:pt x="59166" y="77079"/>
                      </a:cubicBezTo>
                      <a:cubicBezTo>
                        <a:pt x="72768" y="125428"/>
                        <a:pt x="72873" y="164042"/>
                        <a:pt x="61671" y="16867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D0B6C810-FF02-6E3D-6BC5-A538790E113E}"/>
                    </a:ext>
                  </a:extLst>
                </p:cNvPr>
                <p:cNvSpPr/>
                <p:nvPr/>
              </p:nvSpPr>
              <p:spPr>
                <a:xfrm>
                  <a:off x="9773692" y="2729270"/>
                  <a:ext cx="43606" cy="167905"/>
                </a:xfrm>
                <a:custGeom>
                  <a:avLst/>
                  <a:gdLst>
                    <a:gd name="connsiteX0" fmla="*/ 43391 w 43606"/>
                    <a:gd name="connsiteY0" fmla="*/ 167897 h 167905"/>
                    <a:gd name="connsiteX1" fmla="*/ 35866 w 43606"/>
                    <a:gd name="connsiteY1" fmla="*/ 146066 h 167905"/>
                    <a:gd name="connsiteX2" fmla="*/ 20502 w 43606"/>
                    <a:gd name="connsiteY2" fmla="*/ 92936 h 167905"/>
                    <a:gd name="connsiteX3" fmla="*/ 11082 w 43606"/>
                    <a:gd name="connsiteY3" fmla="*/ 61360 h 167905"/>
                    <a:gd name="connsiteX4" fmla="*/ 3652 w 43606"/>
                    <a:gd name="connsiteY4" fmla="*/ 31537 h 167905"/>
                    <a:gd name="connsiteX5" fmla="*/ 1138 w 43606"/>
                    <a:gd name="connsiteY5" fmla="*/ 18984 h 167905"/>
                    <a:gd name="connsiteX6" fmla="*/ 328 w 43606"/>
                    <a:gd name="connsiteY6" fmla="*/ 8954 h 167905"/>
                    <a:gd name="connsiteX7" fmla="*/ 290 w 43606"/>
                    <a:gd name="connsiteY7" fmla="*/ 0 h 167905"/>
                    <a:gd name="connsiteX8" fmla="*/ 2290 w 43606"/>
                    <a:gd name="connsiteY8" fmla="*/ 9182 h 167905"/>
                    <a:gd name="connsiteX9" fmla="*/ 3767 w 43606"/>
                    <a:gd name="connsiteY9" fmla="*/ 19203 h 167905"/>
                    <a:gd name="connsiteX10" fmla="*/ 6691 w 43606"/>
                    <a:gd name="connsiteY10" fmla="*/ 31776 h 167905"/>
                    <a:gd name="connsiteX11" fmla="*/ 14606 w 43606"/>
                    <a:gd name="connsiteY11" fmla="*/ 61608 h 167905"/>
                    <a:gd name="connsiteX12" fmla="*/ 24131 w 43606"/>
                    <a:gd name="connsiteY12" fmla="*/ 93164 h 167905"/>
                    <a:gd name="connsiteX13" fmla="*/ 43391 w 43606"/>
                    <a:gd name="connsiteY13" fmla="*/ 167897 h 1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06" h="167905">
                      <a:moveTo>
                        <a:pt x="43391" y="167897"/>
                      </a:moveTo>
                      <a:cubicBezTo>
                        <a:pt x="42638" y="168202"/>
                        <a:pt x="39952" y="159715"/>
                        <a:pt x="35866" y="146066"/>
                      </a:cubicBezTo>
                      <a:cubicBezTo>
                        <a:pt x="31827" y="132102"/>
                        <a:pt x="26379" y="113262"/>
                        <a:pt x="20502" y="92936"/>
                      </a:cubicBezTo>
                      <a:cubicBezTo>
                        <a:pt x="17473" y="82791"/>
                        <a:pt x="14263" y="72009"/>
                        <a:pt x="11082" y="61360"/>
                      </a:cubicBezTo>
                      <a:cubicBezTo>
                        <a:pt x="8577" y="50778"/>
                        <a:pt x="5062" y="40653"/>
                        <a:pt x="3652" y="31537"/>
                      </a:cubicBezTo>
                      <a:cubicBezTo>
                        <a:pt x="2729" y="26994"/>
                        <a:pt x="1890" y="22755"/>
                        <a:pt x="1138" y="18984"/>
                      </a:cubicBezTo>
                      <a:cubicBezTo>
                        <a:pt x="690" y="15174"/>
                        <a:pt x="538" y="11783"/>
                        <a:pt x="328" y="8954"/>
                      </a:cubicBezTo>
                      <a:cubicBezTo>
                        <a:pt x="-53" y="3296"/>
                        <a:pt x="-148" y="-38"/>
                        <a:pt x="290" y="0"/>
                      </a:cubicBezTo>
                      <a:cubicBezTo>
                        <a:pt x="709" y="38"/>
                        <a:pt x="1443" y="3505"/>
                        <a:pt x="2290" y="9182"/>
                      </a:cubicBezTo>
                      <a:cubicBezTo>
                        <a:pt x="2786" y="12011"/>
                        <a:pt x="3071" y="15402"/>
                        <a:pt x="3767" y="19203"/>
                      </a:cubicBezTo>
                      <a:cubicBezTo>
                        <a:pt x="4662" y="23070"/>
                        <a:pt x="5624" y="27299"/>
                        <a:pt x="6691" y="31776"/>
                      </a:cubicBezTo>
                      <a:cubicBezTo>
                        <a:pt x="8377" y="40863"/>
                        <a:pt x="11987" y="51054"/>
                        <a:pt x="14606" y="61608"/>
                      </a:cubicBezTo>
                      <a:cubicBezTo>
                        <a:pt x="17854" y="72352"/>
                        <a:pt x="21093" y="83087"/>
                        <a:pt x="24131" y="93164"/>
                      </a:cubicBezTo>
                      <a:cubicBezTo>
                        <a:pt x="36095" y="134093"/>
                        <a:pt x="45134" y="167174"/>
                        <a:pt x="43391" y="16789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9" name="任意多边形: 形状 768">
                  <a:extLst>
                    <a:ext uri="{FF2B5EF4-FFF2-40B4-BE49-F238E27FC236}">
                      <a16:creationId xmlns:a16="http://schemas.microsoft.com/office/drawing/2014/main" id="{862A2F1E-0B8F-BDE9-880E-316515479961}"/>
                    </a:ext>
                  </a:extLst>
                </p:cNvPr>
                <p:cNvSpPr/>
                <p:nvPr/>
              </p:nvSpPr>
              <p:spPr>
                <a:xfrm>
                  <a:off x="9768745" y="2728927"/>
                  <a:ext cx="42104" cy="168420"/>
                </a:xfrm>
                <a:custGeom>
                  <a:avLst/>
                  <a:gdLst>
                    <a:gd name="connsiteX0" fmla="*/ 41965 w 42104"/>
                    <a:gd name="connsiteY0" fmla="*/ 168412 h 168420"/>
                    <a:gd name="connsiteX1" fmla="*/ 16791 w 42104"/>
                    <a:gd name="connsiteY1" fmla="*/ 94164 h 168420"/>
                    <a:gd name="connsiteX2" fmla="*/ 3599 w 42104"/>
                    <a:gd name="connsiteY2" fmla="*/ 31700 h 168420"/>
                    <a:gd name="connsiteX3" fmla="*/ 2179 w 42104"/>
                    <a:gd name="connsiteY3" fmla="*/ 19079 h 168420"/>
                    <a:gd name="connsiteX4" fmla="*/ 2103 w 42104"/>
                    <a:gd name="connsiteY4" fmla="*/ 9002 h 168420"/>
                    <a:gd name="connsiteX5" fmla="*/ 1360 w 42104"/>
                    <a:gd name="connsiteY5" fmla="*/ 0 h 168420"/>
                    <a:gd name="connsiteX6" fmla="*/ 284 w 42104"/>
                    <a:gd name="connsiteY6" fmla="*/ 9325 h 168420"/>
                    <a:gd name="connsiteX7" fmla="*/ 17 w 42104"/>
                    <a:gd name="connsiteY7" fmla="*/ 19927 h 168420"/>
                    <a:gd name="connsiteX8" fmla="*/ 1313 w 42104"/>
                    <a:gd name="connsiteY8" fmla="*/ 33109 h 168420"/>
                    <a:gd name="connsiteX9" fmla="*/ 6609 w 42104"/>
                    <a:gd name="connsiteY9" fmla="*/ 64389 h 168420"/>
                    <a:gd name="connsiteX10" fmla="*/ 15181 w 42104"/>
                    <a:gd name="connsiteY10" fmla="*/ 96936 h 168420"/>
                    <a:gd name="connsiteX11" fmla="*/ 41965 w 42104"/>
                    <a:gd name="connsiteY11" fmla="*/ 168412 h 1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4" h="168420">
                      <a:moveTo>
                        <a:pt x="41965" y="168412"/>
                      </a:moveTo>
                      <a:cubicBezTo>
                        <a:pt x="43699" y="167736"/>
                        <a:pt x="28888" y="135941"/>
                        <a:pt x="16791" y="94164"/>
                      </a:cubicBezTo>
                      <a:cubicBezTo>
                        <a:pt x="10733" y="73305"/>
                        <a:pt x="5504" y="50083"/>
                        <a:pt x="3599" y="31700"/>
                      </a:cubicBezTo>
                      <a:cubicBezTo>
                        <a:pt x="3075" y="27118"/>
                        <a:pt x="2598" y="22870"/>
                        <a:pt x="2179" y="19079"/>
                      </a:cubicBezTo>
                      <a:cubicBezTo>
                        <a:pt x="2151" y="15221"/>
                        <a:pt x="2113" y="11821"/>
                        <a:pt x="2103" y="9002"/>
                      </a:cubicBezTo>
                      <a:cubicBezTo>
                        <a:pt x="1999" y="3363"/>
                        <a:pt x="1789" y="38"/>
                        <a:pt x="1360" y="0"/>
                      </a:cubicBezTo>
                      <a:cubicBezTo>
                        <a:pt x="941" y="-38"/>
                        <a:pt x="570" y="3391"/>
                        <a:pt x="284" y="9325"/>
                      </a:cubicBezTo>
                      <a:cubicBezTo>
                        <a:pt x="189" y="12288"/>
                        <a:pt x="-69" y="15888"/>
                        <a:pt x="17" y="19927"/>
                      </a:cubicBezTo>
                      <a:cubicBezTo>
                        <a:pt x="417" y="23899"/>
                        <a:pt x="846" y="28337"/>
                        <a:pt x="1313" y="33109"/>
                      </a:cubicBezTo>
                      <a:cubicBezTo>
                        <a:pt x="1913" y="42796"/>
                        <a:pt x="4646" y="53274"/>
                        <a:pt x="6609" y="64389"/>
                      </a:cubicBezTo>
                      <a:cubicBezTo>
                        <a:pt x="9380" y="75229"/>
                        <a:pt x="11923" y="86554"/>
                        <a:pt x="15181" y="96936"/>
                      </a:cubicBezTo>
                      <a:cubicBezTo>
                        <a:pt x="27430" y="138770"/>
                        <a:pt x="40518" y="169003"/>
                        <a:pt x="41965" y="168412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0" name="图形 3">
                <a:extLst>
                  <a:ext uri="{FF2B5EF4-FFF2-40B4-BE49-F238E27FC236}">
                    <a16:creationId xmlns:a16="http://schemas.microsoft.com/office/drawing/2014/main" id="{A1446844-DCAC-9143-2D6F-1F433F1D7371}"/>
                  </a:ext>
                </a:extLst>
              </p:cNvPr>
              <p:cNvGrpSpPr/>
              <p:nvPr/>
            </p:nvGrpSpPr>
            <p:grpSpPr>
              <a:xfrm>
                <a:off x="9595020" y="2598057"/>
                <a:ext cx="177538" cy="144052"/>
                <a:chOff x="9595020" y="2598057"/>
                <a:chExt cx="177538" cy="144052"/>
              </a:xfrm>
            </p:grpSpPr>
            <p:sp>
              <p:nvSpPr>
                <p:cNvPr id="771" name="任意多边形: 形状 770">
                  <a:extLst>
                    <a:ext uri="{FF2B5EF4-FFF2-40B4-BE49-F238E27FC236}">
                      <a16:creationId xmlns:a16="http://schemas.microsoft.com/office/drawing/2014/main" id="{C5021534-4632-D7BE-537B-2D0509EE4BA4}"/>
                    </a:ext>
                  </a:extLst>
                </p:cNvPr>
                <p:cNvSpPr/>
                <p:nvPr/>
              </p:nvSpPr>
              <p:spPr>
                <a:xfrm>
                  <a:off x="9595020" y="2598098"/>
                  <a:ext cx="177538" cy="144011"/>
                </a:xfrm>
                <a:custGeom>
                  <a:avLst/>
                  <a:gdLst>
                    <a:gd name="connsiteX0" fmla="*/ 3521 w 177538"/>
                    <a:gd name="connsiteY0" fmla="*/ 1480 h 144011"/>
                    <a:gd name="connsiteX1" fmla="*/ 19409 w 177538"/>
                    <a:gd name="connsiteY1" fmla="*/ 2042 h 144011"/>
                    <a:gd name="connsiteX2" fmla="*/ 46098 w 177538"/>
                    <a:gd name="connsiteY2" fmla="*/ 13548 h 144011"/>
                    <a:gd name="connsiteX3" fmla="*/ 80988 w 177538"/>
                    <a:gd name="connsiteY3" fmla="*/ 31551 h 144011"/>
                    <a:gd name="connsiteX4" fmla="*/ 121051 w 177538"/>
                    <a:gd name="connsiteY4" fmla="*/ 55782 h 144011"/>
                    <a:gd name="connsiteX5" fmla="*/ 170828 w 177538"/>
                    <a:gd name="connsiteY5" fmla="*/ 109160 h 144011"/>
                    <a:gd name="connsiteX6" fmla="*/ 171438 w 177538"/>
                    <a:gd name="connsiteY6" fmla="*/ 136278 h 144011"/>
                    <a:gd name="connsiteX7" fmla="*/ 142139 w 177538"/>
                    <a:gd name="connsiteY7" fmla="*/ 139174 h 144011"/>
                    <a:gd name="connsiteX8" fmla="*/ 68044 w 177538"/>
                    <a:gd name="connsiteY8" fmla="*/ 100540 h 144011"/>
                    <a:gd name="connsiteX9" fmla="*/ 9065 w 177538"/>
                    <a:gd name="connsiteY9" fmla="*/ 40056 h 144011"/>
                    <a:gd name="connsiteX10" fmla="*/ 3521 w 177538"/>
                    <a:gd name="connsiteY10" fmla="*/ 1480 h 14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8" h="144011">
                      <a:moveTo>
                        <a:pt x="3521" y="1480"/>
                      </a:moveTo>
                      <a:cubicBezTo>
                        <a:pt x="6379" y="-796"/>
                        <a:pt x="12113" y="-320"/>
                        <a:pt x="19409" y="2042"/>
                      </a:cubicBezTo>
                      <a:cubicBezTo>
                        <a:pt x="26686" y="4452"/>
                        <a:pt x="35278" y="8786"/>
                        <a:pt x="46098" y="13548"/>
                      </a:cubicBezTo>
                      <a:cubicBezTo>
                        <a:pt x="56166" y="18749"/>
                        <a:pt x="68634" y="24454"/>
                        <a:pt x="80988" y="31551"/>
                      </a:cubicBezTo>
                      <a:cubicBezTo>
                        <a:pt x="94018" y="38399"/>
                        <a:pt x="107411" y="46486"/>
                        <a:pt x="121051" y="55782"/>
                      </a:cubicBezTo>
                      <a:cubicBezTo>
                        <a:pt x="146349" y="73327"/>
                        <a:pt x="161131" y="94778"/>
                        <a:pt x="170828" y="109160"/>
                      </a:cubicBezTo>
                      <a:cubicBezTo>
                        <a:pt x="182115" y="125677"/>
                        <a:pt x="176933" y="130649"/>
                        <a:pt x="171438" y="136278"/>
                      </a:cubicBezTo>
                      <a:cubicBezTo>
                        <a:pt x="163218" y="144612"/>
                        <a:pt x="156512" y="147156"/>
                        <a:pt x="142139" y="139174"/>
                      </a:cubicBezTo>
                      <a:cubicBezTo>
                        <a:pt x="121698" y="128286"/>
                        <a:pt x="93523" y="117914"/>
                        <a:pt x="68044" y="100540"/>
                      </a:cubicBezTo>
                      <a:cubicBezTo>
                        <a:pt x="40764" y="81795"/>
                        <a:pt x="19695" y="59354"/>
                        <a:pt x="9065" y="40056"/>
                      </a:cubicBezTo>
                      <a:cubicBezTo>
                        <a:pt x="-1422" y="20244"/>
                        <a:pt x="-2155" y="5805"/>
                        <a:pt x="3521" y="1480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2" name="任意多边形: 形状 771">
                  <a:extLst>
                    <a:ext uri="{FF2B5EF4-FFF2-40B4-BE49-F238E27FC236}">
                      <a16:creationId xmlns:a16="http://schemas.microsoft.com/office/drawing/2014/main" id="{D6F5438B-D606-AC46-B43C-5B8CCD4BD29D}"/>
                    </a:ext>
                  </a:extLst>
                </p:cNvPr>
                <p:cNvSpPr/>
                <p:nvPr/>
              </p:nvSpPr>
              <p:spPr>
                <a:xfrm>
                  <a:off x="9596954" y="2600728"/>
                  <a:ext cx="169534" cy="133672"/>
                </a:xfrm>
                <a:custGeom>
                  <a:avLst/>
                  <a:gdLst>
                    <a:gd name="connsiteX0" fmla="*/ 73 w 169534"/>
                    <a:gd name="connsiteY0" fmla="*/ 41 h 133672"/>
                    <a:gd name="connsiteX1" fmla="*/ 18933 w 169534"/>
                    <a:gd name="connsiteY1" fmla="*/ 21977 h 133672"/>
                    <a:gd name="connsiteX2" fmla="*/ 71368 w 169534"/>
                    <a:gd name="connsiteY2" fmla="*/ 67230 h 133672"/>
                    <a:gd name="connsiteX3" fmla="*/ 138157 w 169534"/>
                    <a:gd name="connsiteY3" fmla="*/ 109979 h 133672"/>
                    <a:gd name="connsiteX4" fmla="*/ 161217 w 169534"/>
                    <a:gd name="connsiteY4" fmla="*/ 126333 h 133672"/>
                    <a:gd name="connsiteX5" fmla="*/ 169504 w 169534"/>
                    <a:gd name="connsiteY5" fmla="*/ 133629 h 133672"/>
                    <a:gd name="connsiteX6" fmla="*/ 159379 w 169534"/>
                    <a:gd name="connsiteY6" fmla="*/ 127981 h 133672"/>
                    <a:gd name="connsiteX7" fmla="*/ 135271 w 169534"/>
                    <a:gd name="connsiteY7" fmla="*/ 112436 h 133672"/>
                    <a:gd name="connsiteX8" fmla="*/ 67663 w 169534"/>
                    <a:gd name="connsiteY8" fmla="*/ 69774 h 133672"/>
                    <a:gd name="connsiteX9" fmla="*/ 37735 w 169534"/>
                    <a:gd name="connsiteY9" fmla="*/ 46237 h 133672"/>
                    <a:gd name="connsiteX10" fmla="*/ 15742 w 169534"/>
                    <a:gd name="connsiteY10" fmla="*/ 24101 h 133672"/>
                    <a:gd name="connsiteX11" fmla="*/ 73 w 169534"/>
                    <a:gd name="connsiteY11" fmla="*/ 41 h 13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34" h="133672">
                      <a:moveTo>
                        <a:pt x="73" y="41"/>
                      </a:moveTo>
                      <a:cubicBezTo>
                        <a:pt x="997" y="-683"/>
                        <a:pt x="7417" y="8242"/>
                        <a:pt x="18933" y="21977"/>
                      </a:cubicBezTo>
                      <a:cubicBezTo>
                        <a:pt x="31125" y="34931"/>
                        <a:pt x="49213" y="52095"/>
                        <a:pt x="71368" y="67230"/>
                      </a:cubicBezTo>
                      <a:cubicBezTo>
                        <a:pt x="93266" y="82823"/>
                        <a:pt x="119164" y="97158"/>
                        <a:pt x="138157" y="109979"/>
                      </a:cubicBezTo>
                      <a:cubicBezTo>
                        <a:pt x="147968" y="116008"/>
                        <a:pt x="155712" y="122037"/>
                        <a:pt x="161217" y="126333"/>
                      </a:cubicBezTo>
                      <a:cubicBezTo>
                        <a:pt x="166732" y="130610"/>
                        <a:pt x="169885" y="133258"/>
                        <a:pt x="169504" y="133629"/>
                      </a:cubicBezTo>
                      <a:cubicBezTo>
                        <a:pt x="169132" y="134010"/>
                        <a:pt x="165360" y="131867"/>
                        <a:pt x="159379" y="127981"/>
                      </a:cubicBezTo>
                      <a:cubicBezTo>
                        <a:pt x="153426" y="124037"/>
                        <a:pt x="145329" y="118332"/>
                        <a:pt x="135271" y="112436"/>
                      </a:cubicBezTo>
                      <a:cubicBezTo>
                        <a:pt x="115773" y="99968"/>
                        <a:pt x="89656" y="85480"/>
                        <a:pt x="67663" y="69774"/>
                      </a:cubicBezTo>
                      <a:cubicBezTo>
                        <a:pt x="56576" y="62163"/>
                        <a:pt x="46593" y="53886"/>
                        <a:pt x="37735" y="46237"/>
                      </a:cubicBezTo>
                      <a:cubicBezTo>
                        <a:pt x="28858" y="38560"/>
                        <a:pt x="21819" y="30445"/>
                        <a:pt x="15742" y="24101"/>
                      </a:cubicBezTo>
                      <a:cubicBezTo>
                        <a:pt x="4779" y="9966"/>
                        <a:pt x="-708" y="641"/>
                        <a:pt x="73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3" name="任意多边形: 形状 772">
                  <a:extLst>
                    <a:ext uri="{FF2B5EF4-FFF2-40B4-BE49-F238E27FC236}">
                      <a16:creationId xmlns:a16="http://schemas.microsoft.com/office/drawing/2014/main" id="{36CFBD13-D016-9FCF-575C-CD0082B6D158}"/>
                    </a:ext>
                  </a:extLst>
                </p:cNvPr>
                <p:cNvSpPr/>
                <p:nvPr/>
              </p:nvSpPr>
              <p:spPr>
                <a:xfrm>
                  <a:off x="9604579" y="2598057"/>
                  <a:ext cx="165283" cy="132937"/>
                </a:xfrm>
                <a:custGeom>
                  <a:avLst/>
                  <a:gdLst>
                    <a:gd name="connsiteX0" fmla="*/ 49 w 165283"/>
                    <a:gd name="connsiteY0" fmla="*/ 54 h 132937"/>
                    <a:gd name="connsiteX1" fmla="*/ 18175 w 165283"/>
                    <a:gd name="connsiteY1" fmla="*/ 20876 h 132937"/>
                    <a:gd name="connsiteX2" fmla="*/ 71420 w 165283"/>
                    <a:gd name="connsiteY2" fmla="*/ 62395 h 132937"/>
                    <a:gd name="connsiteX3" fmla="*/ 135047 w 165283"/>
                    <a:gd name="connsiteY3" fmla="*/ 108458 h 132937"/>
                    <a:gd name="connsiteX4" fmla="*/ 156459 w 165283"/>
                    <a:gd name="connsiteY4" fmla="*/ 126346 h 132937"/>
                    <a:gd name="connsiteX5" fmla="*/ 165251 w 165283"/>
                    <a:gd name="connsiteY5" fmla="*/ 132899 h 132937"/>
                    <a:gd name="connsiteX6" fmla="*/ 157650 w 165283"/>
                    <a:gd name="connsiteY6" fmla="*/ 124393 h 132937"/>
                    <a:gd name="connsiteX7" fmla="*/ 135847 w 165283"/>
                    <a:gd name="connsiteY7" fmla="*/ 105220 h 132937"/>
                    <a:gd name="connsiteX8" fmla="*/ 70924 w 165283"/>
                    <a:gd name="connsiteY8" fmla="*/ 58471 h 132937"/>
                    <a:gd name="connsiteX9" fmla="*/ 19328 w 165283"/>
                    <a:gd name="connsiteY9" fmla="*/ 17790 h 132937"/>
                    <a:gd name="connsiteX10" fmla="*/ 49 w 165283"/>
                    <a:gd name="connsiteY10" fmla="*/ 54 h 1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3" h="132937">
                      <a:moveTo>
                        <a:pt x="49" y="54"/>
                      </a:moveTo>
                      <a:cubicBezTo>
                        <a:pt x="-637" y="578"/>
                        <a:pt x="5897" y="8931"/>
                        <a:pt x="18175" y="20876"/>
                      </a:cubicBezTo>
                      <a:cubicBezTo>
                        <a:pt x="30881" y="32468"/>
                        <a:pt x="49388" y="47393"/>
                        <a:pt x="71420" y="62395"/>
                      </a:cubicBezTo>
                      <a:cubicBezTo>
                        <a:pt x="93089" y="77807"/>
                        <a:pt x="117397" y="94104"/>
                        <a:pt x="135047" y="108458"/>
                      </a:cubicBezTo>
                      <a:cubicBezTo>
                        <a:pt x="144153" y="115192"/>
                        <a:pt x="151230" y="121888"/>
                        <a:pt x="156459" y="126346"/>
                      </a:cubicBezTo>
                      <a:cubicBezTo>
                        <a:pt x="161679" y="130813"/>
                        <a:pt x="164879" y="133280"/>
                        <a:pt x="165251" y="132899"/>
                      </a:cubicBezTo>
                      <a:cubicBezTo>
                        <a:pt x="165622" y="132518"/>
                        <a:pt x="162793" y="129423"/>
                        <a:pt x="157650" y="124393"/>
                      </a:cubicBezTo>
                      <a:cubicBezTo>
                        <a:pt x="152563" y="119336"/>
                        <a:pt x="145210" y="112287"/>
                        <a:pt x="135847" y="105220"/>
                      </a:cubicBezTo>
                      <a:cubicBezTo>
                        <a:pt x="117597" y="90265"/>
                        <a:pt x="92480" y="73863"/>
                        <a:pt x="70924" y="58471"/>
                      </a:cubicBezTo>
                      <a:cubicBezTo>
                        <a:pt x="48998" y="43412"/>
                        <a:pt x="31529" y="28667"/>
                        <a:pt x="19328" y="17790"/>
                      </a:cubicBezTo>
                      <a:cubicBezTo>
                        <a:pt x="7698" y="6455"/>
                        <a:pt x="992" y="-698"/>
                        <a:pt x="49" y="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图形 3">
                <a:extLst>
                  <a:ext uri="{FF2B5EF4-FFF2-40B4-BE49-F238E27FC236}">
                    <a16:creationId xmlns:a16="http://schemas.microsoft.com/office/drawing/2014/main" id="{DFB155A4-BB74-9B2E-3B2D-B4388F1DD6D9}"/>
                  </a:ext>
                </a:extLst>
              </p:cNvPr>
              <p:cNvGrpSpPr/>
              <p:nvPr/>
            </p:nvGrpSpPr>
            <p:grpSpPr>
              <a:xfrm>
                <a:off x="9743662" y="2695963"/>
                <a:ext cx="62154" cy="55823"/>
                <a:chOff x="9743662" y="2695963"/>
                <a:chExt cx="62154" cy="55823"/>
              </a:xfrm>
            </p:grpSpPr>
            <p:sp>
              <p:nvSpPr>
                <p:cNvPr id="775" name="任意多边形: 形状 774">
                  <a:extLst>
                    <a:ext uri="{FF2B5EF4-FFF2-40B4-BE49-F238E27FC236}">
                      <a16:creationId xmlns:a16="http://schemas.microsoft.com/office/drawing/2014/main" id="{55857078-BD31-E5F9-6E59-7B5FBFC3D1BA}"/>
                    </a:ext>
                  </a:extLst>
                </p:cNvPr>
                <p:cNvSpPr/>
                <p:nvPr/>
              </p:nvSpPr>
              <p:spPr>
                <a:xfrm>
                  <a:off x="9743662" y="2695963"/>
                  <a:ext cx="62154" cy="55823"/>
                </a:xfrm>
                <a:custGeom>
                  <a:avLst/>
                  <a:gdLst>
                    <a:gd name="connsiteX0" fmla="*/ 36121 w 62154"/>
                    <a:gd name="connsiteY0" fmla="*/ 11610 h 55823"/>
                    <a:gd name="connsiteX1" fmla="*/ 52370 w 62154"/>
                    <a:gd name="connsiteY1" fmla="*/ 36204 h 55823"/>
                    <a:gd name="connsiteX2" fmla="*/ 26024 w 62154"/>
                    <a:gd name="connsiteY2" fmla="*/ 44214 h 55823"/>
                    <a:gd name="connsiteX3" fmla="*/ 9784 w 62154"/>
                    <a:gd name="connsiteY3" fmla="*/ 19611 h 55823"/>
                    <a:gd name="connsiteX4" fmla="*/ 36121 w 62154"/>
                    <a:gd name="connsiteY4" fmla="*/ 11610 h 5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3">
                      <a:moveTo>
                        <a:pt x="36121" y="11610"/>
                      </a:moveTo>
                      <a:cubicBezTo>
                        <a:pt x="59676" y="7943"/>
                        <a:pt x="72058" y="26688"/>
                        <a:pt x="52370" y="36204"/>
                      </a:cubicBezTo>
                      <a:cubicBezTo>
                        <a:pt x="62591" y="57368"/>
                        <a:pt x="42531" y="63474"/>
                        <a:pt x="26024" y="44214"/>
                      </a:cubicBezTo>
                      <a:cubicBezTo>
                        <a:pt x="2497" y="47862"/>
                        <a:pt x="-9914" y="29107"/>
                        <a:pt x="9784" y="19611"/>
                      </a:cubicBezTo>
                      <a:cubicBezTo>
                        <a:pt x="-446" y="-1544"/>
                        <a:pt x="19633" y="-7650"/>
                        <a:pt x="36121" y="1161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6" name="任意多边形: 形状 775">
                  <a:extLst>
                    <a:ext uri="{FF2B5EF4-FFF2-40B4-BE49-F238E27FC236}">
                      <a16:creationId xmlns:a16="http://schemas.microsoft.com/office/drawing/2014/main" id="{BEEAC800-55FB-55E2-737C-FF4ECD214393}"/>
                    </a:ext>
                  </a:extLst>
                </p:cNvPr>
                <p:cNvSpPr/>
                <p:nvPr/>
              </p:nvSpPr>
              <p:spPr>
                <a:xfrm>
                  <a:off x="9748332" y="2702763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26 h 43681"/>
                    <a:gd name="connsiteX1" fmla="*/ 1905 w 55759"/>
                    <a:gd name="connsiteY1" fmla="*/ 793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03 w 55759"/>
                    <a:gd name="connsiteY4" fmla="*/ 17431 h 43681"/>
                    <a:gd name="connsiteX5" fmla="*/ 10192 w 55759"/>
                    <a:gd name="connsiteY5" fmla="*/ 1448 h 43681"/>
                    <a:gd name="connsiteX6" fmla="*/ 24451 w 55759"/>
                    <a:gd name="connsiteY6" fmla="*/ 16945 h 43681"/>
                    <a:gd name="connsiteX7" fmla="*/ 16135 w 55759"/>
                    <a:gd name="connsiteY7" fmla="*/ 28 h 43681"/>
                    <a:gd name="connsiteX8" fmla="*/ 25879 w 55759"/>
                    <a:gd name="connsiteY8" fmla="*/ 16793 h 43681"/>
                    <a:gd name="connsiteX9" fmla="*/ 22831 w 55759"/>
                    <a:gd name="connsiteY9" fmla="*/ 0 h 43681"/>
                    <a:gd name="connsiteX10" fmla="*/ 27461 w 55759"/>
                    <a:gd name="connsiteY10" fmla="*/ 16935 h 43681"/>
                    <a:gd name="connsiteX11" fmla="*/ 29823 w 55759"/>
                    <a:gd name="connsiteY11" fmla="*/ 1314 h 43681"/>
                    <a:gd name="connsiteX12" fmla="*/ 29051 w 55759"/>
                    <a:gd name="connsiteY12" fmla="*/ 17393 h 43681"/>
                    <a:gd name="connsiteX13" fmla="*/ 36709 w 55759"/>
                    <a:gd name="connsiteY13" fmla="*/ 3924 h 43681"/>
                    <a:gd name="connsiteX14" fmla="*/ 30556 w 55759"/>
                    <a:gd name="connsiteY14" fmla="*/ 18088 h 43681"/>
                    <a:gd name="connsiteX15" fmla="*/ 43015 w 55759"/>
                    <a:gd name="connsiteY15" fmla="*/ 7658 h 43681"/>
                    <a:gd name="connsiteX16" fmla="*/ 3188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74 h 43681"/>
                    <a:gd name="connsiteX19" fmla="*/ 52444 w 55759"/>
                    <a:gd name="connsiteY19" fmla="*/ 17478 h 43681"/>
                    <a:gd name="connsiteX20" fmla="*/ 33719 w 55759"/>
                    <a:gd name="connsiteY20" fmla="*/ 21412 h 43681"/>
                    <a:gd name="connsiteX21" fmla="*/ 54959 w 55759"/>
                    <a:gd name="connsiteY21" fmla="*/ 22955 h 43681"/>
                    <a:gd name="connsiteX22" fmla="*/ 34109 w 55759"/>
                    <a:gd name="connsiteY22" fmla="*/ 22650 h 43681"/>
                    <a:gd name="connsiteX23" fmla="*/ 55759 w 55759"/>
                    <a:gd name="connsiteY23" fmla="*/ 28365 h 43681"/>
                    <a:gd name="connsiteX24" fmla="*/ 34080 w 55759"/>
                    <a:gd name="connsiteY24" fmla="*/ 23841 h 43681"/>
                    <a:gd name="connsiteX25" fmla="*/ 54807 w 55759"/>
                    <a:gd name="connsiteY25" fmla="*/ 33357 h 43681"/>
                    <a:gd name="connsiteX26" fmla="*/ 33680 w 55759"/>
                    <a:gd name="connsiteY26" fmla="*/ 24889 h 43681"/>
                    <a:gd name="connsiteX27" fmla="*/ 52168 w 55759"/>
                    <a:gd name="connsiteY27" fmla="*/ 37605 h 43681"/>
                    <a:gd name="connsiteX28" fmla="*/ 32890 w 55759"/>
                    <a:gd name="connsiteY28" fmla="*/ 25756 h 43681"/>
                    <a:gd name="connsiteX29" fmla="*/ 47977 w 55759"/>
                    <a:gd name="connsiteY29" fmla="*/ 40881 h 43681"/>
                    <a:gd name="connsiteX30" fmla="*/ 31785 w 55759"/>
                    <a:gd name="connsiteY30" fmla="*/ 26346 h 43681"/>
                    <a:gd name="connsiteX31" fmla="*/ 42519 w 55759"/>
                    <a:gd name="connsiteY31" fmla="*/ 42948 h 43681"/>
                    <a:gd name="connsiteX32" fmla="*/ 30432 w 55759"/>
                    <a:gd name="connsiteY32" fmla="*/ 26679 h 43681"/>
                    <a:gd name="connsiteX33" fmla="*/ 36166 w 55759"/>
                    <a:gd name="connsiteY33" fmla="*/ 43682 h 43681"/>
                    <a:gd name="connsiteX34" fmla="*/ 28937 w 55759"/>
                    <a:gd name="connsiteY34" fmla="*/ 26699 h 43681"/>
                    <a:gd name="connsiteX35" fmla="*/ 29251 w 55759"/>
                    <a:gd name="connsiteY35" fmla="*/ 43024 h 43681"/>
                    <a:gd name="connsiteX36" fmla="*/ 27337 w 55759"/>
                    <a:gd name="connsiteY36" fmla="*/ 26394 h 43681"/>
                    <a:gd name="connsiteX37" fmla="*/ 22269 w 55759"/>
                    <a:gd name="connsiteY37" fmla="*/ 41053 h 43681"/>
                    <a:gd name="connsiteX38" fmla="*/ 25765 w 55759"/>
                    <a:gd name="connsiteY38" fmla="*/ 25803 h 43681"/>
                    <a:gd name="connsiteX39" fmla="*/ 15612 w 55759"/>
                    <a:gd name="connsiteY39" fmla="*/ 37871 h 43681"/>
                    <a:gd name="connsiteX40" fmla="*/ 24327 w 55759"/>
                    <a:gd name="connsiteY40" fmla="*/ 24965 h 43681"/>
                    <a:gd name="connsiteX41" fmla="*/ 9735 w 55759"/>
                    <a:gd name="connsiteY41" fmla="*/ 33661 h 43681"/>
                    <a:gd name="connsiteX42" fmla="*/ 23108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203 w 55759"/>
                    <a:gd name="connsiteY44" fmla="*/ 22736 h 43681"/>
                    <a:gd name="connsiteX45" fmla="*/ 1667 w 55759"/>
                    <a:gd name="connsiteY45" fmla="*/ 23317 h 43681"/>
                    <a:gd name="connsiteX46" fmla="*/ 21631 w 55759"/>
                    <a:gd name="connsiteY46" fmla="*/ 21488 h 43681"/>
                    <a:gd name="connsiteX47" fmla="*/ 0 w 55759"/>
                    <a:gd name="connsiteY47" fmla="*/ 17821 h 43681"/>
                    <a:gd name="connsiteX48" fmla="*/ 21460 w 55759"/>
                    <a:gd name="connsiteY48" fmla="*/ 20260 h 43681"/>
                    <a:gd name="connsiteX49" fmla="*/ 67 w 55759"/>
                    <a:gd name="connsiteY49" fmla="*/ 12583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26"/>
                      </a:moveTo>
                      <a:lnTo>
                        <a:pt x="1905" y="793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03" y="17431"/>
                      </a:lnTo>
                      <a:lnTo>
                        <a:pt x="10192" y="1448"/>
                      </a:lnTo>
                      <a:lnTo>
                        <a:pt x="24451" y="16945"/>
                      </a:lnTo>
                      <a:lnTo>
                        <a:pt x="16135" y="28"/>
                      </a:lnTo>
                      <a:lnTo>
                        <a:pt x="25879" y="16793"/>
                      </a:lnTo>
                      <a:lnTo>
                        <a:pt x="22831" y="0"/>
                      </a:lnTo>
                      <a:lnTo>
                        <a:pt x="27461" y="16935"/>
                      </a:lnTo>
                      <a:lnTo>
                        <a:pt x="29823" y="1314"/>
                      </a:lnTo>
                      <a:lnTo>
                        <a:pt x="29051" y="17393"/>
                      </a:lnTo>
                      <a:lnTo>
                        <a:pt x="36709" y="3924"/>
                      </a:lnTo>
                      <a:lnTo>
                        <a:pt x="30556" y="18088"/>
                      </a:lnTo>
                      <a:lnTo>
                        <a:pt x="43015" y="7658"/>
                      </a:lnTo>
                      <a:lnTo>
                        <a:pt x="31880" y="19050"/>
                      </a:lnTo>
                      <a:lnTo>
                        <a:pt x="48377" y="12259"/>
                      </a:lnTo>
                      <a:lnTo>
                        <a:pt x="32966" y="20174"/>
                      </a:lnTo>
                      <a:lnTo>
                        <a:pt x="52444" y="17478"/>
                      </a:lnTo>
                      <a:lnTo>
                        <a:pt x="33719" y="21412"/>
                      </a:lnTo>
                      <a:lnTo>
                        <a:pt x="54959" y="22955"/>
                      </a:lnTo>
                      <a:lnTo>
                        <a:pt x="34109" y="22650"/>
                      </a:lnTo>
                      <a:lnTo>
                        <a:pt x="55759" y="28365"/>
                      </a:lnTo>
                      <a:lnTo>
                        <a:pt x="34080" y="23841"/>
                      </a:lnTo>
                      <a:lnTo>
                        <a:pt x="54807" y="33357"/>
                      </a:lnTo>
                      <a:lnTo>
                        <a:pt x="33680" y="24889"/>
                      </a:lnTo>
                      <a:lnTo>
                        <a:pt x="52168" y="37605"/>
                      </a:lnTo>
                      <a:lnTo>
                        <a:pt x="32890" y="25756"/>
                      </a:lnTo>
                      <a:lnTo>
                        <a:pt x="47977" y="40881"/>
                      </a:lnTo>
                      <a:lnTo>
                        <a:pt x="31785" y="26346"/>
                      </a:lnTo>
                      <a:lnTo>
                        <a:pt x="42519" y="42948"/>
                      </a:lnTo>
                      <a:lnTo>
                        <a:pt x="30432" y="26679"/>
                      </a:lnTo>
                      <a:lnTo>
                        <a:pt x="36166" y="43682"/>
                      </a:lnTo>
                      <a:lnTo>
                        <a:pt x="28937" y="26699"/>
                      </a:lnTo>
                      <a:lnTo>
                        <a:pt x="29251" y="43024"/>
                      </a:lnTo>
                      <a:lnTo>
                        <a:pt x="27337" y="26394"/>
                      </a:lnTo>
                      <a:lnTo>
                        <a:pt x="22269" y="41053"/>
                      </a:lnTo>
                      <a:lnTo>
                        <a:pt x="25765" y="25803"/>
                      </a:lnTo>
                      <a:lnTo>
                        <a:pt x="15612" y="37871"/>
                      </a:lnTo>
                      <a:lnTo>
                        <a:pt x="24327" y="24965"/>
                      </a:lnTo>
                      <a:lnTo>
                        <a:pt x="9735" y="33661"/>
                      </a:lnTo>
                      <a:lnTo>
                        <a:pt x="23108" y="23908"/>
                      </a:lnTo>
                      <a:lnTo>
                        <a:pt x="4991" y="28708"/>
                      </a:lnTo>
                      <a:lnTo>
                        <a:pt x="22203" y="22736"/>
                      </a:lnTo>
                      <a:lnTo>
                        <a:pt x="1667" y="23317"/>
                      </a:lnTo>
                      <a:lnTo>
                        <a:pt x="21631" y="21488"/>
                      </a:lnTo>
                      <a:lnTo>
                        <a:pt x="0" y="17821"/>
                      </a:lnTo>
                      <a:lnTo>
                        <a:pt x="21460" y="20260"/>
                      </a:lnTo>
                      <a:lnTo>
                        <a:pt x="67" y="1258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7" name="任意多边形: 形状 776">
                  <a:extLst>
                    <a:ext uri="{FF2B5EF4-FFF2-40B4-BE49-F238E27FC236}">
                      <a16:creationId xmlns:a16="http://schemas.microsoft.com/office/drawing/2014/main" id="{E9E78F9A-7733-49DE-EBFA-29B45BBDF66D}"/>
                    </a:ext>
                  </a:extLst>
                </p:cNvPr>
                <p:cNvSpPr/>
                <p:nvPr/>
              </p:nvSpPr>
              <p:spPr>
                <a:xfrm>
                  <a:off x="9770134" y="2715094"/>
                  <a:ext cx="24145" cy="15100"/>
                </a:xfrm>
                <a:custGeom>
                  <a:avLst/>
                  <a:gdLst>
                    <a:gd name="connsiteX0" fmla="*/ 7001 w 24145"/>
                    <a:gd name="connsiteY0" fmla="*/ 5661 h 15100"/>
                    <a:gd name="connsiteX1" fmla="*/ 1191 w 24145"/>
                    <a:gd name="connsiteY1" fmla="*/ 4890 h 15100"/>
                    <a:gd name="connsiteX2" fmla="*/ 1657 w 24145"/>
                    <a:gd name="connsiteY2" fmla="*/ 6604 h 15100"/>
                    <a:gd name="connsiteX3" fmla="*/ 7334 w 24145"/>
                    <a:gd name="connsiteY3" fmla="*/ 6528 h 15100"/>
                    <a:gd name="connsiteX4" fmla="*/ 7468 w 24145"/>
                    <a:gd name="connsiteY4" fmla="*/ 6928 h 15100"/>
                    <a:gd name="connsiteX5" fmla="*/ 0 w 24145"/>
                    <a:gd name="connsiteY5" fmla="*/ 7881 h 15100"/>
                    <a:gd name="connsiteX6" fmla="*/ 1086 w 24145"/>
                    <a:gd name="connsiteY6" fmla="*/ 9538 h 15100"/>
                    <a:gd name="connsiteX7" fmla="*/ 7668 w 24145"/>
                    <a:gd name="connsiteY7" fmla="*/ 7481 h 15100"/>
                    <a:gd name="connsiteX8" fmla="*/ 8039 w 24145"/>
                    <a:gd name="connsiteY8" fmla="*/ 8547 h 15100"/>
                    <a:gd name="connsiteX9" fmla="*/ 2019 w 24145"/>
                    <a:gd name="connsiteY9" fmla="*/ 11510 h 15100"/>
                    <a:gd name="connsiteX10" fmla="*/ 3620 w 24145"/>
                    <a:gd name="connsiteY10" fmla="*/ 12976 h 15100"/>
                    <a:gd name="connsiteX11" fmla="*/ 8696 w 24145"/>
                    <a:gd name="connsiteY11" fmla="*/ 9252 h 15100"/>
                    <a:gd name="connsiteX12" fmla="*/ 9535 w 24145"/>
                    <a:gd name="connsiteY12" fmla="*/ 9576 h 15100"/>
                    <a:gd name="connsiteX13" fmla="*/ 9935 w 24145"/>
                    <a:gd name="connsiteY13" fmla="*/ 9766 h 15100"/>
                    <a:gd name="connsiteX14" fmla="*/ 6125 w 24145"/>
                    <a:gd name="connsiteY14" fmla="*/ 13996 h 15100"/>
                    <a:gd name="connsiteX15" fmla="*/ 8077 w 24145"/>
                    <a:gd name="connsiteY15" fmla="*/ 15101 h 15100"/>
                    <a:gd name="connsiteX16" fmla="*/ 10601 w 24145"/>
                    <a:gd name="connsiteY16" fmla="*/ 10033 h 15100"/>
                    <a:gd name="connsiteX17" fmla="*/ 24146 w 24145"/>
                    <a:gd name="connsiteY17" fmla="*/ 2823 h 15100"/>
                    <a:gd name="connsiteX18" fmla="*/ 7001 w 24145"/>
                    <a:gd name="connsiteY18" fmla="*/ 5661 h 1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45" h="15100">
                      <a:moveTo>
                        <a:pt x="7001" y="5661"/>
                      </a:moveTo>
                      <a:lnTo>
                        <a:pt x="1191" y="4890"/>
                      </a:lnTo>
                      <a:lnTo>
                        <a:pt x="1657" y="6604"/>
                      </a:lnTo>
                      <a:lnTo>
                        <a:pt x="7334" y="6528"/>
                      </a:lnTo>
                      <a:cubicBezTo>
                        <a:pt x="7353" y="6652"/>
                        <a:pt x="7420" y="6795"/>
                        <a:pt x="7468" y="6928"/>
                      </a:cubicBezTo>
                      <a:lnTo>
                        <a:pt x="0" y="7881"/>
                      </a:lnTo>
                      <a:lnTo>
                        <a:pt x="1086" y="9538"/>
                      </a:lnTo>
                      <a:lnTo>
                        <a:pt x="7668" y="7481"/>
                      </a:lnTo>
                      <a:cubicBezTo>
                        <a:pt x="7811" y="7852"/>
                        <a:pt x="7868" y="8176"/>
                        <a:pt x="8039" y="8547"/>
                      </a:cubicBezTo>
                      <a:lnTo>
                        <a:pt x="2019" y="11510"/>
                      </a:lnTo>
                      <a:lnTo>
                        <a:pt x="3620" y="12976"/>
                      </a:lnTo>
                      <a:lnTo>
                        <a:pt x="8696" y="9252"/>
                      </a:lnTo>
                      <a:lnTo>
                        <a:pt x="9535" y="9576"/>
                      </a:lnTo>
                      <a:cubicBezTo>
                        <a:pt x="9668" y="9671"/>
                        <a:pt x="9801" y="9671"/>
                        <a:pt x="9935" y="9766"/>
                      </a:cubicBezTo>
                      <a:lnTo>
                        <a:pt x="6125" y="13996"/>
                      </a:lnTo>
                      <a:lnTo>
                        <a:pt x="8077" y="15101"/>
                      </a:lnTo>
                      <a:lnTo>
                        <a:pt x="10601" y="10033"/>
                      </a:lnTo>
                      <a:cubicBezTo>
                        <a:pt x="16421" y="12634"/>
                        <a:pt x="23765" y="6966"/>
                        <a:pt x="24146" y="2823"/>
                      </a:cubicBezTo>
                      <a:cubicBezTo>
                        <a:pt x="14859" y="-1397"/>
                        <a:pt x="5744" y="-1225"/>
                        <a:pt x="7001" y="566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47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8" name="图形 3">
              <a:extLst>
                <a:ext uri="{FF2B5EF4-FFF2-40B4-BE49-F238E27FC236}">
                  <a16:creationId xmlns:a16="http://schemas.microsoft.com/office/drawing/2014/main" id="{2551456D-2CEF-E7FA-F253-E24D5B4AE524}"/>
                </a:ext>
              </a:extLst>
            </p:cNvPr>
            <p:cNvGrpSpPr/>
            <p:nvPr/>
          </p:nvGrpSpPr>
          <p:grpSpPr>
            <a:xfrm>
              <a:off x="8775205" y="3746174"/>
              <a:ext cx="456081" cy="412515"/>
              <a:chOff x="9152314" y="3917571"/>
              <a:chExt cx="421557" cy="381289"/>
            </a:xfrm>
          </p:grpSpPr>
          <p:grpSp>
            <p:nvGrpSpPr>
              <p:cNvPr id="779" name="图形 3">
                <a:extLst>
                  <a:ext uri="{FF2B5EF4-FFF2-40B4-BE49-F238E27FC236}">
                    <a16:creationId xmlns:a16="http://schemas.microsoft.com/office/drawing/2014/main" id="{87207BD3-4C67-AD2D-69F1-543D483DA366}"/>
                  </a:ext>
                </a:extLst>
              </p:cNvPr>
              <p:cNvGrpSpPr/>
              <p:nvPr/>
            </p:nvGrpSpPr>
            <p:grpSpPr>
              <a:xfrm>
                <a:off x="9152314" y="4089311"/>
                <a:ext cx="218779" cy="68558"/>
                <a:chOff x="9152314" y="4089311"/>
                <a:chExt cx="218779" cy="68558"/>
              </a:xfrm>
            </p:grpSpPr>
            <p:sp>
              <p:nvSpPr>
                <p:cNvPr id="780" name="任意多边形: 形状 779">
                  <a:extLst>
                    <a:ext uri="{FF2B5EF4-FFF2-40B4-BE49-F238E27FC236}">
                      <a16:creationId xmlns:a16="http://schemas.microsoft.com/office/drawing/2014/main" id="{E8950023-193D-B248-4F63-20644D04A01C}"/>
                    </a:ext>
                  </a:extLst>
                </p:cNvPr>
                <p:cNvSpPr/>
                <p:nvPr/>
              </p:nvSpPr>
              <p:spPr>
                <a:xfrm>
                  <a:off x="9152379" y="4089311"/>
                  <a:ext cx="218714" cy="68558"/>
                </a:xfrm>
                <a:custGeom>
                  <a:avLst/>
                  <a:gdLst>
                    <a:gd name="connsiteX0" fmla="*/ 217619 w 218714"/>
                    <a:gd name="connsiteY0" fmla="*/ 61727 h 68558"/>
                    <a:gd name="connsiteX1" fmla="*/ 173519 w 218714"/>
                    <a:gd name="connsiteY1" fmla="*/ 67976 h 68558"/>
                    <a:gd name="connsiteX2" fmla="*/ 88546 w 218714"/>
                    <a:gd name="connsiteY2" fmla="*/ 68128 h 68558"/>
                    <a:gd name="connsiteX3" fmla="*/ 18633 w 218714"/>
                    <a:gd name="connsiteY3" fmla="*/ 54269 h 68558"/>
                    <a:gd name="connsiteX4" fmla="*/ 40 w 218714"/>
                    <a:gd name="connsiteY4" fmla="*/ 33695 h 68558"/>
                    <a:gd name="connsiteX5" fmla="*/ 21014 w 218714"/>
                    <a:gd name="connsiteY5" fmla="*/ 11654 h 68558"/>
                    <a:gd name="connsiteX6" fmla="*/ 110635 w 218714"/>
                    <a:gd name="connsiteY6" fmla="*/ 339 h 68558"/>
                    <a:gd name="connsiteX7" fmla="*/ 159612 w 218714"/>
                    <a:gd name="connsiteY7" fmla="*/ 9302 h 68558"/>
                    <a:gd name="connsiteX8" fmla="*/ 196198 w 218714"/>
                    <a:gd name="connsiteY8" fmla="*/ 27256 h 68558"/>
                    <a:gd name="connsiteX9" fmla="*/ 217619 w 218714"/>
                    <a:gd name="connsiteY9" fmla="*/ 61727 h 68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8714" h="68558">
                      <a:moveTo>
                        <a:pt x="217619" y="61727"/>
                      </a:moveTo>
                      <a:cubicBezTo>
                        <a:pt x="213447" y="68366"/>
                        <a:pt x="196379" y="67461"/>
                        <a:pt x="173519" y="67976"/>
                      </a:cubicBezTo>
                      <a:cubicBezTo>
                        <a:pt x="150487" y="68166"/>
                        <a:pt x="120664" y="69090"/>
                        <a:pt x="88546" y="68128"/>
                      </a:cubicBezTo>
                      <a:cubicBezTo>
                        <a:pt x="58790" y="67090"/>
                        <a:pt x="35006" y="58775"/>
                        <a:pt x="18633" y="54269"/>
                      </a:cubicBezTo>
                      <a:cubicBezTo>
                        <a:pt x="-236" y="49192"/>
                        <a:pt x="-170" y="41753"/>
                        <a:pt x="40" y="33695"/>
                      </a:cubicBezTo>
                      <a:cubicBezTo>
                        <a:pt x="354" y="21618"/>
                        <a:pt x="3412" y="15255"/>
                        <a:pt x="21014" y="11654"/>
                      </a:cubicBezTo>
                      <a:cubicBezTo>
                        <a:pt x="45312" y="6654"/>
                        <a:pt x="77535" y="-1795"/>
                        <a:pt x="110635" y="339"/>
                      </a:cubicBezTo>
                      <a:cubicBezTo>
                        <a:pt x="128370" y="1510"/>
                        <a:pt x="145001" y="4634"/>
                        <a:pt x="159612" y="9302"/>
                      </a:cubicBezTo>
                      <a:cubicBezTo>
                        <a:pt x="174243" y="14264"/>
                        <a:pt x="186701" y="20189"/>
                        <a:pt x="196198" y="27256"/>
                      </a:cubicBezTo>
                      <a:cubicBezTo>
                        <a:pt x="215410" y="41058"/>
                        <a:pt x="221458" y="55593"/>
                        <a:pt x="217619" y="61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1" name="任意多边形: 形状 780">
                  <a:extLst>
                    <a:ext uri="{FF2B5EF4-FFF2-40B4-BE49-F238E27FC236}">
                      <a16:creationId xmlns:a16="http://schemas.microsoft.com/office/drawing/2014/main" id="{58CAAB5F-EE14-5142-48EC-9B5E45E92E3A}"/>
                    </a:ext>
                  </a:extLst>
                </p:cNvPr>
                <p:cNvSpPr/>
                <p:nvPr/>
              </p:nvSpPr>
              <p:spPr>
                <a:xfrm>
                  <a:off x="9152419" y="4114058"/>
                  <a:ext cx="218598" cy="35404"/>
                </a:xfrm>
                <a:custGeom>
                  <a:avLst/>
                  <a:gdLst>
                    <a:gd name="connsiteX0" fmla="*/ 218580 w 218598"/>
                    <a:gd name="connsiteY0" fmla="*/ 35276 h 35404"/>
                    <a:gd name="connsiteX1" fmla="*/ 191805 w 218598"/>
                    <a:gd name="connsiteY1" fmla="*/ 22065 h 35404"/>
                    <a:gd name="connsiteX2" fmla="*/ 122272 w 218598"/>
                    <a:gd name="connsiteY2" fmla="*/ 5472 h 35404"/>
                    <a:gd name="connsiteX3" fmla="*/ 40329 w 218598"/>
                    <a:gd name="connsiteY3" fmla="*/ 6815 h 35404"/>
                    <a:gd name="connsiteX4" fmla="*/ 0 w 218598"/>
                    <a:gd name="connsiteY4" fmla="*/ 8958 h 35404"/>
                    <a:gd name="connsiteX5" fmla="*/ 41129 w 218598"/>
                    <a:gd name="connsiteY5" fmla="*/ 3024 h 35404"/>
                    <a:gd name="connsiteX6" fmla="*/ 124273 w 218598"/>
                    <a:gd name="connsiteY6" fmla="*/ 1291 h 35404"/>
                    <a:gd name="connsiteX7" fmla="*/ 193853 w 218598"/>
                    <a:gd name="connsiteY7" fmla="*/ 18760 h 35404"/>
                    <a:gd name="connsiteX8" fmla="*/ 218580 w 218598"/>
                    <a:gd name="connsiteY8" fmla="*/ 35276 h 3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8598" h="35404">
                      <a:moveTo>
                        <a:pt x="218580" y="35276"/>
                      </a:moveTo>
                      <a:cubicBezTo>
                        <a:pt x="217913" y="36448"/>
                        <a:pt x="208797" y="29437"/>
                        <a:pt x="191805" y="22065"/>
                      </a:cubicBezTo>
                      <a:cubicBezTo>
                        <a:pt x="174879" y="14749"/>
                        <a:pt x="149981" y="7777"/>
                        <a:pt x="122272" y="5472"/>
                      </a:cubicBezTo>
                      <a:cubicBezTo>
                        <a:pt x="94526" y="2872"/>
                        <a:pt x="63884" y="4968"/>
                        <a:pt x="40329" y="6815"/>
                      </a:cubicBezTo>
                      <a:cubicBezTo>
                        <a:pt x="16755" y="8768"/>
                        <a:pt x="-19" y="10035"/>
                        <a:pt x="0" y="8958"/>
                      </a:cubicBezTo>
                      <a:cubicBezTo>
                        <a:pt x="48" y="7882"/>
                        <a:pt x="17164" y="5501"/>
                        <a:pt x="41129" y="3024"/>
                      </a:cubicBezTo>
                      <a:cubicBezTo>
                        <a:pt x="65094" y="624"/>
                        <a:pt x="96269" y="-1424"/>
                        <a:pt x="124273" y="1291"/>
                      </a:cubicBezTo>
                      <a:cubicBezTo>
                        <a:pt x="152229" y="3786"/>
                        <a:pt x="177175" y="10835"/>
                        <a:pt x="193853" y="18760"/>
                      </a:cubicBezTo>
                      <a:cubicBezTo>
                        <a:pt x="210617" y="26694"/>
                        <a:pt x="219046" y="34581"/>
                        <a:pt x="218580" y="3527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2" name="任意多边形: 形状 781">
                  <a:extLst>
                    <a:ext uri="{FF2B5EF4-FFF2-40B4-BE49-F238E27FC236}">
                      <a16:creationId xmlns:a16="http://schemas.microsoft.com/office/drawing/2014/main" id="{F6F6411F-DDA4-D33F-9066-2BD8E70AA946}"/>
                    </a:ext>
                  </a:extLst>
                </p:cNvPr>
                <p:cNvSpPr/>
                <p:nvPr/>
              </p:nvSpPr>
              <p:spPr>
                <a:xfrm>
                  <a:off x="9152314" y="4127066"/>
                  <a:ext cx="212483" cy="27773"/>
                </a:xfrm>
                <a:custGeom>
                  <a:avLst/>
                  <a:gdLst>
                    <a:gd name="connsiteX0" fmla="*/ 212465 w 212483"/>
                    <a:gd name="connsiteY0" fmla="*/ 27620 h 27773"/>
                    <a:gd name="connsiteX1" fmla="*/ 187147 w 212483"/>
                    <a:gd name="connsiteY1" fmla="*/ 15514 h 27773"/>
                    <a:gd name="connsiteX2" fmla="*/ 119434 w 212483"/>
                    <a:gd name="connsiteY2" fmla="*/ 3122 h 27773"/>
                    <a:gd name="connsiteX3" fmla="*/ 39453 w 212483"/>
                    <a:gd name="connsiteY3" fmla="*/ 74 h 27773"/>
                    <a:gd name="connsiteX4" fmla="*/ 0 w 212483"/>
                    <a:gd name="connsiteY4" fmla="*/ 874 h 27773"/>
                    <a:gd name="connsiteX5" fmla="*/ 40815 w 212483"/>
                    <a:gd name="connsiteY5" fmla="*/ 3198 h 27773"/>
                    <a:gd name="connsiteX6" fmla="*/ 121891 w 212483"/>
                    <a:gd name="connsiteY6" fmla="*/ 6323 h 27773"/>
                    <a:gd name="connsiteX7" fmla="*/ 187423 w 212483"/>
                    <a:gd name="connsiteY7" fmla="*/ 18876 h 27773"/>
                    <a:gd name="connsiteX8" fmla="*/ 212465 w 212483"/>
                    <a:gd name="connsiteY8" fmla="*/ 27620 h 2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483" h="27773">
                      <a:moveTo>
                        <a:pt x="212465" y="27620"/>
                      </a:moveTo>
                      <a:cubicBezTo>
                        <a:pt x="212960" y="26801"/>
                        <a:pt x="203826" y="20982"/>
                        <a:pt x="187147" y="15514"/>
                      </a:cubicBezTo>
                      <a:cubicBezTo>
                        <a:pt x="170536" y="9951"/>
                        <a:pt x="146523" y="5265"/>
                        <a:pt x="119434" y="3122"/>
                      </a:cubicBezTo>
                      <a:cubicBezTo>
                        <a:pt x="92383" y="626"/>
                        <a:pt x="62503" y="274"/>
                        <a:pt x="39453" y="74"/>
                      </a:cubicBezTo>
                      <a:cubicBezTo>
                        <a:pt x="16373" y="-21"/>
                        <a:pt x="19" y="-202"/>
                        <a:pt x="0" y="874"/>
                      </a:cubicBezTo>
                      <a:cubicBezTo>
                        <a:pt x="-29" y="1970"/>
                        <a:pt x="17050" y="2922"/>
                        <a:pt x="40815" y="3198"/>
                      </a:cubicBezTo>
                      <a:cubicBezTo>
                        <a:pt x="64580" y="3589"/>
                        <a:pt x="95040" y="3760"/>
                        <a:pt x="121891" y="6323"/>
                      </a:cubicBezTo>
                      <a:cubicBezTo>
                        <a:pt x="148790" y="8666"/>
                        <a:pt x="171698" y="13723"/>
                        <a:pt x="187423" y="18876"/>
                      </a:cubicBezTo>
                      <a:cubicBezTo>
                        <a:pt x="203130" y="23991"/>
                        <a:pt x="211855" y="28687"/>
                        <a:pt x="212465" y="27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图形 3">
                <a:extLst>
                  <a:ext uri="{FF2B5EF4-FFF2-40B4-BE49-F238E27FC236}">
                    <a16:creationId xmlns:a16="http://schemas.microsoft.com/office/drawing/2014/main" id="{5700DEAB-8353-DD94-5ABA-C31EF2F968D3}"/>
                  </a:ext>
                </a:extLst>
              </p:cNvPr>
              <p:cNvGrpSpPr/>
              <p:nvPr/>
            </p:nvGrpSpPr>
            <p:grpSpPr>
              <a:xfrm>
                <a:off x="9329156" y="3917571"/>
                <a:ext cx="66276" cy="212731"/>
                <a:chOff x="9329156" y="3917571"/>
                <a:chExt cx="66276" cy="212731"/>
              </a:xfrm>
            </p:grpSpPr>
            <p:sp>
              <p:nvSpPr>
                <p:cNvPr id="784" name="任意多边形: 形状 783">
                  <a:extLst>
                    <a:ext uri="{FF2B5EF4-FFF2-40B4-BE49-F238E27FC236}">
                      <a16:creationId xmlns:a16="http://schemas.microsoft.com/office/drawing/2014/main" id="{73E57102-4916-0EBC-8A0C-892DADBF05C2}"/>
                    </a:ext>
                  </a:extLst>
                </p:cNvPr>
                <p:cNvSpPr/>
                <p:nvPr/>
              </p:nvSpPr>
              <p:spPr>
                <a:xfrm>
                  <a:off x="9329156" y="3917607"/>
                  <a:ext cx="66276" cy="212554"/>
                </a:xfrm>
                <a:custGeom>
                  <a:avLst/>
                  <a:gdLst>
                    <a:gd name="connsiteX0" fmla="*/ 31461 w 66276"/>
                    <a:gd name="connsiteY0" fmla="*/ 2 h 212554"/>
                    <a:gd name="connsiteX1" fmla="*/ 53416 w 66276"/>
                    <a:gd name="connsiteY1" fmla="*/ 38998 h 212554"/>
                    <a:gd name="connsiteX2" fmla="*/ 62064 w 66276"/>
                    <a:gd name="connsiteY2" fmla="*/ 78889 h 212554"/>
                    <a:gd name="connsiteX3" fmla="*/ 66265 w 66276"/>
                    <a:gd name="connsiteY3" fmla="*/ 125828 h 212554"/>
                    <a:gd name="connsiteX4" fmla="*/ 62007 w 66276"/>
                    <a:gd name="connsiteY4" fmla="*/ 165976 h 212554"/>
                    <a:gd name="connsiteX5" fmla="*/ 53378 w 66276"/>
                    <a:gd name="connsiteY5" fmla="*/ 195294 h 212554"/>
                    <a:gd name="connsiteX6" fmla="*/ 33413 w 66276"/>
                    <a:gd name="connsiteY6" fmla="*/ 212391 h 212554"/>
                    <a:gd name="connsiteX7" fmla="*/ 12649 w 66276"/>
                    <a:gd name="connsiteY7" fmla="*/ 191550 h 212554"/>
                    <a:gd name="connsiteX8" fmla="*/ 5305 w 66276"/>
                    <a:gd name="connsiteY8" fmla="*/ 152984 h 212554"/>
                    <a:gd name="connsiteX9" fmla="*/ 123 w 66276"/>
                    <a:gd name="connsiteY9" fmla="*/ 109540 h 212554"/>
                    <a:gd name="connsiteX10" fmla="*/ 9620 w 66276"/>
                    <a:gd name="connsiteY10" fmla="*/ 30311 h 212554"/>
                    <a:gd name="connsiteX11" fmla="*/ 31461 w 66276"/>
                    <a:gd name="connsiteY11" fmla="*/ 2 h 2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276" h="212554">
                      <a:moveTo>
                        <a:pt x="31461" y="2"/>
                      </a:moveTo>
                      <a:cubicBezTo>
                        <a:pt x="38700" y="203"/>
                        <a:pt x="46948" y="15909"/>
                        <a:pt x="53416" y="38998"/>
                      </a:cubicBezTo>
                      <a:cubicBezTo>
                        <a:pt x="56483" y="50457"/>
                        <a:pt x="59683" y="64153"/>
                        <a:pt x="62064" y="78889"/>
                      </a:cubicBezTo>
                      <a:cubicBezTo>
                        <a:pt x="64427" y="93605"/>
                        <a:pt x="66036" y="109340"/>
                        <a:pt x="66265" y="125828"/>
                      </a:cubicBezTo>
                      <a:cubicBezTo>
                        <a:pt x="66427" y="141068"/>
                        <a:pt x="64931" y="154269"/>
                        <a:pt x="62007" y="165976"/>
                      </a:cubicBezTo>
                      <a:cubicBezTo>
                        <a:pt x="59064" y="177692"/>
                        <a:pt x="55654" y="187407"/>
                        <a:pt x="53378" y="195294"/>
                      </a:cubicBezTo>
                      <a:cubicBezTo>
                        <a:pt x="48158" y="213353"/>
                        <a:pt x="41129" y="212896"/>
                        <a:pt x="33413" y="212391"/>
                      </a:cubicBezTo>
                      <a:cubicBezTo>
                        <a:pt x="21898" y="211610"/>
                        <a:pt x="15773" y="208295"/>
                        <a:pt x="12649" y="191550"/>
                      </a:cubicBezTo>
                      <a:cubicBezTo>
                        <a:pt x="10439" y="179958"/>
                        <a:pt x="7829" y="166233"/>
                        <a:pt x="5305" y="152984"/>
                      </a:cubicBezTo>
                      <a:cubicBezTo>
                        <a:pt x="2524" y="138915"/>
                        <a:pt x="381" y="124190"/>
                        <a:pt x="123" y="109540"/>
                      </a:cubicBezTo>
                      <a:cubicBezTo>
                        <a:pt x="-734" y="77412"/>
                        <a:pt x="2924" y="49990"/>
                        <a:pt x="9620" y="30311"/>
                      </a:cubicBezTo>
                      <a:cubicBezTo>
                        <a:pt x="16002" y="10785"/>
                        <a:pt x="24231" y="-188"/>
                        <a:pt x="31461" y="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5" name="任意多边形: 形状 784">
                  <a:extLst>
                    <a:ext uri="{FF2B5EF4-FFF2-40B4-BE49-F238E27FC236}">
                      <a16:creationId xmlns:a16="http://schemas.microsoft.com/office/drawing/2014/main" id="{4E174A92-D890-338A-5CA8-C98B0354B0FD}"/>
                    </a:ext>
                  </a:extLst>
                </p:cNvPr>
                <p:cNvSpPr/>
                <p:nvPr/>
              </p:nvSpPr>
              <p:spPr>
                <a:xfrm>
                  <a:off x="9352023" y="3917571"/>
                  <a:ext cx="10967" cy="212398"/>
                </a:xfrm>
                <a:custGeom>
                  <a:avLst/>
                  <a:gdLst>
                    <a:gd name="connsiteX0" fmla="*/ 6698 w 10967"/>
                    <a:gd name="connsiteY0" fmla="*/ 0 h 212398"/>
                    <a:gd name="connsiteX1" fmla="*/ 4526 w 10967"/>
                    <a:gd name="connsiteY1" fmla="*/ 95936 h 212398"/>
                    <a:gd name="connsiteX2" fmla="*/ 6631 w 10967"/>
                    <a:gd name="connsiteY2" fmla="*/ 136227 h 212398"/>
                    <a:gd name="connsiteX3" fmla="*/ 9336 w 10967"/>
                    <a:gd name="connsiteY3" fmla="*/ 173736 h 212398"/>
                    <a:gd name="connsiteX4" fmla="*/ 10546 w 10967"/>
                    <a:gd name="connsiteY4" fmla="*/ 212398 h 212398"/>
                    <a:gd name="connsiteX5" fmla="*/ 5698 w 10967"/>
                    <a:gd name="connsiteY5" fmla="*/ 172936 h 212398"/>
                    <a:gd name="connsiteX6" fmla="*/ 2516 w 10967"/>
                    <a:gd name="connsiteY6" fmla="*/ 135008 h 212398"/>
                    <a:gd name="connsiteX7" fmla="*/ 325 w 10967"/>
                    <a:gd name="connsiteY7" fmla="*/ 94526 h 212398"/>
                    <a:gd name="connsiteX8" fmla="*/ 2164 w 10967"/>
                    <a:gd name="connsiteY8" fmla="*/ 27423 h 212398"/>
                    <a:gd name="connsiteX9" fmla="*/ 6698 w 10967"/>
                    <a:gd name="connsiteY9" fmla="*/ 0 h 21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7" h="212398">
                      <a:moveTo>
                        <a:pt x="6698" y="0"/>
                      </a:moveTo>
                      <a:cubicBezTo>
                        <a:pt x="9127" y="-38"/>
                        <a:pt x="2526" y="43349"/>
                        <a:pt x="4526" y="95936"/>
                      </a:cubicBezTo>
                      <a:cubicBezTo>
                        <a:pt x="4955" y="109109"/>
                        <a:pt x="5612" y="122854"/>
                        <a:pt x="6631" y="136227"/>
                      </a:cubicBezTo>
                      <a:cubicBezTo>
                        <a:pt x="7650" y="149581"/>
                        <a:pt x="8993" y="162478"/>
                        <a:pt x="9336" y="173736"/>
                      </a:cubicBezTo>
                      <a:cubicBezTo>
                        <a:pt x="10498" y="196282"/>
                        <a:pt x="11594" y="212465"/>
                        <a:pt x="10546" y="212398"/>
                      </a:cubicBezTo>
                      <a:cubicBezTo>
                        <a:pt x="9498" y="212332"/>
                        <a:pt x="7374" y="195768"/>
                        <a:pt x="5698" y="172936"/>
                      </a:cubicBezTo>
                      <a:cubicBezTo>
                        <a:pt x="5107" y="161554"/>
                        <a:pt x="3535" y="148476"/>
                        <a:pt x="2516" y="135008"/>
                      </a:cubicBezTo>
                      <a:cubicBezTo>
                        <a:pt x="1440" y="121539"/>
                        <a:pt x="745" y="107719"/>
                        <a:pt x="325" y="94526"/>
                      </a:cubicBezTo>
                      <a:cubicBezTo>
                        <a:pt x="-522" y="68237"/>
                        <a:pt x="354" y="44577"/>
                        <a:pt x="2164" y="27423"/>
                      </a:cubicBezTo>
                      <a:cubicBezTo>
                        <a:pt x="3774" y="10363"/>
                        <a:pt x="5650" y="-38"/>
                        <a:pt x="66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6" name="任意多边形: 形状 785">
                  <a:extLst>
                    <a:ext uri="{FF2B5EF4-FFF2-40B4-BE49-F238E27FC236}">
                      <a16:creationId xmlns:a16="http://schemas.microsoft.com/office/drawing/2014/main" id="{44BC305C-3CEC-2818-6B71-4234407B4B42}"/>
                    </a:ext>
                  </a:extLst>
                </p:cNvPr>
                <p:cNvSpPr/>
                <p:nvPr/>
              </p:nvSpPr>
              <p:spPr>
                <a:xfrm>
                  <a:off x="9365047" y="3920400"/>
                  <a:ext cx="5744" cy="209902"/>
                </a:xfrm>
                <a:custGeom>
                  <a:avLst/>
                  <a:gdLst>
                    <a:gd name="connsiteX0" fmla="*/ 998 w 5744"/>
                    <a:gd name="connsiteY0" fmla="*/ 0 h 209902"/>
                    <a:gd name="connsiteX1" fmla="*/ 84 w 5744"/>
                    <a:gd name="connsiteY1" fmla="*/ 27661 h 209902"/>
                    <a:gd name="connsiteX2" fmla="*/ 1941 w 5744"/>
                    <a:gd name="connsiteY2" fmla="*/ 94726 h 209902"/>
                    <a:gd name="connsiteX3" fmla="*/ 2551 w 5744"/>
                    <a:gd name="connsiteY3" fmla="*/ 134893 h 209902"/>
                    <a:gd name="connsiteX4" fmla="*/ 2246 w 5744"/>
                    <a:gd name="connsiteY4" fmla="*/ 171993 h 209902"/>
                    <a:gd name="connsiteX5" fmla="*/ 2218 w 5744"/>
                    <a:gd name="connsiteY5" fmla="*/ 209903 h 209902"/>
                    <a:gd name="connsiteX6" fmla="*/ 5285 w 5744"/>
                    <a:gd name="connsiteY6" fmla="*/ 170707 h 209902"/>
                    <a:gd name="connsiteX7" fmla="*/ 5494 w 5744"/>
                    <a:gd name="connsiteY7" fmla="*/ 132607 h 209902"/>
                    <a:gd name="connsiteX8" fmla="*/ 4713 w 5744"/>
                    <a:gd name="connsiteY8" fmla="*/ 91993 h 209902"/>
                    <a:gd name="connsiteX9" fmla="*/ 998 w 5744"/>
                    <a:gd name="connsiteY9" fmla="*/ 0 h 20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4" h="209902">
                      <a:moveTo>
                        <a:pt x="998" y="0"/>
                      </a:moveTo>
                      <a:cubicBezTo>
                        <a:pt x="-40" y="-19"/>
                        <a:pt x="-107" y="10525"/>
                        <a:pt x="84" y="27661"/>
                      </a:cubicBezTo>
                      <a:cubicBezTo>
                        <a:pt x="55" y="44739"/>
                        <a:pt x="1170" y="68437"/>
                        <a:pt x="1941" y="94726"/>
                      </a:cubicBezTo>
                      <a:cubicBezTo>
                        <a:pt x="2370" y="107823"/>
                        <a:pt x="2380" y="121644"/>
                        <a:pt x="2551" y="134893"/>
                      </a:cubicBezTo>
                      <a:cubicBezTo>
                        <a:pt x="2751" y="148142"/>
                        <a:pt x="2865" y="160868"/>
                        <a:pt x="2246" y="171993"/>
                      </a:cubicBezTo>
                      <a:cubicBezTo>
                        <a:pt x="1484" y="194205"/>
                        <a:pt x="1179" y="209836"/>
                        <a:pt x="2218" y="209903"/>
                      </a:cubicBezTo>
                      <a:cubicBezTo>
                        <a:pt x="3265" y="209979"/>
                        <a:pt x="4313" y="193682"/>
                        <a:pt x="5285" y="170707"/>
                      </a:cubicBezTo>
                      <a:cubicBezTo>
                        <a:pt x="6028" y="159211"/>
                        <a:pt x="5694" y="146133"/>
                        <a:pt x="5494" y="132607"/>
                      </a:cubicBezTo>
                      <a:cubicBezTo>
                        <a:pt x="5246" y="119101"/>
                        <a:pt x="4961" y="105166"/>
                        <a:pt x="4713" y="91993"/>
                      </a:cubicBezTo>
                      <a:cubicBezTo>
                        <a:pt x="2770" y="39414"/>
                        <a:pt x="3408" y="124"/>
                        <a:pt x="998" y="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图形 3">
                <a:extLst>
                  <a:ext uri="{FF2B5EF4-FFF2-40B4-BE49-F238E27FC236}">
                    <a16:creationId xmlns:a16="http://schemas.microsoft.com/office/drawing/2014/main" id="{B031EC95-4130-0AF0-6F89-F1D2B015ADE6}"/>
                  </a:ext>
                </a:extLst>
              </p:cNvPr>
              <p:cNvGrpSpPr/>
              <p:nvPr/>
            </p:nvGrpSpPr>
            <p:grpSpPr>
              <a:xfrm>
                <a:off x="9361550" y="4093453"/>
                <a:ext cx="212321" cy="65539"/>
                <a:chOff x="9361550" y="4093453"/>
                <a:chExt cx="212321" cy="65539"/>
              </a:xfrm>
            </p:grpSpPr>
            <p:sp>
              <p:nvSpPr>
                <p:cNvPr id="788" name="任意多边形: 形状 787">
                  <a:extLst>
                    <a:ext uri="{FF2B5EF4-FFF2-40B4-BE49-F238E27FC236}">
                      <a16:creationId xmlns:a16="http://schemas.microsoft.com/office/drawing/2014/main" id="{3B4DA9EF-281B-490B-2E82-0A215810C630}"/>
                    </a:ext>
                  </a:extLst>
                </p:cNvPr>
                <p:cNvSpPr/>
                <p:nvPr/>
              </p:nvSpPr>
              <p:spPr>
                <a:xfrm>
                  <a:off x="9361608" y="4093453"/>
                  <a:ext cx="212218" cy="65539"/>
                </a:xfrm>
                <a:custGeom>
                  <a:avLst/>
                  <a:gdLst>
                    <a:gd name="connsiteX0" fmla="*/ 212217 w 212218"/>
                    <a:gd name="connsiteY0" fmla="*/ 35545 h 65539"/>
                    <a:gd name="connsiteX1" fmla="*/ 85124 w 212218"/>
                    <a:gd name="connsiteY1" fmla="*/ 65443 h 65539"/>
                    <a:gd name="connsiteX2" fmla="*/ 17497 w 212218"/>
                    <a:gd name="connsiteY2" fmla="*/ 51375 h 65539"/>
                    <a:gd name="connsiteX3" fmla="*/ 38 w 212218"/>
                    <a:gd name="connsiteY3" fmla="*/ 31525 h 65539"/>
                    <a:gd name="connsiteX4" fmla="*/ 20450 w 212218"/>
                    <a:gd name="connsiteY4" fmla="*/ 10636 h 65539"/>
                    <a:gd name="connsiteX5" fmla="*/ 104460 w 212218"/>
                    <a:gd name="connsiteY5" fmla="*/ 54 h 65539"/>
                    <a:gd name="connsiteX6" fmla="*/ 212217 w 212218"/>
                    <a:gd name="connsiteY6" fmla="*/ 35545 h 65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18" h="65539">
                      <a:moveTo>
                        <a:pt x="212217" y="35545"/>
                      </a:moveTo>
                      <a:cubicBezTo>
                        <a:pt x="211874" y="50004"/>
                        <a:pt x="149190" y="66967"/>
                        <a:pt x="85124" y="65443"/>
                      </a:cubicBezTo>
                      <a:cubicBezTo>
                        <a:pt x="55283" y="64719"/>
                        <a:pt x="32937" y="55823"/>
                        <a:pt x="17497" y="51375"/>
                      </a:cubicBezTo>
                      <a:cubicBezTo>
                        <a:pt x="-201" y="46279"/>
                        <a:pt x="-163" y="39250"/>
                        <a:pt x="38" y="31525"/>
                      </a:cubicBezTo>
                      <a:cubicBezTo>
                        <a:pt x="314" y="19971"/>
                        <a:pt x="3333" y="13837"/>
                        <a:pt x="20450" y="10636"/>
                      </a:cubicBezTo>
                      <a:cubicBezTo>
                        <a:pt x="44091" y="6188"/>
                        <a:pt x="74685" y="-679"/>
                        <a:pt x="104460" y="54"/>
                      </a:cubicBezTo>
                      <a:cubicBezTo>
                        <a:pt x="168525" y="1588"/>
                        <a:pt x="212559" y="21086"/>
                        <a:pt x="212217" y="35545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2CC31EFE-0C88-1A9D-702A-2C406A5EAE61}"/>
                    </a:ext>
                  </a:extLst>
                </p:cNvPr>
                <p:cNvSpPr/>
                <p:nvPr/>
              </p:nvSpPr>
              <p:spPr>
                <a:xfrm>
                  <a:off x="9361645" y="4117138"/>
                  <a:ext cx="212226" cy="10379"/>
                </a:xfrm>
                <a:custGeom>
                  <a:avLst/>
                  <a:gdLst>
                    <a:gd name="connsiteX0" fmla="*/ 212226 w 212226"/>
                    <a:gd name="connsiteY0" fmla="*/ 9965 h 10379"/>
                    <a:gd name="connsiteX1" fmla="*/ 116624 w 212226"/>
                    <a:gd name="connsiteY1" fmla="*/ 4269 h 10379"/>
                    <a:gd name="connsiteX2" fmla="*/ 38595 w 212226"/>
                    <a:gd name="connsiteY2" fmla="*/ 6373 h 10379"/>
                    <a:gd name="connsiteX3" fmla="*/ 0 w 212226"/>
                    <a:gd name="connsiteY3" fmla="*/ 7841 h 10379"/>
                    <a:gd name="connsiteX4" fmla="*/ 39443 w 212226"/>
                    <a:gd name="connsiteY4" fmla="*/ 2745 h 10379"/>
                    <a:gd name="connsiteX5" fmla="*/ 118234 w 212226"/>
                    <a:gd name="connsiteY5" fmla="*/ 163 h 10379"/>
                    <a:gd name="connsiteX6" fmla="*/ 212226 w 212226"/>
                    <a:gd name="connsiteY6" fmla="*/ 9965 h 10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226" h="10379">
                      <a:moveTo>
                        <a:pt x="212226" y="9965"/>
                      </a:moveTo>
                      <a:cubicBezTo>
                        <a:pt x="212160" y="12070"/>
                        <a:pt x="169154" y="5535"/>
                        <a:pt x="116624" y="4269"/>
                      </a:cubicBezTo>
                      <a:cubicBezTo>
                        <a:pt x="90354" y="3659"/>
                        <a:pt x="61179" y="5050"/>
                        <a:pt x="38595" y="6373"/>
                      </a:cubicBezTo>
                      <a:cubicBezTo>
                        <a:pt x="16012" y="7679"/>
                        <a:pt x="-19" y="8888"/>
                        <a:pt x="0" y="7841"/>
                      </a:cubicBezTo>
                      <a:cubicBezTo>
                        <a:pt x="19" y="6793"/>
                        <a:pt x="16459" y="4545"/>
                        <a:pt x="39443" y="2745"/>
                      </a:cubicBezTo>
                      <a:cubicBezTo>
                        <a:pt x="62446" y="925"/>
                        <a:pt x="91983" y="-494"/>
                        <a:pt x="118234" y="163"/>
                      </a:cubicBezTo>
                      <a:cubicBezTo>
                        <a:pt x="170764" y="1401"/>
                        <a:pt x="212274" y="7879"/>
                        <a:pt x="212226" y="996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7D25374C-633B-4E78-DC06-F30D2BD48F43}"/>
                    </a:ext>
                  </a:extLst>
                </p:cNvPr>
                <p:cNvSpPr/>
                <p:nvPr/>
              </p:nvSpPr>
              <p:spPr>
                <a:xfrm>
                  <a:off x="9361550" y="4128949"/>
                  <a:ext cx="209483" cy="6814"/>
                </a:xfrm>
                <a:custGeom>
                  <a:avLst/>
                  <a:gdLst>
                    <a:gd name="connsiteX0" fmla="*/ 209483 w 209483"/>
                    <a:gd name="connsiteY0" fmla="*/ 5383 h 6814"/>
                    <a:gd name="connsiteX1" fmla="*/ 114586 w 209483"/>
                    <a:gd name="connsiteY1" fmla="*/ 2811 h 6814"/>
                    <a:gd name="connsiteX2" fmla="*/ 37614 w 209483"/>
                    <a:gd name="connsiteY2" fmla="*/ 525 h 6814"/>
                    <a:gd name="connsiteX3" fmla="*/ 0 w 209483"/>
                    <a:gd name="connsiteY3" fmla="*/ 725 h 6814"/>
                    <a:gd name="connsiteX4" fmla="*/ 38881 w 209483"/>
                    <a:gd name="connsiteY4" fmla="*/ 3535 h 6814"/>
                    <a:gd name="connsiteX5" fmla="*/ 117186 w 209483"/>
                    <a:gd name="connsiteY5" fmla="*/ 5716 h 6814"/>
                    <a:gd name="connsiteX6" fmla="*/ 209483 w 209483"/>
                    <a:gd name="connsiteY6" fmla="*/ 5383 h 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483" h="6814">
                      <a:moveTo>
                        <a:pt x="209483" y="5383"/>
                      </a:moveTo>
                      <a:cubicBezTo>
                        <a:pt x="209550" y="3297"/>
                        <a:pt x="167116" y="4059"/>
                        <a:pt x="114586" y="2811"/>
                      </a:cubicBezTo>
                      <a:cubicBezTo>
                        <a:pt x="88335" y="2030"/>
                        <a:pt x="59674" y="1154"/>
                        <a:pt x="37614" y="525"/>
                      </a:cubicBezTo>
                      <a:cubicBezTo>
                        <a:pt x="15545" y="-104"/>
                        <a:pt x="29" y="-313"/>
                        <a:pt x="0" y="725"/>
                      </a:cubicBezTo>
                      <a:cubicBezTo>
                        <a:pt x="-19" y="1763"/>
                        <a:pt x="16135" y="2697"/>
                        <a:pt x="38881" y="3535"/>
                      </a:cubicBezTo>
                      <a:cubicBezTo>
                        <a:pt x="61636" y="4163"/>
                        <a:pt x="90916" y="4983"/>
                        <a:pt x="117186" y="5716"/>
                      </a:cubicBezTo>
                      <a:cubicBezTo>
                        <a:pt x="169688" y="6983"/>
                        <a:pt x="209436" y="7488"/>
                        <a:pt x="209483" y="5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图形 3">
                <a:extLst>
                  <a:ext uri="{FF2B5EF4-FFF2-40B4-BE49-F238E27FC236}">
                    <a16:creationId xmlns:a16="http://schemas.microsoft.com/office/drawing/2014/main" id="{EAA9E032-E865-4662-B495-9CDF78929C0E}"/>
                  </a:ext>
                </a:extLst>
              </p:cNvPr>
              <p:cNvGrpSpPr/>
              <p:nvPr/>
            </p:nvGrpSpPr>
            <p:grpSpPr>
              <a:xfrm>
                <a:off x="9349644" y="4129683"/>
                <a:ext cx="69749" cy="169177"/>
                <a:chOff x="9349644" y="4129683"/>
                <a:chExt cx="69749" cy="169177"/>
              </a:xfrm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7E750270-7BA6-ED34-B06B-F6A0EB996B6C}"/>
                    </a:ext>
                  </a:extLst>
                </p:cNvPr>
                <p:cNvSpPr/>
                <p:nvPr/>
              </p:nvSpPr>
              <p:spPr>
                <a:xfrm>
                  <a:off x="9349644" y="4129842"/>
                  <a:ext cx="69749" cy="169018"/>
                </a:xfrm>
                <a:custGeom>
                  <a:avLst/>
                  <a:gdLst>
                    <a:gd name="connsiteX0" fmla="*/ 61674 w 69749"/>
                    <a:gd name="connsiteY0" fmla="*/ 168691 h 169018"/>
                    <a:gd name="connsiteX1" fmla="*/ 3248 w 69749"/>
                    <a:gd name="connsiteY1" fmla="*/ 76413 h 169018"/>
                    <a:gd name="connsiteX2" fmla="*/ 85 w 69749"/>
                    <a:gd name="connsiteY2" fmla="*/ 41904 h 169018"/>
                    <a:gd name="connsiteX3" fmla="*/ 3943 w 69749"/>
                    <a:gd name="connsiteY3" fmla="*/ 15539 h 169018"/>
                    <a:gd name="connsiteX4" fmla="*/ 20002 w 69749"/>
                    <a:gd name="connsiteY4" fmla="*/ 194 h 169018"/>
                    <a:gd name="connsiteX5" fmla="*/ 37452 w 69749"/>
                    <a:gd name="connsiteY5" fmla="*/ 15872 h 169018"/>
                    <a:gd name="connsiteX6" fmla="*/ 59178 w 69749"/>
                    <a:gd name="connsiteY6" fmla="*/ 77080 h 169018"/>
                    <a:gd name="connsiteX7" fmla="*/ 61674 w 69749"/>
                    <a:gd name="connsiteY7" fmla="*/ 168691 h 16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749" h="169018">
                      <a:moveTo>
                        <a:pt x="61674" y="168691"/>
                      </a:moveTo>
                      <a:cubicBezTo>
                        <a:pt x="51025" y="173197"/>
                        <a:pt x="16421" y="130686"/>
                        <a:pt x="3248" y="76413"/>
                      </a:cubicBezTo>
                      <a:cubicBezTo>
                        <a:pt x="-77" y="63983"/>
                        <a:pt x="-162" y="51934"/>
                        <a:pt x="85" y="41904"/>
                      </a:cubicBezTo>
                      <a:cubicBezTo>
                        <a:pt x="1171" y="31245"/>
                        <a:pt x="2190" y="22949"/>
                        <a:pt x="3943" y="15539"/>
                      </a:cubicBezTo>
                      <a:cubicBezTo>
                        <a:pt x="7848" y="-1225"/>
                        <a:pt x="13687" y="-273"/>
                        <a:pt x="20002" y="194"/>
                      </a:cubicBezTo>
                      <a:cubicBezTo>
                        <a:pt x="29403" y="1032"/>
                        <a:pt x="34594" y="3966"/>
                        <a:pt x="37452" y="15872"/>
                      </a:cubicBezTo>
                      <a:cubicBezTo>
                        <a:pt x="42662" y="33122"/>
                        <a:pt x="53025" y="54572"/>
                        <a:pt x="59178" y="77080"/>
                      </a:cubicBezTo>
                      <a:cubicBezTo>
                        <a:pt x="72771" y="125419"/>
                        <a:pt x="72875" y="164033"/>
                        <a:pt x="61674" y="168691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C2782F4A-BF47-74FB-5F18-4459BA17675B}"/>
                    </a:ext>
                  </a:extLst>
                </p:cNvPr>
                <p:cNvSpPr/>
                <p:nvPr/>
              </p:nvSpPr>
              <p:spPr>
                <a:xfrm>
                  <a:off x="9369360" y="4130064"/>
                  <a:ext cx="43619" cy="167876"/>
                </a:xfrm>
                <a:custGeom>
                  <a:avLst/>
                  <a:gdLst>
                    <a:gd name="connsiteX0" fmla="*/ 43406 w 43619"/>
                    <a:gd name="connsiteY0" fmla="*/ 167869 h 167876"/>
                    <a:gd name="connsiteX1" fmla="*/ 35872 w 43619"/>
                    <a:gd name="connsiteY1" fmla="*/ 146047 h 167876"/>
                    <a:gd name="connsiteX2" fmla="*/ 20498 w 43619"/>
                    <a:gd name="connsiteY2" fmla="*/ 92936 h 167876"/>
                    <a:gd name="connsiteX3" fmla="*/ 11069 w 43619"/>
                    <a:gd name="connsiteY3" fmla="*/ 61351 h 167876"/>
                    <a:gd name="connsiteX4" fmla="*/ 3639 w 43619"/>
                    <a:gd name="connsiteY4" fmla="*/ 31528 h 167876"/>
                    <a:gd name="connsiteX5" fmla="*/ 1134 w 43619"/>
                    <a:gd name="connsiteY5" fmla="*/ 18975 h 167876"/>
                    <a:gd name="connsiteX6" fmla="*/ 324 w 43619"/>
                    <a:gd name="connsiteY6" fmla="*/ 8945 h 167876"/>
                    <a:gd name="connsiteX7" fmla="*/ 286 w 43619"/>
                    <a:gd name="connsiteY7" fmla="*/ 1 h 167876"/>
                    <a:gd name="connsiteX8" fmla="*/ 2296 w 43619"/>
                    <a:gd name="connsiteY8" fmla="*/ 9173 h 167876"/>
                    <a:gd name="connsiteX9" fmla="*/ 3763 w 43619"/>
                    <a:gd name="connsiteY9" fmla="*/ 19222 h 167876"/>
                    <a:gd name="connsiteX10" fmla="*/ 6678 w 43619"/>
                    <a:gd name="connsiteY10" fmla="*/ 31776 h 167876"/>
                    <a:gd name="connsiteX11" fmla="*/ 14612 w 43619"/>
                    <a:gd name="connsiteY11" fmla="*/ 61618 h 167876"/>
                    <a:gd name="connsiteX12" fmla="*/ 24137 w 43619"/>
                    <a:gd name="connsiteY12" fmla="*/ 93174 h 167876"/>
                    <a:gd name="connsiteX13" fmla="*/ 43406 w 43619"/>
                    <a:gd name="connsiteY13" fmla="*/ 167869 h 167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3619" h="167876">
                      <a:moveTo>
                        <a:pt x="43406" y="167869"/>
                      </a:moveTo>
                      <a:cubicBezTo>
                        <a:pt x="42653" y="168165"/>
                        <a:pt x="39958" y="159706"/>
                        <a:pt x="35872" y="146047"/>
                      </a:cubicBezTo>
                      <a:cubicBezTo>
                        <a:pt x="31833" y="132074"/>
                        <a:pt x="26385" y="113253"/>
                        <a:pt x="20498" y="92936"/>
                      </a:cubicBezTo>
                      <a:cubicBezTo>
                        <a:pt x="17460" y="82782"/>
                        <a:pt x="14250" y="72010"/>
                        <a:pt x="11069" y="61351"/>
                      </a:cubicBezTo>
                      <a:cubicBezTo>
                        <a:pt x="8573" y="50769"/>
                        <a:pt x="5058" y="40625"/>
                        <a:pt x="3639" y="31528"/>
                      </a:cubicBezTo>
                      <a:cubicBezTo>
                        <a:pt x="2734" y="26966"/>
                        <a:pt x="1886" y="22746"/>
                        <a:pt x="1134" y="18975"/>
                      </a:cubicBezTo>
                      <a:cubicBezTo>
                        <a:pt x="696" y="15184"/>
                        <a:pt x="543" y="11774"/>
                        <a:pt x="324" y="8945"/>
                      </a:cubicBezTo>
                      <a:cubicBezTo>
                        <a:pt x="-57" y="3287"/>
                        <a:pt x="-142" y="-57"/>
                        <a:pt x="286" y="1"/>
                      </a:cubicBezTo>
                      <a:cubicBezTo>
                        <a:pt x="705" y="39"/>
                        <a:pt x="1439" y="3515"/>
                        <a:pt x="2296" y="9173"/>
                      </a:cubicBezTo>
                      <a:cubicBezTo>
                        <a:pt x="2782" y="12021"/>
                        <a:pt x="3077" y="15384"/>
                        <a:pt x="3763" y="19222"/>
                      </a:cubicBezTo>
                      <a:cubicBezTo>
                        <a:pt x="4658" y="23051"/>
                        <a:pt x="5630" y="27318"/>
                        <a:pt x="6678" y="31776"/>
                      </a:cubicBezTo>
                      <a:cubicBezTo>
                        <a:pt x="8363" y="40853"/>
                        <a:pt x="11983" y="51045"/>
                        <a:pt x="14612" y="61618"/>
                      </a:cubicBezTo>
                      <a:cubicBezTo>
                        <a:pt x="17850" y="72372"/>
                        <a:pt x="21089" y="83106"/>
                        <a:pt x="24137" y="93174"/>
                      </a:cubicBezTo>
                      <a:cubicBezTo>
                        <a:pt x="36100" y="134065"/>
                        <a:pt x="45140" y="167145"/>
                        <a:pt x="43406" y="16786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55F52378-55B8-E2B2-3871-B0F030EE7CA9}"/>
                    </a:ext>
                  </a:extLst>
                </p:cNvPr>
                <p:cNvSpPr/>
                <p:nvPr/>
              </p:nvSpPr>
              <p:spPr>
                <a:xfrm>
                  <a:off x="9364422" y="4129683"/>
                  <a:ext cx="42100" cy="168448"/>
                </a:xfrm>
                <a:custGeom>
                  <a:avLst/>
                  <a:gdLst>
                    <a:gd name="connsiteX0" fmla="*/ 41962 w 42100"/>
                    <a:gd name="connsiteY0" fmla="*/ 168440 h 168448"/>
                    <a:gd name="connsiteX1" fmla="*/ 16788 w 42100"/>
                    <a:gd name="connsiteY1" fmla="*/ 94174 h 168448"/>
                    <a:gd name="connsiteX2" fmla="*/ 3605 w 42100"/>
                    <a:gd name="connsiteY2" fmla="*/ 31700 h 168448"/>
                    <a:gd name="connsiteX3" fmla="*/ 2176 w 42100"/>
                    <a:gd name="connsiteY3" fmla="*/ 19088 h 168448"/>
                    <a:gd name="connsiteX4" fmla="*/ 2100 w 42100"/>
                    <a:gd name="connsiteY4" fmla="*/ 9002 h 168448"/>
                    <a:gd name="connsiteX5" fmla="*/ 1357 w 42100"/>
                    <a:gd name="connsiteY5" fmla="*/ 0 h 168448"/>
                    <a:gd name="connsiteX6" fmla="*/ 281 w 42100"/>
                    <a:gd name="connsiteY6" fmla="*/ 9335 h 168448"/>
                    <a:gd name="connsiteX7" fmla="*/ 14 w 42100"/>
                    <a:gd name="connsiteY7" fmla="*/ 19917 h 168448"/>
                    <a:gd name="connsiteX8" fmla="*/ 1300 w 42100"/>
                    <a:gd name="connsiteY8" fmla="*/ 33109 h 168448"/>
                    <a:gd name="connsiteX9" fmla="*/ 6596 w 42100"/>
                    <a:gd name="connsiteY9" fmla="*/ 64380 h 168448"/>
                    <a:gd name="connsiteX10" fmla="*/ 15169 w 42100"/>
                    <a:gd name="connsiteY10" fmla="*/ 96917 h 168448"/>
                    <a:gd name="connsiteX11" fmla="*/ 41962 w 42100"/>
                    <a:gd name="connsiteY11" fmla="*/ 168440 h 1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100" h="168448">
                      <a:moveTo>
                        <a:pt x="41962" y="168440"/>
                      </a:moveTo>
                      <a:cubicBezTo>
                        <a:pt x="43686" y="167755"/>
                        <a:pt x="28885" y="135960"/>
                        <a:pt x="16788" y="94174"/>
                      </a:cubicBezTo>
                      <a:cubicBezTo>
                        <a:pt x="10730" y="73324"/>
                        <a:pt x="5510" y="50102"/>
                        <a:pt x="3605" y="31700"/>
                      </a:cubicBezTo>
                      <a:cubicBezTo>
                        <a:pt x="3091" y="27127"/>
                        <a:pt x="2605" y="22879"/>
                        <a:pt x="2176" y="19088"/>
                      </a:cubicBezTo>
                      <a:cubicBezTo>
                        <a:pt x="2138" y="15240"/>
                        <a:pt x="2110" y="11830"/>
                        <a:pt x="2100" y="9002"/>
                      </a:cubicBezTo>
                      <a:cubicBezTo>
                        <a:pt x="1996" y="3363"/>
                        <a:pt x="1776" y="38"/>
                        <a:pt x="1357" y="0"/>
                      </a:cubicBezTo>
                      <a:cubicBezTo>
                        <a:pt x="938" y="-38"/>
                        <a:pt x="567" y="3401"/>
                        <a:pt x="281" y="9335"/>
                      </a:cubicBezTo>
                      <a:cubicBezTo>
                        <a:pt x="186" y="12297"/>
                        <a:pt x="-62" y="15888"/>
                        <a:pt x="14" y="19917"/>
                      </a:cubicBezTo>
                      <a:cubicBezTo>
                        <a:pt x="395" y="23899"/>
                        <a:pt x="834" y="28328"/>
                        <a:pt x="1300" y="33109"/>
                      </a:cubicBezTo>
                      <a:cubicBezTo>
                        <a:pt x="1900" y="42787"/>
                        <a:pt x="4634" y="53274"/>
                        <a:pt x="6596" y="64380"/>
                      </a:cubicBezTo>
                      <a:cubicBezTo>
                        <a:pt x="9377" y="75229"/>
                        <a:pt x="11902" y="86535"/>
                        <a:pt x="15169" y="96917"/>
                      </a:cubicBezTo>
                      <a:cubicBezTo>
                        <a:pt x="27427" y="138780"/>
                        <a:pt x="40524" y="169012"/>
                        <a:pt x="41962" y="1684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5" name="图形 3">
                <a:extLst>
                  <a:ext uri="{FF2B5EF4-FFF2-40B4-BE49-F238E27FC236}">
                    <a16:creationId xmlns:a16="http://schemas.microsoft.com/office/drawing/2014/main" id="{55840875-36A9-BB67-4E5C-469CF4E028CE}"/>
                  </a:ext>
                </a:extLst>
              </p:cNvPr>
              <p:cNvGrpSpPr/>
              <p:nvPr/>
            </p:nvGrpSpPr>
            <p:grpSpPr>
              <a:xfrm>
                <a:off x="9190697" y="3998834"/>
                <a:ext cx="177531" cy="144072"/>
                <a:chOff x="9190697" y="3998834"/>
                <a:chExt cx="177531" cy="144072"/>
              </a:xfrm>
            </p:grpSpPr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B1B0AD2-1FDB-4217-2463-BA3592CC05F1}"/>
                    </a:ext>
                  </a:extLst>
                </p:cNvPr>
                <p:cNvSpPr/>
                <p:nvPr/>
              </p:nvSpPr>
              <p:spPr>
                <a:xfrm>
                  <a:off x="9190697" y="3998863"/>
                  <a:ext cx="177531" cy="144043"/>
                </a:xfrm>
                <a:custGeom>
                  <a:avLst/>
                  <a:gdLst>
                    <a:gd name="connsiteX0" fmla="*/ 3518 w 177531"/>
                    <a:gd name="connsiteY0" fmla="*/ 1472 h 144043"/>
                    <a:gd name="connsiteX1" fmla="*/ 19406 w 177531"/>
                    <a:gd name="connsiteY1" fmla="*/ 2052 h 144043"/>
                    <a:gd name="connsiteX2" fmla="*/ 46085 w 177531"/>
                    <a:gd name="connsiteY2" fmla="*/ 13568 h 144043"/>
                    <a:gd name="connsiteX3" fmla="*/ 80975 w 177531"/>
                    <a:gd name="connsiteY3" fmla="*/ 31561 h 144043"/>
                    <a:gd name="connsiteX4" fmla="*/ 121047 w 177531"/>
                    <a:gd name="connsiteY4" fmla="*/ 55802 h 144043"/>
                    <a:gd name="connsiteX5" fmla="*/ 170825 w 177531"/>
                    <a:gd name="connsiteY5" fmla="*/ 109180 h 144043"/>
                    <a:gd name="connsiteX6" fmla="*/ 171424 w 177531"/>
                    <a:gd name="connsiteY6" fmla="*/ 136307 h 144043"/>
                    <a:gd name="connsiteX7" fmla="*/ 142126 w 177531"/>
                    <a:gd name="connsiteY7" fmla="*/ 139193 h 144043"/>
                    <a:gd name="connsiteX8" fmla="*/ 68031 w 177531"/>
                    <a:gd name="connsiteY8" fmla="*/ 100550 h 144043"/>
                    <a:gd name="connsiteX9" fmla="*/ 9052 w 177531"/>
                    <a:gd name="connsiteY9" fmla="*/ 40086 h 144043"/>
                    <a:gd name="connsiteX10" fmla="*/ 3518 w 177531"/>
                    <a:gd name="connsiteY10" fmla="*/ 1472 h 14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7531" h="144043">
                      <a:moveTo>
                        <a:pt x="3518" y="1472"/>
                      </a:moveTo>
                      <a:cubicBezTo>
                        <a:pt x="6385" y="-795"/>
                        <a:pt x="12119" y="-319"/>
                        <a:pt x="19406" y="2052"/>
                      </a:cubicBezTo>
                      <a:cubicBezTo>
                        <a:pt x="26673" y="4472"/>
                        <a:pt x="35265" y="8786"/>
                        <a:pt x="46085" y="13568"/>
                      </a:cubicBezTo>
                      <a:cubicBezTo>
                        <a:pt x="56153" y="18759"/>
                        <a:pt x="68621" y="24474"/>
                        <a:pt x="80975" y="31561"/>
                      </a:cubicBezTo>
                      <a:cubicBezTo>
                        <a:pt x="94005" y="38409"/>
                        <a:pt x="107416" y="46496"/>
                        <a:pt x="121047" y="55802"/>
                      </a:cubicBezTo>
                      <a:cubicBezTo>
                        <a:pt x="146336" y="73347"/>
                        <a:pt x="161118" y="94797"/>
                        <a:pt x="170825" y="109180"/>
                      </a:cubicBezTo>
                      <a:cubicBezTo>
                        <a:pt x="182112" y="125697"/>
                        <a:pt x="176921" y="130669"/>
                        <a:pt x="171424" y="136307"/>
                      </a:cubicBezTo>
                      <a:cubicBezTo>
                        <a:pt x="163214" y="144642"/>
                        <a:pt x="156508" y="147194"/>
                        <a:pt x="142126" y="139193"/>
                      </a:cubicBezTo>
                      <a:cubicBezTo>
                        <a:pt x="121695" y="128306"/>
                        <a:pt x="93510" y="117953"/>
                        <a:pt x="68031" y="100550"/>
                      </a:cubicBezTo>
                      <a:cubicBezTo>
                        <a:pt x="40741" y="81815"/>
                        <a:pt x="19682" y="59383"/>
                        <a:pt x="9052" y="40086"/>
                      </a:cubicBezTo>
                      <a:cubicBezTo>
                        <a:pt x="-1426" y="20245"/>
                        <a:pt x="-2150" y="5805"/>
                        <a:pt x="3518" y="147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B4D6699D-FEB3-A2C7-D591-10DED85545CB}"/>
                    </a:ext>
                  </a:extLst>
                </p:cNvPr>
                <p:cNvSpPr/>
                <p:nvPr/>
              </p:nvSpPr>
              <p:spPr>
                <a:xfrm>
                  <a:off x="9192635" y="4001503"/>
                  <a:ext cx="169527" cy="133699"/>
                </a:xfrm>
                <a:custGeom>
                  <a:avLst/>
                  <a:gdLst>
                    <a:gd name="connsiteX0" fmla="*/ 75 w 169527"/>
                    <a:gd name="connsiteY0" fmla="*/ 41 h 133699"/>
                    <a:gd name="connsiteX1" fmla="*/ 18934 w 169527"/>
                    <a:gd name="connsiteY1" fmla="*/ 21996 h 133699"/>
                    <a:gd name="connsiteX2" fmla="*/ 71370 w 169527"/>
                    <a:gd name="connsiteY2" fmla="*/ 67240 h 133699"/>
                    <a:gd name="connsiteX3" fmla="*/ 138159 w 169527"/>
                    <a:gd name="connsiteY3" fmla="*/ 109969 h 133699"/>
                    <a:gd name="connsiteX4" fmla="*/ 161209 w 169527"/>
                    <a:gd name="connsiteY4" fmla="*/ 126343 h 133699"/>
                    <a:gd name="connsiteX5" fmla="*/ 169496 w 169527"/>
                    <a:gd name="connsiteY5" fmla="*/ 133658 h 133699"/>
                    <a:gd name="connsiteX6" fmla="*/ 159371 w 169527"/>
                    <a:gd name="connsiteY6" fmla="*/ 128000 h 133699"/>
                    <a:gd name="connsiteX7" fmla="*/ 135263 w 169527"/>
                    <a:gd name="connsiteY7" fmla="*/ 112445 h 133699"/>
                    <a:gd name="connsiteX8" fmla="*/ 67636 w 169527"/>
                    <a:gd name="connsiteY8" fmla="*/ 69783 h 133699"/>
                    <a:gd name="connsiteX9" fmla="*/ 37718 w 169527"/>
                    <a:gd name="connsiteY9" fmla="*/ 46247 h 133699"/>
                    <a:gd name="connsiteX10" fmla="*/ 15734 w 169527"/>
                    <a:gd name="connsiteY10" fmla="*/ 24092 h 133699"/>
                    <a:gd name="connsiteX11" fmla="*/ 75 w 169527"/>
                    <a:gd name="connsiteY11" fmla="*/ 41 h 133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27" h="133699">
                      <a:moveTo>
                        <a:pt x="75" y="41"/>
                      </a:moveTo>
                      <a:cubicBezTo>
                        <a:pt x="999" y="-683"/>
                        <a:pt x="7419" y="8242"/>
                        <a:pt x="18934" y="21996"/>
                      </a:cubicBezTo>
                      <a:cubicBezTo>
                        <a:pt x="31126" y="34941"/>
                        <a:pt x="49205" y="52095"/>
                        <a:pt x="71370" y="67240"/>
                      </a:cubicBezTo>
                      <a:cubicBezTo>
                        <a:pt x="93258" y="82851"/>
                        <a:pt x="119156" y="97177"/>
                        <a:pt x="138159" y="109969"/>
                      </a:cubicBezTo>
                      <a:cubicBezTo>
                        <a:pt x="147970" y="116037"/>
                        <a:pt x="155713" y="122047"/>
                        <a:pt x="161209" y="126343"/>
                      </a:cubicBezTo>
                      <a:cubicBezTo>
                        <a:pt x="166724" y="130619"/>
                        <a:pt x="169877" y="133286"/>
                        <a:pt x="169496" y="133658"/>
                      </a:cubicBezTo>
                      <a:cubicBezTo>
                        <a:pt x="169125" y="134029"/>
                        <a:pt x="165362" y="131886"/>
                        <a:pt x="159371" y="128000"/>
                      </a:cubicBezTo>
                      <a:cubicBezTo>
                        <a:pt x="153427" y="124056"/>
                        <a:pt x="145312" y="118342"/>
                        <a:pt x="135263" y="112445"/>
                      </a:cubicBezTo>
                      <a:cubicBezTo>
                        <a:pt x="115785" y="99977"/>
                        <a:pt x="89638" y="85490"/>
                        <a:pt x="67636" y="69783"/>
                      </a:cubicBezTo>
                      <a:cubicBezTo>
                        <a:pt x="56558" y="62153"/>
                        <a:pt x="46585" y="53876"/>
                        <a:pt x="37718" y="46247"/>
                      </a:cubicBezTo>
                      <a:cubicBezTo>
                        <a:pt x="28859" y="38560"/>
                        <a:pt x="21801" y="30454"/>
                        <a:pt x="15734" y="24092"/>
                      </a:cubicBezTo>
                      <a:cubicBezTo>
                        <a:pt x="4771" y="9957"/>
                        <a:pt x="-716" y="641"/>
                        <a:pt x="75" y="4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6724472F-F417-07B0-0FA8-26FDE0EEE69D}"/>
                    </a:ext>
                  </a:extLst>
                </p:cNvPr>
                <p:cNvSpPr/>
                <p:nvPr/>
              </p:nvSpPr>
              <p:spPr>
                <a:xfrm>
                  <a:off x="9200254" y="3998834"/>
                  <a:ext cx="165288" cy="132928"/>
                </a:xfrm>
                <a:custGeom>
                  <a:avLst/>
                  <a:gdLst>
                    <a:gd name="connsiteX0" fmla="*/ 47 w 165288"/>
                    <a:gd name="connsiteY0" fmla="*/ 53 h 132928"/>
                    <a:gd name="connsiteX1" fmla="*/ 18173 w 165288"/>
                    <a:gd name="connsiteY1" fmla="*/ 20875 h 132928"/>
                    <a:gd name="connsiteX2" fmla="*/ 71417 w 165288"/>
                    <a:gd name="connsiteY2" fmla="*/ 62394 h 132928"/>
                    <a:gd name="connsiteX3" fmla="*/ 135044 w 165288"/>
                    <a:gd name="connsiteY3" fmla="*/ 108457 h 132928"/>
                    <a:gd name="connsiteX4" fmla="*/ 156457 w 165288"/>
                    <a:gd name="connsiteY4" fmla="*/ 126335 h 132928"/>
                    <a:gd name="connsiteX5" fmla="*/ 165258 w 165288"/>
                    <a:gd name="connsiteY5" fmla="*/ 132888 h 132928"/>
                    <a:gd name="connsiteX6" fmla="*/ 157657 w 165288"/>
                    <a:gd name="connsiteY6" fmla="*/ 124402 h 132928"/>
                    <a:gd name="connsiteX7" fmla="*/ 135845 w 165288"/>
                    <a:gd name="connsiteY7" fmla="*/ 105199 h 132928"/>
                    <a:gd name="connsiteX8" fmla="*/ 70922 w 165288"/>
                    <a:gd name="connsiteY8" fmla="*/ 58470 h 132928"/>
                    <a:gd name="connsiteX9" fmla="*/ 19316 w 165288"/>
                    <a:gd name="connsiteY9" fmla="*/ 17788 h 132928"/>
                    <a:gd name="connsiteX10" fmla="*/ 47 w 165288"/>
                    <a:gd name="connsiteY10" fmla="*/ 53 h 13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5288" h="132928">
                      <a:moveTo>
                        <a:pt x="47" y="53"/>
                      </a:moveTo>
                      <a:cubicBezTo>
                        <a:pt x="-620" y="577"/>
                        <a:pt x="5895" y="8930"/>
                        <a:pt x="18173" y="20875"/>
                      </a:cubicBezTo>
                      <a:cubicBezTo>
                        <a:pt x="30870" y="32466"/>
                        <a:pt x="49405" y="47383"/>
                        <a:pt x="71417" y="62394"/>
                      </a:cubicBezTo>
                      <a:cubicBezTo>
                        <a:pt x="93096" y="77796"/>
                        <a:pt x="117395" y="94093"/>
                        <a:pt x="135044" y="108457"/>
                      </a:cubicBezTo>
                      <a:cubicBezTo>
                        <a:pt x="144150" y="115191"/>
                        <a:pt x="151227" y="121887"/>
                        <a:pt x="156457" y="126335"/>
                      </a:cubicBezTo>
                      <a:cubicBezTo>
                        <a:pt x="161686" y="130822"/>
                        <a:pt x="164886" y="133279"/>
                        <a:pt x="165258" y="132888"/>
                      </a:cubicBezTo>
                      <a:cubicBezTo>
                        <a:pt x="165620" y="132498"/>
                        <a:pt x="162791" y="129431"/>
                        <a:pt x="157657" y="124402"/>
                      </a:cubicBezTo>
                      <a:cubicBezTo>
                        <a:pt x="152570" y="119344"/>
                        <a:pt x="145217" y="112276"/>
                        <a:pt x="135845" y="105199"/>
                      </a:cubicBezTo>
                      <a:cubicBezTo>
                        <a:pt x="117595" y="90264"/>
                        <a:pt x="92477" y="73852"/>
                        <a:pt x="70922" y="58470"/>
                      </a:cubicBezTo>
                      <a:cubicBezTo>
                        <a:pt x="49005" y="43420"/>
                        <a:pt x="31536" y="28666"/>
                        <a:pt x="19316" y="17788"/>
                      </a:cubicBezTo>
                      <a:cubicBezTo>
                        <a:pt x="7705" y="6454"/>
                        <a:pt x="990" y="-690"/>
                        <a:pt x="47" y="5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" name="图形 3">
                <a:extLst>
                  <a:ext uri="{FF2B5EF4-FFF2-40B4-BE49-F238E27FC236}">
                    <a16:creationId xmlns:a16="http://schemas.microsoft.com/office/drawing/2014/main" id="{422E1FBF-B4D5-F1F8-8711-28ACFACEF69A}"/>
                  </a:ext>
                </a:extLst>
              </p:cNvPr>
              <p:cNvGrpSpPr/>
              <p:nvPr/>
            </p:nvGrpSpPr>
            <p:grpSpPr>
              <a:xfrm>
                <a:off x="9339333" y="4096728"/>
                <a:ext cx="62154" cy="55820"/>
                <a:chOff x="9339333" y="4096728"/>
                <a:chExt cx="62154" cy="55820"/>
              </a:xfrm>
            </p:grpSpPr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07721CE2-2E07-13CC-A500-A9195141BF20}"/>
                    </a:ext>
                  </a:extLst>
                </p:cNvPr>
                <p:cNvSpPr/>
                <p:nvPr/>
              </p:nvSpPr>
              <p:spPr>
                <a:xfrm>
                  <a:off x="9339333" y="4096728"/>
                  <a:ext cx="62154" cy="55820"/>
                </a:xfrm>
                <a:custGeom>
                  <a:avLst/>
                  <a:gdLst>
                    <a:gd name="connsiteX0" fmla="*/ 36123 w 62154"/>
                    <a:gd name="connsiteY0" fmla="*/ 11620 h 55820"/>
                    <a:gd name="connsiteX1" fmla="*/ 52372 w 62154"/>
                    <a:gd name="connsiteY1" fmla="*/ 36213 h 55820"/>
                    <a:gd name="connsiteX2" fmla="*/ 26026 w 62154"/>
                    <a:gd name="connsiteY2" fmla="*/ 44214 h 55820"/>
                    <a:gd name="connsiteX3" fmla="*/ 9786 w 62154"/>
                    <a:gd name="connsiteY3" fmla="*/ 19621 h 55820"/>
                    <a:gd name="connsiteX4" fmla="*/ 36123 w 62154"/>
                    <a:gd name="connsiteY4" fmla="*/ 11620 h 5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154" h="55820">
                      <a:moveTo>
                        <a:pt x="36123" y="11620"/>
                      </a:moveTo>
                      <a:cubicBezTo>
                        <a:pt x="59669" y="7933"/>
                        <a:pt x="72061" y="26688"/>
                        <a:pt x="52372" y="36213"/>
                      </a:cubicBezTo>
                      <a:cubicBezTo>
                        <a:pt x="62583" y="57368"/>
                        <a:pt x="42524" y="63464"/>
                        <a:pt x="26026" y="44214"/>
                      </a:cubicBezTo>
                      <a:cubicBezTo>
                        <a:pt x="2490" y="47881"/>
                        <a:pt x="-9912" y="29108"/>
                        <a:pt x="9786" y="19621"/>
                      </a:cubicBezTo>
                      <a:cubicBezTo>
                        <a:pt x="-444" y="-1553"/>
                        <a:pt x="19635" y="-7649"/>
                        <a:pt x="36123" y="11620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F930F5B3-3F01-8955-7A14-D28BD716199C}"/>
                    </a:ext>
                  </a:extLst>
                </p:cNvPr>
                <p:cNvSpPr/>
                <p:nvPr/>
              </p:nvSpPr>
              <p:spPr>
                <a:xfrm>
                  <a:off x="9344005" y="4103528"/>
                  <a:ext cx="55759" cy="43681"/>
                </a:xfrm>
                <a:custGeom>
                  <a:avLst/>
                  <a:gdLst>
                    <a:gd name="connsiteX0" fmla="*/ 21669 w 55759"/>
                    <a:gd name="connsiteY0" fmla="*/ 19145 h 43681"/>
                    <a:gd name="connsiteX1" fmla="*/ 1905 w 55759"/>
                    <a:gd name="connsiteY1" fmla="*/ 7944 h 43681"/>
                    <a:gd name="connsiteX2" fmla="*/ 22269 w 55759"/>
                    <a:gd name="connsiteY2" fmla="*/ 18155 h 43681"/>
                    <a:gd name="connsiteX3" fmla="*/ 5315 w 55759"/>
                    <a:gd name="connsiteY3" fmla="*/ 4134 h 43681"/>
                    <a:gd name="connsiteX4" fmla="*/ 23212 w 55759"/>
                    <a:gd name="connsiteY4" fmla="*/ 17431 h 43681"/>
                    <a:gd name="connsiteX5" fmla="*/ 10192 w 55759"/>
                    <a:gd name="connsiteY5" fmla="*/ 1467 h 43681"/>
                    <a:gd name="connsiteX6" fmla="*/ 24451 w 55759"/>
                    <a:gd name="connsiteY6" fmla="*/ 16945 h 43681"/>
                    <a:gd name="connsiteX7" fmla="*/ 16145 w 55759"/>
                    <a:gd name="connsiteY7" fmla="*/ 38 h 43681"/>
                    <a:gd name="connsiteX8" fmla="*/ 25889 w 55759"/>
                    <a:gd name="connsiteY8" fmla="*/ 16802 h 43681"/>
                    <a:gd name="connsiteX9" fmla="*/ 22831 w 55759"/>
                    <a:gd name="connsiteY9" fmla="*/ 0 h 43681"/>
                    <a:gd name="connsiteX10" fmla="*/ 27470 w 55759"/>
                    <a:gd name="connsiteY10" fmla="*/ 16945 h 43681"/>
                    <a:gd name="connsiteX11" fmla="*/ 29832 w 55759"/>
                    <a:gd name="connsiteY11" fmla="*/ 1324 h 43681"/>
                    <a:gd name="connsiteX12" fmla="*/ 29042 w 55759"/>
                    <a:gd name="connsiteY12" fmla="*/ 17393 h 43681"/>
                    <a:gd name="connsiteX13" fmla="*/ 36719 w 55759"/>
                    <a:gd name="connsiteY13" fmla="*/ 3924 h 43681"/>
                    <a:gd name="connsiteX14" fmla="*/ 30556 w 55759"/>
                    <a:gd name="connsiteY14" fmla="*/ 18097 h 43681"/>
                    <a:gd name="connsiteX15" fmla="*/ 43015 w 55759"/>
                    <a:gd name="connsiteY15" fmla="*/ 7668 h 43681"/>
                    <a:gd name="connsiteX16" fmla="*/ 31890 w 55759"/>
                    <a:gd name="connsiteY16" fmla="*/ 19050 h 43681"/>
                    <a:gd name="connsiteX17" fmla="*/ 48377 w 55759"/>
                    <a:gd name="connsiteY17" fmla="*/ 12259 h 43681"/>
                    <a:gd name="connsiteX18" fmla="*/ 32966 w 55759"/>
                    <a:gd name="connsiteY18" fmla="*/ 20183 h 43681"/>
                    <a:gd name="connsiteX19" fmla="*/ 52454 w 55759"/>
                    <a:gd name="connsiteY19" fmla="*/ 17488 h 43681"/>
                    <a:gd name="connsiteX20" fmla="*/ 33709 w 55759"/>
                    <a:gd name="connsiteY20" fmla="*/ 21412 h 43681"/>
                    <a:gd name="connsiteX21" fmla="*/ 54950 w 55759"/>
                    <a:gd name="connsiteY21" fmla="*/ 22955 h 43681"/>
                    <a:gd name="connsiteX22" fmla="*/ 34100 w 55759"/>
                    <a:gd name="connsiteY22" fmla="*/ 22660 h 43681"/>
                    <a:gd name="connsiteX23" fmla="*/ 55759 w 55759"/>
                    <a:gd name="connsiteY23" fmla="*/ 28375 h 43681"/>
                    <a:gd name="connsiteX24" fmla="*/ 34080 w 55759"/>
                    <a:gd name="connsiteY24" fmla="*/ 23832 h 43681"/>
                    <a:gd name="connsiteX25" fmla="*/ 54807 w 55759"/>
                    <a:gd name="connsiteY25" fmla="*/ 33357 h 43681"/>
                    <a:gd name="connsiteX26" fmla="*/ 33671 w 55759"/>
                    <a:gd name="connsiteY26" fmla="*/ 24908 h 43681"/>
                    <a:gd name="connsiteX27" fmla="*/ 52168 w 55759"/>
                    <a:gd name="connsiteY27" fmla="*/ 37614 h 43681"/>
                    <a:gd name="connsiteX28" fmla="*/ 32890 w 55759"/>
                    <a:gd name="connsiteY28" fmla="*/ 25765 h 43681"/>
                    <a:gd name="connsiteX29" fmla="*/ 47977 w 55759"/>
                    <a:gd name="connsiteY29" fmla="*/ 40891 h 43681"/>
                    <a:gd name="connsiteX30" fmla="*/ 31785 w 55759"/>
                    <a:gd name="connsiteY30" fmla="*/ 26365 h 43681"/>
                    <a:gd name="connsiteX31" fmla="*/ 42529 w 55759"/>
                    <a:gd name="connsiteY31" fmla="*/ 42958 h 43681"/>
                    <a:gd name="connsiteX32" fmla="*/ 30432 w 55759"/>
                    <a:gd name="connsiteY32" fmla="*/ 26699 h 43681"/>
                    <a:gd name="connsiteX33" fmla="*/ 36166 w 55759"/>
                    <a:gd name="connsiteY33" fmla="*/ 43682 h 43681"/>
                    <a:gd name="connsiteX34" fmla="*/ 28927 w 55759"/>
                    <a:gd name="connsiteY34" fmla="*/ 26718 h 43681"/>
                    <a:gd name="connsiteX35" fmla="*/ 29251 w 55759"/>
                    <a:gd name="connsiteY35" fmla="*/ 43034 h 43681"/>
                    <a:gd name="connsiteX36" fmla="*/ 27327 w 55759"/>
                    <a:gd name="connsiteY36" fmla="*/ 26403 h 43681"/>
                    <a:gd name="connsiteX37" fmla="*/ 22260 w 55759"/>
                    <a:gd name="connsiteY37" fmla="*/ 41062 h 43681"/>
                    <a:gd name="connsiteX38" fmla="*/ 25756 w 55759"/>
                    <a:gd name="connsiteY38" fmla="*/ 25803 h 43681"/>
                    <a:gd name="connsiteX39" fmla="*/ 15611 w 55759"/>
                    <a:gd name="connsiteY39" fmla="*/ 37862 h 43681"/>
                    <a:gd name="connsiteX40" fmla="*/ 24336 w 55759"/>
                    <a:gd name="connsiteY40" fmla="*/ 24965 h 43681"/>
                    <a:gd name="connsiteX41" fmla="*/ 9735 w 55759"/>
                    <a:gd name="connsiteY41" fmla="*/ 33671 h 43681"/>
                    <a:gd name="connsiteX42" fmla="*/ 23117 w 55759"/>
                    <a:gd name="connsiteY42" fmla="*/ 23908 h 43681"/>
                    <a:gd name="connsiteX43" fmla="*/ 4991 w 55759"/>
                    <a:gd name="connsiteY43" fmla="*/ 28708 h 43681"/>
                    <a:gd name="connsiteX44" fmla="*/ 22193 w 55759"/>
                    <a:gd name="connsiteY44" fmla="*/ 22755 h 43681"/>
                    <a:gd name="connsiteX45" fmla="*/ 1667 w 55759"/>
                    <a:gd name="connsiteY45" fmla="*/ 23308 h 43681"/>
                    <a:gd name="connsiteX46" fmla="*/ 21631 w 55759"/>
                    <a:gd name="connsiteY46" fmla="*/ 21489 h 43681"/>
                    <a:gd name="connsiteX47" fmla="*/ 0 w 55759"/>
                    <a:gd name="connsiteY47" fmla="*/ 17840 h 43681"/>
                    <a:gd name="connsiteX48" fmla="*/ 21450 w 55759"/>
                    <a:gd name="connsiteY48" fmla="*/ 20260 h 43681"/>
                    <a:gd name="connsiteX49" fmla="*/ 76 w 55759"/>
                    <a:gd name="connsiteY49" fmla="*/ 12592 h 43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55759" h="43681">
                      <a:moveTo>
                        <a:pt x="21669" y="19145"/>
                      </a:moveTo>
                      <a:lnTo>
                        <a:pt x="1905" y="7944"/>
                      </a:lnTo>
                      <a:lnTo>
                        <a:pt x="22269" y="18155"/>
                      </a:lnTo>
                      <a:lnTo>
                        <a:pt x="5315" y="4134"/>
                      </a:lnTo>
                      <a:lnTo>
                        <a:pt x="23212" y="17431"/>
                      </a:lnTo>
                      <a:lnTo>
                        <a:pt x="10192" y="1467"/>
                      </a:lnTo>
                      <a:lnTo>
                        <a:pt x="24451" y="16945"/>
                      </a:lnTo>
                      <a:lnTo>
                        <a:pt x="16145" y="38"/>
                      </a:lnTo>
                      <a:lnTo>
                        <a:pt x="25889" y="16802"/>
                      </a:lnTo>
                      <a:lnTo>
                        <a:pt x="22831" y="0"/>
                      </a:lnTo>
                      <a:lnTo>
                        <a:pt x="27470" y="16945"/>
                      </a:lnTo>
                      <a:lnTo>
                        <a:pt x="29832" y="1324"/>
                      </a:lnTo>
                      <a:lnTo>
                        <a:pt x="29042" y="17393"/>
                      </a:lnTo>
                      <a:lnTo>
                        <a:pt x="36719" y="3924"/>
                      </a:lnTo>
                      <a:lnTo>
                        <a:pt x="30556" y="18097"/>
                      </a:lnTo>
                      <a:lnTo>
                        <a:pt x="43015" y="7668"/>
                      </a:lnTo>
                      <a:lnTo>
                        <a:pt x="31890" y="19050"/>
                      </a:lnTo>
                      <a:lnTo>
                        <a:pt x="48377" y="12259"/>
                      </a:lnTo>
                      <a:lnTo>
                        <a:pt x="32966" y="20183"/>
                      </a:lnTo>
                      <a:lnTo>
                        <a:pt x="52454" y="17488"/>
                      </a:lnTo>
                      <a:lnTo>
                        <a:pt x="33709" y="21412"/>
                      </a:lnTo>
                      <a:lnTo>
                        <a:pt x="54950" y="22955"/>
                      </a:lnTo>
                      <a:lnTo>
                        <a:pt x="34100" y="22660"/>
                      </a:lnTo>
                      <a:lnTo>
                        <a:pt x="55759" y="28375"/>
                      </a:lnTo>
                      <a:lnTo>
                        <a:pt x="34080" y="23832"/>
                      </a:lnTo>
                      <a:lnTo>
                        <a:pt x="54807" y="33357"/>
                      </a:lnTo>
                      <a:lnTo>
                        <a:pt x="33671" y="24908"/>
                      </a:lnTo>
                      <a:lnTo>
                        <a:pt x="52168" y="37614"/>
                      </a:lnTo>
                      <a:lnTo>
                        <a:pt x="32890" y="25765"/>
                      </a:lnTo>
                      <a:lnTo>
                        <a:pt x="47977" y="40891"/>
                      </a:lnTo>
                      <a:lnTo>
                        <a:pt x="31785" y="26365"/>
                      </a:lnTo>
                      <a:lnTo>
                        <a:pt x="42529" y="42958"/>
                      </a:lnTo>
                      <a:lnTo>
                        <a:pt x="30432" y="26699"/>
                      </a:lnTo>
                      <a:lnTo>
                        <a:pt x="36166" y="43682"/>
                      </a:lnTo>
                      <a:lnTo>
                        <a:pt x="28927" y="26718"/>
                      </a:lnTo>
                      <a:lnTo>
                        <a:pt x="29251" y="43034"/>
                      </a:lnTo>
                      <a:lnTo>
                        <a:pt x="27327" y="26403"/>
                      </a:lnTo>
                      <a:lnTo>
                        <a:pt x="22260" y="41062"/>
                      </a:lnTo>
                      <a:lnTo>
                        <a:pt x="25756" y="25803"/>
                      </a:lnTo>
                      <a:lnTo>
                        <a:pt x="15611" y="37862"/>
                      </a:lnTo>
                      <a:lnTo>
                        <a:pt x="24336" y="24965"/>
                      </a:lnTo>
                      <a:lnTo>
                        <a:pt x="9735" y="33671"/>
                      </a:lnTo>
                      <a:lnTo>
                        <a:pt x="23117" y="23908"/>
                      </a:lnTo>
                      <a:lnTo>
                        <a:pt x="4991" y="28708"/>
                      </a:lnTo>
                      <a:lnTo>
                        <a:pt x="22193" y="22755"/>
                      </a:lnTo>
                      <a:lnTo>
                        <a:pt x="1667" y="23308"/>
                      </a:lnTo>
                      <a:lnTo>
                        <a:pt x="21631" y="21489"/>
                      </a:lnTo>
                      <a:lnTo>
                        <a:pt x="0" y="17840"/>
                      </a:lnTo>
                      <a:lnTo>
                        <a:pt x="21450" y="20260"/>
                      </a:lnTo>
                      <a:lnTo>
                        <a:pt x="76" y="12592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CDB440F6-BCCF-519C-F5C1-237B2D0F7F5C}"/>
                    </a:ext>
                  </a:extLst>
                </p:cNvPr>
                <p:cNvSpPr/>
                <p:nvPr/>
              </p:nvSpPr>
              <p:spPr>
                <a:xfrm>
                  <a:off x="9365798" y="4115863"/>
                  <a:ext cx="24155" cy="15106"/>
                </a:xfrm>
                <a:custGeom>
                  <a:avLst/>
                  <a:gdLst>
                    <a:gd name="connsiteX0" fmla="*/ 7010 w 24155"/>
                    <a:gd name="connsiteY0" fmla="*/ 5676 h 15106"/>
                    <a:gd name="connsiteX1" fmla="*/ 1210 w 24155"/>
                    <a:gd name="connsiteY1" fmla="*/ 4915 h 15106"/>
                    <a:gd name="connsiteX2" fmla="*/ 1667 w 24155"/>
                    <a:gd name="connsiteY2" fmla="*/ 6610 h 15106"/>
                    <a:gd name="connsiteX3" fmla="*/ 7344 w 24155"/>
                    <a:gd name="connsiteY3" fmla="*/ 6534 h 15106"/>
                    <a:gd name="connsiteX4" fmla="*/ 7477 w 24155"/>
                    <a:gd name="connsiteY4" fmla="*/ 6924 h 15106"/>
                    <a:gd name="connsiteX5" fmla="*/ 0 w 24155"/>
                    <a:gd name="connsiteY5" fmla="*/ 7877 h 15106"/>
                    <a:gd name="connsiteX6" fmla="*/ 1086 w 24155"/>
                    <a:gd name="connsiteY6" fmla="*/ 9553 h 15106"/>
                    <a:gd name="connsiteX7" fmla="*/ 7677 w 24155"/>
                    <a:gd name="connsiteY7" fmla="*/ 7486 h 15106"/>
                    <a:gd name="connsiteX8" fmla="*/ 8058 w 24155"/>
                    <a:gd name="connsiteY8" fmla="*/ 8544 h 15106"/>
                    <a:gd name="connsiteX9" fmla="*/ 2029 w 24155"/>
                    <a:gd name="connsiteY9" fmla="*/ 11525 h 15106"/>
                    <a:gd name="connsiteX10" fmla="*/ 3620 w 24155"/>
                    <a:gd name="connsiteY10" fmla="*/ 12973 h 15106"/>
                    <a:gd name="connsiteX11" fmla="*/ 8706 w 24155"/>
                    <a:gd name="connsiteY11" fmla="*/ 9248 h 15106"/>
                    <a:gd name="connsiteX12" fmla="*/ 9544 w 24155"/>
                    <a:gd name="connsiteY12" fmla="*/ 9582 h 15106"/>
                    <a:gd name="connsiteX13" fmla="*/ 9954 w 24155"/>
                    <a:gd name="connsiteY13" fmla="*/ 9753 h 15106"/>
                    <a:gd name="connsiteX14" fmla="*/ 6134 w 24155"/>
                    <a:gd name="connsiteY14" fmla="*/ 13992 h 15106"/>
                    <a:gd name="connsiteX15" fmla="*/ 8096 w 24155"/>
                    <a:gd name="connsiteY15" fmla="*/ 15106 h 15106"/>
                    <a:gd name="connsiteX16" fmla="*/ 10620 w 24155"/>
                    <a:gd name="connsiteY16" fmla="*/ 10029 h 15106"/>
                    <a:gd name="connsiteX17" fmla="*/ 24156 w 24155"/>
                    <a:gd name="connsiteY17" fmla="*/ 2809 h 15106"/>
                    <a:gd name="connsiteX18" fmla="*/ 7010 w 24155"/>
                    <a:gd name="connsiteY18" fmla="*/ 5676 h 1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155" h="15106">
                      <a:moveTo>
                        <a:pt x="7010" y="5676"/>
                      </a:moveTo>
                      <a:lnTo>
                        <a:pt x="1210" y="4915"/>
                      </a:lnTo>
                      <a:lnTo>
                        <a:pt x="1667" y="6610"/>
                      </a:lnTo>
                      <a:lnTo>
                        <a:pt x="7344" y="6534"/>
                      </a:lnTo>
                      <a:cubicBezTo>
                        <a:pt x="7372" y="6667"/>
                        <a:pt x="7429" y="6810"/>
                        <a:pt x="7477" y="6924"/>
                      </a:cubicBezTo>
                      <a:lnTo>
                        <a:pt x="0" y="7877"/>
                      </a:lnTo>
                      <a:lnTo>
                        <a:pt x="1086" y="9553"/>
                      </a:lnTo>
                      <a:lnTo>
                        <a:pt x="7677" y="7486"/>
                      </a:lnTo>
                      <a:cubicBezTo>
                        <a:pt x="7811" y="7858"/>
                        <a:pt x="7877" y="8172"/>
                        <a:pt x="8058" y="8544"/>
                      </a:cubicBezTo>
                      <a:lnTo>
                        <a:pt x="2029" y="11525"/>
                      </a:lnTo>
                      <a:lnTo>
                        <a:pt x="3620" y="12973"/>
                      </a:lnTo>
                      <a:lnTo>
                        <a:pt x="8706" y="9248"/>
                      </a:lnTo>
                      <a:lnTo>
                        <a:pt x="9544" y="9582"/>
                      </a:lnTo>
                      <a:cubicBezTo>
                        <a:pt x="9677" y="9658"/>
                        <a:pt x="9811" y="9677"/>
                        <a:pt x="9954" y="9753"/>
                      </a:cubicBezTo>
                      <a:lnTo>
                        <a:pt x="6134" y="13992"/>
                      </a:lnTo>
                      <a:lnTo>
                        <a:pt x="8096" y="15106"/>
                      </a:lnTo>
                      <a:lnTo>
                        <a:pt x="10620" y="10029"/>
                      </a:lnTo>
                      <a:cubicBezTo>
                        <a:pt x="16450" y="12611"/>
                        <a:pt x="23784" y="6962"/>
                        <a:pt x="24156" y="2809"/>
                      </a:cubicBezTo>
                      <a:cubicBezTo>
                        <a:pt x="14878" y="-1391"/>
                        <a:pt x="5753" y="-1229"/>
                        <a:pt x="7010" y="567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20586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3" name="图形 3">
              <a:extLst>
                <a:ext uri="{FF2B5EF4-FFF2-40B4-BE49-F238E27FC236}">
                  <a16:creationId xmlns:a16="http://schemas.microsoft.com/office/drawing/2014/main" id="{2A2FC4F7-59D8-CF2A-E5F5-4E1EE53031F7}"/>
                </a:ext>
              </a:extLst>
            </p:cNvPr>
            <p:cNvGrpSpPr/>
            <p:nvPr/>
          </p:nvGrpSpPr>
          <p:grpSpPr>
            <a:xfrm>
              <a:off x="9608968" y="1414022"/>
              <a:ext cx="451799" cy="461363"/>
              <a:chOff x="9922963" y="1761956"/>
              <a:chExt cx="417599" cy="426439"/>
            </a:xfrm>
          </p:grpSpPr>
          <p:grpSp>
            <p:nvGrpSpPr>
              <p:cNvPr id="804" name="图形 3">
                <a:extLst>
                  <a:ext uri="{FF2B5EF4-FFF2-40B4-BE49-F238E27FC236}">
                    <a16:creationId xmlns:a16="http://schemas.microsoft.com/office/drawing/2014/main" id="{A9123404-04FB-E328-502F-A571747D1397}"/>
                  </a:ext>
                </a:extLst>
              </p:cNvPr>
              <p:cNvGrpSpPr/>
              <p:nvPr/>
            </p:nvGrpSpPr>
            <p:grpSpPr>
              <a:xfrm>
                <a:off x="10004533" y="1761956"/>
                <a:ext cx="132832" cy="254154"/>
                <a:chOff x="10004533" y="1761956"/>
                <a:chExt cx="132832" cy="254154"/>
              </a:xfrm>
            </p:grpSpPr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4C746CEE-62C4-C7B6-8090-F39324034923}"/>
                    </a:ext>
                  </a:extLst>
                </p:cNvPr>
                <p:cNvSpPr/>
                <p:nvPr/>
              </p:nvSpPr>
              <p:spPr>
                <a:xfrm>
                  <a:off x="10004533" y="1761956"/>
                  <a:ext cx="132832" cy="254154"/>
                </a:xfrm>
                <a:custGeom>
                  <a:avLst/>
                  <a:gdLst>
                    <a:gd name="connsiteX0" fmla="*/ 16661 w 132832"/>
                    <a:gd name="connsiteY0" fmla="*/ 32 h 254154"/>
                    <a:gd name="connsiteX1" fmla="*/ 33130 w 132832"/>
                    <a:gd name="connsiteY1" fmla="*/ 10423 h 254154"/>
                    <a:gd name="connsiteX2" fmla="*/ 56514 w 132832"/>
                    <a:gd name="connsiteY2" fmla="*/ 36417 h 254154"/>
                    <a:gd name="connsiteX3" fmla="*/ 88241 w 132832"/>
                    <a:gd name="connsiteY3" fmla="*/ 76260 h 254154"/>
                    <a:gd name="connsiteX4" fmla="*/ 96747 w 132832"/>
                    <a:gd name="connsiteY4" fmla="*/ 89252 h 254154"/>
                    <a:gd name="connsiteX5" fmla="*/ 100957 w 132832"/>
                    <a:gd name="connsiteY5" fmla="*/ 96196 h 254154"/>
                    <a:gd name="connsiteX6" fmla="*/ 105215 w 132832"/>
                    <a:gd name="connsiteY6" fmla="*/ 104397 h 254154"/>
                    <a:gd name="connsiteX7" fmla="*/ 117673 w 132832"/>
                    <a:gd name="connsiteY7" fmla="*/ 134772 h 254154"/>
                    <a:gd name="connsiteX8" fmla="*/ 129142 w 132832"/>
                    <a:gd name="connsiteY8" fmla="*/ 183550 h 254154"/>
                    <a:gd name="connsiteX9" fmla="*/ 132599 w 132832"/>
                    <a:gd name="connsiteY9" fmla="*/ 222336 h 254154"/>
                    <a:gd name="connsiteX10" fmla="*/ 116178 w 132832"/>
                    <a:gd name="connsiteY10" fmla="*/ 252196 h 254154"/>
                    <a:gd name="connsiteX11" fmla="*/ 82317 w 132832"/>
                    <a:gd name="connsiteY11" fmla="*/ 236814 h 254154"/>
                    <a:gd name="connsiteX12" fmla="*/ 69467 w 132832"/>
                    <a:gd name="connsiteY12" fmla="*/ 216506 h 254154"/>
                    <a:gd name="connsiteX13" fmla="*/ 55313 w 132832"/>
                    <a:gd name="connsiteY13" fmla="*/ 193627 h 254154"/>
                    <a:gd name="connsiteX14" fmla="*/ 41740 w 132832"/>
                    <a:gd name="connsiteY14" fmla="*/ 168300 h 254154"/>
                    <a:gd name="connsiteX15" fmla="*/ 35911 w 132832"/>
                    <a:gd name="connsiteY15" fmla="*/ 154937 h 254154"/>
                    <a:gd name="connsiteX16" fmla="*/ 33263 w 132832"/>
                    <a:gd name="connsiteY16" fmla="*/ 148136 h 254154"/>
                    <a:gd name="connsiteX17" fmla="*/ 30834 w 132832"/>
                    <a:gd name="connsiteY17" fmla="*/ 142059 h 254154"/>
                    <a:gd name="connsiteX18" fmla="*/ 26548 w 132832"/>
                    <a:gd name="connsiteY18" fmla="*/ 131619 h 254154"/>
                    <a:gd name="connsiteX19" fmla="*/ 21404 w 132832"/>
                    <a:gd name="connsiteY19" fmla="*/ 119551 h 254154"/>
                    <a:gd name="connsiteX20" fmla="*/ 16328 w 132832"/>
                    <a:gd name="connsiteY20" fmla="*/ 107216 h 254154"/>
                    <a:gd name="connsiteX21" fmla="*/ 11689 w 132832"/>
                    <a:gd name="connsiteY21" fmla="*/ 94843 h 254154"/>
                    <a:gd name="connsiteX22" fmla="*/ 7612 w 132832"/>
                    <a:gd name="connsiteY22" fmla="*/ 82670 h 254154"/>
                    <a:gd name="connsiteX23" fmla="*/ 4307 w 132832"/>
                    <a:gd name="connsiteY23" fmla="*/ 70459 h 254154"/>
                    <a:gd name="connsiteX24" fmla="*/ 468 w 132832"/>
                    <a:gd name="connsiteY24" fmla="*/ 47637 h 254154"/>
                    <a:gd name="connsiteX25" fmla="*/ 621 w 132832"/>
                    <a:gd name="connsiteY25" fmla="*/ 27845 h 254154"/>
                    <a:gd name="connsiteX26" fmla="*/ 4307 w 132832"/>
                    <a:gd name="connsiteY26" fmla="*/ 12776 h 254154"/>
                    <a:gd name="connsiteX27" fmla="*/ 16661 w 132832"/>
                    <a:gd name="connsiteY27" fmla="*/ 32 h 254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2832" h="254154">
                      <a:moveTo>
                        <a:pt x="16661" y="32"/>
                      </a:moveTo>
                      <a:cubicBezTo>
                        <a:pt x="21242" y="-416"/>
                        <a:pt x="27110" y="3946"/>
                        <a:pt x="33130" y="10423"/>
                      </a:cubicBezTo>
                      <a:cubicBezTo>
                        <a:pt x="39492" y="16976"/>
                        <a:pt x="47284" y="25711"/>
                        <a:pt x="56514" y="36417"/>
                      </a:cubicBezTo>
                      <a:cubicBezTo>
                        <a:pt x="66000" y="47342"/>
                        <a:pt x="76668" y="59868"/>
                        <a:pt x="88241" y="76260"/>
                      </a:cubicBezTo>
                      <a:cubicBezTo>
                        <a:pt x="91061" y="80127"/>
                        <a:pt x="93937" y="84690"/>
                        <a:pt x="96747" y="89252"/>
                      </a:cubicBezTo>
                      <a:lnTo>
                        <a:pt x="100957" y="96196"/>
                      </a:lnTo>
                      <a:cubicBezTo>
                        <a:pt x="102367" y="98615"/>
                        <a:pt x="103824" y="101644"/>
                        <a:pt x="105215" y="104397"/>
                      </a:cubicBezTo>
                      <a:cubicBezTo>
                        <a:pt x="111540" y="116751"/>
                        <a:pt x="114254" y="125085"/>
                        <a:pt x="117673" y="134772"/>
                      </a:cubicBezTo>
                      <a:cubicBezTo>
                        <a:pt x="123550" y="152651"/>
                        <a:pt x="127332" y="168624"/>
                        <a:pt x="129142" y="183550"/>
                      </a:cubicBezTo>
                      <a:cubicBezTo>
                        <a:pt x="131113" y="198742"/>
                        <a:pt x="131961" y="211344"/>
                        <a:pt x="132599" y="222336"/>
                      </a:cubicBezTo>
                      <a:cubicBezTo>
                        <a:pt x="134380" y="246939"/>
                        <a:pt x="125656" y="249377"/>
                        <a:pt x="116178" y="252196"/>
                      </a:cubicBezTo>
                      <a:cubicBezTo>
                        <a:pt x="102024" y="256349"/>
                        <a:pt x="93185" y="255054"/>
                        <a:pt x="82317" y="236814"/>
                      </a:cubicBezTo>
                      <a:cubicBezTo>
                        <a:pt x="78764" y="230575"/>
                        <a:pt x="73954" y="223631"/>
                        <a:pt x="69467" y="216506"/>
                      </a:cubicBezTo>
                      <a:cubicBezTo>
                        <a:pt x="64886" y="209391"/>
                        <a:pt x="60143" y="201857"/>
                        <a:pt x="55313" y="193627"/>
                      </a:cubicBezTo>
                      <a:cubicBezTo>
                        <a:pt x="50637" y="185483"/>
                        <a:pt x="45684" y="177149"/>
                        <a:pt x="41740" y="168300"/>
                      </a:cubicBezTo>
                      <a:cubicBezTo>
                        <a:pt x="39692" y="163900"/>
                        <a:pt x="37740" y="159442"/>
                        <a:pt x="35911" y="154937"/>
                      </a:cubicBezTo>
                      <a:lnTo>
                        <a:pt x="33263" y="148136"/>
                      </a:lnTo>
                      <a:cubicBezTo>
                        <a:pt x="32387" y="145859"/>
                        <a:pt x="31558" y="143373"/>
                        <a:pt x="30834" y="142059"/>
                      </a:cubicBezTo>
                      <a:cubicBezTo>
                        <a:pt x="29224" y="138563"/>
                        <a:pt x="27986" y="135277"/>
                        <a:pt x="26548" y="131619"/>
                      </a:cubicBezTo>
                      <a:cubicBezTo>
                        <a:pt x="24719" y="127552"/>
                        <a:pt x="22995" y="123533"/>
                        <a:pt x="21404" y="119551"/>
                      </a:cubicBezTo>
                      <a:cubicBezTo>
                        <a:pt x="19661" y="115360"/>
                        <a:pt x="17985" y="111245"/>
                        <a:pt x="16328" y="107216"/>
                      </a:cubicBezTo>
                      <a:cubicBezTo>
                        <a:pt x="14746" y="103006"/>
                        <a:pt x="13213" y="98882"/>
                        <a:pt x="11689" y="94843"/>
                      </a:cubicBezTo>
                      <a:cubicBezTo>
                        <a:pt x="10222" y="90681"/>
                        <a:pt x="8850" y="86642"/>
                        <a:pt x="7612" y="82670"/>
                      </a:cubicBezTo>
                      <a:cubicBezTo>
                        <a:pt x="6383" y="78470"/>
                        <a:pt x="5279" y="74393"/>
                        <a:pt x="4307" y="70459"/>
                      </a:cubicBezTo>
                      <a:cubicBezTo>
                        <a:pt x="2269" y="62820"/>
                        <a:pt x="1221" y="54591"/>
                        <a:pt x="468" y="47637"/>
                      </a:cubicBezTo>
                      <a:cubicBezTo>
                        <a:pt x="-427" y="40770"/>
                        <a:pt x="154" y="33493"/>
                        <a:pt x="621" y="27845"/>
                      </a:cubicBezTo>
                      <a:cubicBezTo>
                        <a:pt x="1002" y="22158"/>
                        <a:pt x="2573" y="16900"/>
                        <a:pt x="4307" y="12776"/>
                      </a:cubicBezTo>
                      <a:cubicBezTo>
                        <a:pt x="7746" y="4499"/>
                        <a:pt x="12060" y="489"/>
                        <a:pt x="16661" y="3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78A5582C-00C2-18E0-AAFA-395C0CB7DEEC}"/>
                    </a:ext>
                  </a:extLst>
                </p:cNvPr>
                <p:cNvSpPr/>
                <p:nvPr/>
              </p:nvSpPr>
              <p:spPr>
                <a:xfrm>
                  <a:off x="10017813" y="1762225"/>
                  <a:ext cx="103059" cy="251914"/>
                </a:xfrm>
                <a:custGeom>
                  <a:avLst/>
                  <a:gdLst>
                    <a:gd name="connsiteX0" fmla="*/ 971 w 103059"/>
                    <a:gd name="connsiteY0" fmla="*/ 1 h 251914"/>
                    <a:gd name="connsiteX1" fmla="*/ 3153 w 103059"/>
                    <a:gd name="connsiteY1" fmla="*/ 9659 h 251914"/>
                    <a:gd name="connsiteX2" fmla="*/ 8887 w 103059"/>
                    <a:gd name="connsiteY2" fmla="*/ 35891 h 251914"/>
                    <a:gd name="connsiteX3" fmla="*/ 44405 w 103059"/>
                    <a:gd name="connsiteY3" fmla="*/ 115082 h 251914"/>
                    <a:gd name="connsiteX4" fmla="*/ 49501 w 103059"/>
                    <a:gd name="connsiteY4" fmla="*/ 126264 h 251914"/>
                    <a:gd name="connsiteX5" fmla="*/ 52082 w 103059"/>
                    <a:gd name="connsiteY5" fmla="*/ 131912 h 251914"/>
                    <a:gd name="connsiteX6" fmla="*/ 54378 w 103059"/>
                    <a:gd name="connsiteY6" fmla="*/ 138018 h 251914"/>
                    <a:gd name="connsiteX7" fmla="*/ 63932 w 103059"/>
                    <a:gd name="connsiteY7" fmla="*/ 162250 h 251914"/>
                    <a:gd name="connsiteX8" fmla="*/ 83991 w 103059"/>
                    <a:gd name="connsiteY8" fmla="*/ 206188 h 251914"/>
                    <a:gd name="connsiteX9" fmla="*/ 98460 w 103059"/>
                    <a:gd name="connsiteY9" fmla="*/ 238754 h 251914"/>
                    <a:gd name="connsiteX10" fmla="*/ 102927 w 103059"/>
                    <a:gd name="connsiteY10" fmla="*/ 251908 h 251914"/>
                    <a:gd name="connsiteX11" fmla="*/ 95440 w 103059"/>
                    <a:gd name="connsiteY11" fmla="*/ 239402 h 251914"/>
                    <a:gd name="connsiteX12" fmla="*/ 88430 w 103059"/>
                    <a:gd name="connsiteY12" fmla="*/ 225048 h 251914"/>
                    <a:gd name="connsiteX13" fmla="*/ 79286 w 103059"/>
                    <a:gd name="connsiteY13" fmla="*/ 206893 h 251914"/>
                    <a:gd name="connsiteX14" fmla="*/ 58455 w 103059"/>
                    <a:gd name="connsiteY14" fmla="*/ 162488 h 251914"/>
                    <a:gd name="connsiteX15" fmla="*/ 48749 w 103059"/>
                    <a:gd name="connsiteY15" fmla="*/ 138008 h 251914"/>
                    <a:gd name="connsiteX16" fmla="*/ 43815 w 103059"/>
                    <a:gd name="connsiteY16" fmla="*/ 126588 h 251914"/>
                    <a:gd name="connsiteX17" fmla="*/ 38747 w 103059"/>
                    <a:gd name="connsiteY17" fmla="*/ 115682 h 251914"/>
                    <a:gd name="connsiteX18" fmla="*/ 4115 w 103059"/>
                    <a:gd name="connsiteY18" fmla="*/ 36605 h 251914"/>
                    <a:gd name="connsiteX19" fmla="*/ 28 w 103059"/>
                    <a:gd name="connsiteY19" fmla="*/ 9897 h 251914"/>
                    <a:gd name="connsiteX20" fmla="*/ 971 w 103059"/>
                    <a:gd name="connsiteY20" fmla="*/ 1 h 25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059" h="251914">
                      <a:moveTo>
                        <a:pt x="971" y="1"/>
                      </a:moveTo>
                      <a:cubicBezTo>
                        <a:pt x="1629" y="-56"/>
                        <a:pt x="2315" y="3373"/>
                        <a:pt x="3153" y="9659"/>
                      </a:cubicBezTo>
                      <a:cubicBezTo>
                        <a:pt x="3600" y="16050"/>
                        <a:pt x="5905" y="24918"/>
                        <a:pt x="8887" y="35891"/>
                      </a:cubicBezTo>
                      <a:cubicBezTo>
                        <a:pt x="15297" y="57732"/>
                        <a:pt x="29794" y="85507"/>
                        <a:pt x="44405" y="115082"/>
                      </a:cubicBezTo>
                      <a:cubicBezTo>
                        <a:pt x="46272" y="118787"/>
                        <a:pt x="47730" y="122511"/>
                        <a:pt x="49501" y="126264"/>
                      </a:cubicBezTo>
                      <a:lnTo>
                        <a:pt x="52082" y="131912"/>
                      </a:lnTo>
                      <a:lnTo>
                        <a:pt x="54378" y="138018"/>
                      </a:lnTo>
                      <a:cubicBezTo>
                        <a:pt x="57474" y="146152"/>
                        <a:pt x="60693" y="154287"/>
                        <a:pt x="63932" y="162250"/>
                      </a:cubicBezTo>
                      <a:cubicBezTo>
                        <a:pt x="70847" y="178023"/>
                        <a:pt x="77905" y="193073"/>
                        <a:pt x="83991" y="206188"/>
                      </a:cubicBezTo>
                      <a:cubicBezTo>
                        <a:pt x="90297" y="219247"/>
                        <a:pt x="95193" y="230601"/>
                        <a:pt x="98460" y="238754"/>
                      </a:cubicBezTo>
                      <a:cubicBezTo>
                        <a:pt x="101813" y="246879"/>
                        <a:pt x="103575" y="251718"/>
                        <a:pt x="102927" y="251908"/>
                      </a:cubicBezTo>
                      <a:cubicBezTo>
                        <a:pt x="102298" y="252099"/>
                        <a:pt x="99536" y="247432"/>
                        <a:pt x="95440" y="239402"/>
                      </a:cubicBezTo>
                      <a:cubicBezTo>
                        <a:pt x="93392" y="235402"/>
                        <a:pt x="91011" y="230553"/>
                        <a:pt x="88430" y="225048"/>
                      </a:cubicBezTo>
                      <a:cubicBezTo>
                        <a:pt x="85668" y="219552"/>
                        <a:pt x="82582" y="213456"/>
                        <a:pt x="79286" y="206893"/>
                      </a:cubicBezTo>
                      <a:cubicBezTo>
                        <a:pt x="72856" y="193749"/>
                        <a:pt x="65427" y="178461"/>
                        <a:pt x="58455" y="162488"/>
                      </a:cubicBezTo>
                      <a:cubicBezTo>
                        <a:pt x="55140" y="154430"/>
                        <a:pt x="51902" y="146219"/>
                        <a:pt x="48749" y="138008"/>
                      </a:cubicBezTo>
                      <a:cubicBezTo>
                        <a:pt x="47282" y="133722"/>
                        <a:pt x="45472" y="130236"/>
                        <a:pt x="43815" y="126588"/>
                      </a:cubicBezTo>
                      <a:cubicBezTo>
                        <a:pt x="42119" y="122940"/>
                        <a:pt x="40700" y="119378"/>
                        <a:pt x="38747" y="115682"/>
                      </a:cubicBezTo>
                      <a:cubicBezTo>
                        <a:pt x="24231" y="86535"/>
                        <a:pt x="9820" y="58780"/>
                        <a:pt x="4115" y="36605"/>
                      </a:cubicBezTo>
                      <a:cubicBezTo>
                        <a:pt x="1524" y="25413"/>
                        <a:pt x="-248" y="16441"/>
                        <a:pt x="28" y="9897"/>
                      </a:cubicBezTo>
                      <a:cubicBezTo>
                        <a:pt x="-29" y="3506"/>
                        <a:pt x="305" y="67"/>
                        <a:pt x="971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A2AB6AB3-025F-A87E-F53F-93AC486F1A50}"/>
                    </a:ext>
                  </a:extLst>
                </p:cNvPr>
                <p:cNvSpPr/>
                <p:nvPr/>
              </p:nvSpPr>
              <p:spPr>
                <a:xfrm>
                  <a:off x="10028284" y="1764453"/>
                  <a:ext cx="98401" cy="248009"/>
                </a:xfrm>
                <a:custGeom>
                  <a:avLst/>
                  <a:gdLst>
                    <a:gd name="connsiteX0" fmla="*/ 397 w 98401"/>
                    <a:gd name="connsiteY0" fmla="*/ 1 h 248009"/>
                    <a:gd name="connsiteX1" fmla="*/ 8217 w 98401"/>
                    <a:gd name="connsiteY1" fmla="*/ 32987 h 248009"/>
                    <a:gd name="connsiteX2" fmla="*/ 47012 w 98401"/>
                    <a:gd name="connsiteY2" fmla="*/ 109339 h 248009"/>
                    <a:gd name="connsiteX3" fmla="*/ 64862 w 98401"/>
                    <a:gd name="connsiteY3" fmla="*/ 158050 h 248009"/>
                    <a:gd name="connsiteX4" fmla="*/ 81121 w 98401"/>
                    <a:gd name="connsiteY4" fmla="*/ 202465 h 248009"/>
                    <a:gd name="connsiteX5" fmla="*/ 92789 w 98401"/>
                    <a:gd name="connsiteY5" fmla="*/ 235412 h 248009"/>
                    <a:gd name="connsiteX6" fmla="*/ 98228 w 98401"/>
                    <a:gd name="connsiteY6" fmla="*/ 248004 h 248009"/>
                    <a:gd name="connsiteX7" fmla="*/ 95304 w 98401"/>
                    <a:gd name="connsiteY7" fmla="*/ 234040 h 248009"/>
                    <a:gd name="connsiteX8" fmla="*/ 90760 w 98401"/>
                    <a:gd name="connsiteY8" fmla="*/ 218648 h 248009"/>
                    <a:gd name="connsiteX9" fmla="*/ 84103 w 98401"/>
                    <a:gd name="connsiteY9" fmla="*/ 199541 h 248009"/>
                    <a:gd name="connsiteX10" fmla="*/ 67500 w 98401"/>
                    <a:gd name="connsiteY10" fmla="*/ 154059 h 248009"/>
                    <a:gd name="connsiteX11" fmla="*/ 59156 w 98401"/>
                    <a:gd name="connsiteY11" fmla="*/ 129465 h 248009"/>
                    <a:gd name="connsiteX12" fmla="*/ 54251 w 98401"/>
                    <a:gd name="connsiteY12" fmla="*/ 116959 h 248009"/>
                    <a:gd name="connsiteX13" fmla="*/ 48774 w 98401"/>
                    <a:gd name="connsiteY13" fmla="*/ 104672 h 248009"/>
                    <a:gd name="connsiteX14" fmla="*/ 11141 w 98401"/>
                    <a:gd name="connsiteY14" fmla="*/ 30091 h 248009"/>
                    <a:gd name="connsiteX15" fmla="*/ 397 w 98401"/>
                    <a:gd name="connsiteY15" fmla="*/ 1 h 24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401" h="248009">
                      <a:moveTo>
                        <a:pt x="397" y="1"/>
                      </a:moveTo>
                      <a:cubicBezTo>
                        <a:pt x="-718" y="87"/>
                        <a:pt x="111" y="13108"/>
                        <a:pt x="8217" y="32987"/>
                      </a:cubicBezTo>
                      <a:cubicBezTo>
                        <a:pt x="15960" y="53008"/>
                        <a:pt x="31944" y="78564"/>
                        <a:pt x="47012" y="109339"/>
                      </a:cubicBezTo>
                      <a:cubicBezTo>
                        <a:pt x="54651" y="125503"/>
                        <a:pt x="59271" y="142038"/>
                        <a:pt x="64862" y="158050"/>
                      </a:cubicBezTo>
                      <a:cubicBezTo>
                        <a:pt x="70682" y="173928"/>
                        <a:pt x="76263" y="189178"/>
                        <a:pt x="81121" y="202465"/>
                      </a:cubicBezTo>
                      <a:cubicBezTo>
                        <a:pt x="86179" y="215705"/>
                        <a:pt x="89951" y="227278"/>
                        <a:pt x="92789" y="235412"/>
                      </a:cubicBezTo>
                      <a:cubicBezTo>
                        <a:pt x="95656" y="243518"/>
                        <a:pt x="97590" y="248194"/>
                        <a:pt x="98228" y="248004"/>
                      </a:cubicBezTo>
                      <a:cubicBezTo>
                        <a:pt x="98866" y="247823"/>
                        <a:pt x="97714" y="242679"/>
                        <a:pt x="95304" y="234040"/>
                      </a:cubicBezTo>
                      <a:cubicBezTo>
                        <a:pt x="94008" y="229735"/>
                        <a:pt x="92503" y="224534"/>
                        <a:pt x="90760" y="218648"/>
                      </a:cubicBezTo>
                      <a:cubicBezTo>
                        <a:pt x="88912" y="212819"/>
                        <a:pt x="86560" y="206465"/>
                        <a:pt x="84103" y="199541"/>
                      </a:cubicBezTo>
                      <a:cubicBezTo>
                        <a:pt x="79130" y="185863"/>
                        <a:pt x="73425" y="170223"/>
                        <a:pt x="67500" y="154059"/>
                      </a:cubicBezTo>
                      <a:cubicBezTo>
                        <a:pt x="64738" y="145934"/>
                        <a:pt x="61938" y="137676"/>
                        <a:pt x="59156" y="129465"/>
                      </a:cubicBezTo>
                      <a:cubicBezTo>
                        <a:pt x="57890" y="125427"/>
                        <a:pt x="56137" y="121188"/>
                        <a:pt x="54251" y="116959"/>
                      </a:cubicBezTo>
                      <a:cubicBezTo>
                        <a:pt x="52413" y="112835"/>
                        <a:pt x="50765" y="108396"/>
                        <a:pt x="48774" y="104672"/>
                      </a:cubicBezTo>
                      <a:cubicBezTo>
                        <a:pt x="33382" y="73782"/>
                        <a:pt x="18475" y="48922"/>
                        <a:pt x="11141" y="30091"/>
                      </a:cubicBezTo>
                      <a:cubicBezTo>
                        <a:pt x="3540" y="11431"/>
                        <a:pt x="1968" y="-151"/>
                        <a:pt x="397" y="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8" name="图形 3">
                <a:extLst>
                  <a:ext uri="{FF2B5EF4-FFF2-40B4-BE49-F238E27FC236}">
                    <a16:creationId xmlns:a16="http://schemas.microsoft.com/office/drawing/2014/main" id="{8CF6C066-9917-0464-74E4-D8D3501D6A6A}"/>
                  </a:ext>
                </a:extLst>
              </p:cNvPr>
              <p:cNvGrpSpPr/>
              <p:nvPr/>
            </p:nvGrpSpPr>
            <p:grpSpPr>
              <a:xfrm>
                <a:off x="10111561" y="1832892"/>
                <a:ext cx="229001" cy="193753"/>
                <a:chOff x="10111561" y="1832892"/>
                <a:chExt cx="229001" cy="193753"/>
              </a:xfrm>
            </p:grpSpPr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8D00BDEF-E056-3D6F-C0BB-2ECDF586CD1D}"/>
                    </a:ext>
                  </a:extLst>
                </p:cNvPr>
                <p:cNvSpPr/>
                <p:nvPr/>
              </p:nvSpPr>
              <p:spPr>
                <a:xfrm>
                  <a:off x="10111561" y="1832892"/>
                  <a:ext cx="229001" cy="193753"/>
                </a:xfrm>
                <a:custGeom>
                  <a:avLst/>
                  <a:gdLst>
                    <a:gd name="connsiteX0" fmla="*/ 228949 w 229001"/>
                    <a:gd name="connsiteY0" fmla="*/ 16669 h 193753"/>
                    <a:gd name="connsiteX1" fmla="*/ 218453 w 229001"/>
                    <a:gd name="connsiteY1" fmla="*/ 33833 h 193753"/>
                    <a:gd name="connsiteX2" fmla="*/ 206842 w 229001"/>
                    <a:gd name="connsiteY2" fmla="*/ 45034 h 193753"/>
                    <a:gd name="connsiteX3" fmla="*/ 192487 w 229001"/>
                    <a:gd name="connsiteY3" fmla="*/ 58741 h 193753"/>
                    <a:gd name="connsiteX4" fmla="*/ 116744 w 229001"/>
                    <a:gd name="connsiteY4" fmla="*/ 132902 h 193753"/>
                    <a:gd name="connsiteX5" fmla="*/ 46993 w 229001"/>
                    <a:gd name="connsiteY5" fmla="*/ 184776 h 193753"/>
                    <a:gd name="connsiteX6" fmla="*/ 12312 w 229001"/>
                    <a:gd name="connsiteY6" fmla="*/ 187662 h 193753"/>
                    <a:gd name="connsiteX7" fmla="*/ 6140 w 229001"/>
                    <a:gd name="connsiteY7" fmla="*/ 148904 h 193753"/>
                    <a:gd name="connsiteX8" fmla="*/ 75158 w 229001"/>
                    <a:gd name="connsiteY8" fmla="*/ 52254 h 193753"/>
                    <a:gd name="connsiteX9" fmla="*/ 128536 w 229001"/>
                    <a:gd name="connsiteY9" fmla="*/ 16373 h 193753"/>
                    <a:gd name="connsiteX10" fmla="*/ 179028 w 229001"/>
                    <a:gd name="connsiteY10" fmla="*/ 905 h 193753"/>
                    <a:gd name="connsiteX11" fmla="*/ 189792 w 229001"/>
                    <a:gd name="connsiteY11" fmla="*/ 0 h 193753"/>
                    <a:gd name="connsiteX12" fmla="*/ 199764 w 229001"/>
                    <a:gd name="connsiteY12" fmla="*/ 524 h 193753"/>
                    <a:gd name="connsiteX13" fmla="*/ 215452 w 229001"/>
                    <a:gd name="connsiteY13" fmla="*/ 3953 h 193753"/>
                    <a:gd name="connsiteX14" fmla="*/ 228949 w 229001"/>
                    <a:gd name="connsiteY14" fmla="*/ 16669 h 1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001" h="193753">
                      <a:moveTo>
                        <a:pt x="228949" y="16669"/>
                      </a:moveTo>
                      <a:cubicBezTo>
                        <a:pt x="229540" y="21431"/>
                        <a:pt x="225111" y="27537"/>
                        <a:pt x="218453" y="33833"/>
                      </a:cubicBezTo>
                      <a:cubicBezTo>
                        <a:pt x="215128" y="37281"/>
                        <a:pt x="211204" y="41281"/>
                        <a:pt x="206842" y="45034"/>
                      </a:cubicBezTo>
                      <a:cubicBezTo>
                        <a:pt x="202517" y="49549"/>
                        <a:pt x="197640" y="53607"/>
                        <a:pt x="192487" y="58741"/>
                      </a:cubicBezTo>
                      <a:cubicBezTo>
                        <a:pt x="171751" y="78372"/>
                        <a:pt x="145301" y="105451"/>
                        <a:pt x="116744" y="132902"/>
                      </a:cubicBezTo>
                      <a:cubicBezTo>
                        <a:pt x="90170" y="158182"/>
                        <a:pt x="63604" y="172688"/>
                        <a:pt x="46993" y="184776"/>
                      </a:cubicBezTo>
                      <a:cubicBezTo>
                        <a:pt x="28276" y="198720"/>
                        <a:pt x="20733" y="193758"/>
                        <a:pt x="12312" y="187662"/>
                      </a:cubicBezTo>
                      <a:cubicBezTo>
                        <a:pt x="-41" y="178841"/>
                        <a:pt x="-4852" y="170545"/>
                        <a:pt x="6140" y="148904"/>
                      </a:cubicBezTo>
                      <a:cubicBezTo>
                        <a:pt x="21247" y="119291"/>
                        <a:pt x="42754" y="80667"/>
                        <a:pt x="75158" y="52254"/>
                      </a:cubicBezTo>
                      <a:cubicBezTo>
                        <a:pt x="92580" y="37109"/>
                        <a:pt x="110706" y="24994"/>
                        <a:pt x="128536" y="16373"/>
                      </a:cubicBezTo>
                      <a:cubicBezTo>
                        <a:pt x="146567" y="7896"/>
                        <a:pt x="163665" y="2496"/>
                        <a:pt x="179028" y="905"/>
                      </a:cubicBezTo>
                      <a:cubicBezTo>
                        <a:pt x="182838" y="467"/>
                        <a:pt x="186420" y="172"/>
                        <a:pt x="189792" y="0"/>
                      </a:cubicBezTo>
                      <a:cubicBezTo>
                        <a:pt x="193344" y="48"/>
                        <a:pt x="196688" y="229"/>
                        <a:pt x="199764" y="524"/>
                      </a:cubicBezTo>
                      <a:cubicBezTo>
                        <a:pt x="205879" y="1057"/>
                        <a:pt x="211052" y="2067"/>
                        <a:pt x="215452" y="3953"/>
                      </a:cubicBezTo>
                      <a:cubicBezTo>
                        <a:pt x="224129" y="7439"/>
                        <a:pt x="228397" y="11897"/>
                        <a:pt x="228949" y="166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899EC3C4-8AD3-3545-EDA2-5669E582656D}"/>
                    </a:ext>
                  </a:extLst>
                </p:cNvPr>
                <p:cNvSpPr/>
                <p:nvPr/>
              </p:nvSpPr>
              <p:spPr>
                <a:xfrm>
                  <a:off x="10123790" y="1846107"/>
                  <a:ext cx="216419" cy="174486"/>
                </a:xfrm>
                <a:custGeom>
                  <a:avLst/>
                  <a:gdLst>
                    <a:gd name="connsiteX0" fmla="*/ 216416 w 216419"/>
                    <a:gd name="connsiteY0" fmla="*/ 948 h 174486"/>
                    <a:gd name="connsiteX1" fmla="*/ 179325 w 216419"/>
                    <a:gd name="connsiteY1" fmla="*/ 9978 h 174486"/>
                    <a:gd name="connsiteX2" fmla="*/ 100382 w 216419"/>
                    <a:gd name="connsiteY2" fmla="*/ 55498 h 174486"/>
                    <a:gd name="connsiteX3" fmla="*/ 29554 w 216419"/>
                    <a:gd name="connsiteY3" fmla="*/ 132355 h 174486"/>
                    <a:gd name="connsiteX4" fmla="*/ 74 w 216419"/>
                    <a:gd name="connsiteY4" fmla="*/ 174456 h 174486"/>
                    <a:gd name="connsiteX5" fmla="*/ 26544 w 216419"/>
                    <a:gd name="connsiteY5" fmla="*/ 128421 h 174486"/>
                    <a:gd name="connsiteX6" fmla="*/ 58586 w 216419"/>
                    <a:gd name="connsiteY6" fmla="*/ 88083 h 174486"/>
                    <a:gd name="connsiteX7" fmla="*/ 98448 w 216419"/>
                    <a:gd name="connsiteY7" fmla="*/ 49907 h 174486"/>
                    <a:gd name="connsiteX8" fmla="*/ 178449 w 216419"/>
                    <a:gd name="connsiteY8" fmla="*/ 5082 h 174486"/>
                    <a:gd name="connsiteX9" fmla="*/ 216416 w 216419"/>
                    <a:gd name="connsiteY9" fmla="*/ 948 h 17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19" h="174486">
                      <a:moveTo>
                        <a:pt x="216416" y="948"/>
                      </a:moveTo>
                      <a:cubicBezTo>
                        <a:pt x="216682" y="2710"/>
                        <a:pt x="201823" y="2406"/>
                        <a:pt x="179325" y="9978"/>
                      </a:cubicBezTo>
                      <a:cubicBezTo>
                        <a:pt x="156980" y="17417"/>
                        <a:pt x="127643" y="32771"/>
                        <a:pt x="100382" y="55498"/>
                      </a:cubicBezTo>
                      <a:cubicBezTo>
                        <a:pt x="72779" y="77901"/>
                        <a:pt x="47318" y="107990"/>
                        <a:pt x="29554" y="132355"/>
                      </a:cubicBezTo>
                      <a:cubicBezTo>
                        <a:pt x="11542" y="156654"/>
                        <a:pt x="1331" y="175351"/>
                        <a:pt x="74" y="174456"/>
                      </a:cubicBezTo>
                      <a:cubicBezTo>
                        <a:pt x="-945" y="173751"/>
                        <a:pt x="8561" y="153691"/>
                        <a:pt x="26544" y="128421"/>
                      </a:cubicBezTo>
                      <a:cubicBezTo>
                        <a:pt x="35383" y="115686"/>
                        <a:pt x="46471" y="101837"/>
                        <a:pt x="58586" y="88083"/>
                      </a:cubicBezTo>
                      <a:cubicBezTo>
                        <a:pt x="70969" y="74558"/>
                        <a:pt x="84447" y="61146"/>
                        <a:pt x="98448" y="49907"/>
                      </a:cubicBezTo>
                      <a:cubicBezTo>
                        <a:pt x="126204" y="27152"/>
                        <a:pt x="155665" y="11788"/>
                        <a:pt x="178449" y="5082"/>
                      </a:cubicBezTo>
                      <a:cubicBezTo>
                        <a:pt x="201414" y="-1757"/>
                        <a:pt x="216473" y="-52"/>
                        <a:pt x="216416" y="94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2301C3C5-EC95-B75A-DC86-BD950911F5EF}"/>
                    </a:ext>
                  </a:extLst>
                </p:cNvPr>
                <p:cNvSpPr/>
                <p:nvPr/>
              </p:nvSpPr>
              <p:spPr>
                <a:xfrm>
                  <a:off x="10128924" y="1856948"/>
                  <a:ext cx="209178" cy="167305"/>
                </a:xfrm>
                <a:custGeom>
                  <a:avLst/>
                  <a:gdLst>
                    <a:gd name="connsiteX0" fmla="*/ 209176 w 209178"/>
                    <a:gd name="connsiteY0" fmla="*/ 395 h 167305"/>
                    <a:gd name="connsiteX1" fmla="*/ 199737 w 209178"/>
                    <a:gd name="connsiteY1" fmla="*/ 900 h 167305"/>
                    <a:gd name="connsiteX2" fmla="*/ 189012 w 209178"/>
                    <a:gd name="connsiteY2" fmla="*/ 3919 h 167305"/>
                    <a:gd name="connsiteX3" fmla="*/ 175144 w 209178"/>
                    <a:gd name="connsiteY3" fmla="*/ 9253 h 167305"/>
                    <a:gd name="connsiteX4" fmla="*/ 102096 w 209178"/>
                    <a:gd name="connsiteY4" fmla="*/ 56954 h 167305"/>
                    <a:gd name="connsiteX5" fmla="*/ 29649 w 209178"/>
                    <a:gd name="connsiteY5" fmla="*/ 127668 h 167305"/>
                    <a:gd name="connsiteX6" fmla="*/ 64 w 209178"/>
                    <a:gd name="connsiteY6" fmla="*/ 167273 h 167305"/>
                    <a:gd name="connsiteX7" fmla="*/ 33802 w 209178"/>
                    <a:gd name="connsiteY7" fmla="*/ 128963 h 167305"/>
                    <a:gd name="connsiteX8" fmla="*/ 67892 w 209178"/>
                    <a:gd name="connsiteY8" fmla="*/ 92978 h 167305"/>
                    <a:gd name="connsiteX9" fmla="*/ 107183 w 209178"/>
                    <a:gd name="connsiteY9" fmla="*/ 57669 h 167305"/>
                    <a:gd name="connsiteX10" fmla="*/ 178258 w 209178"/>
                    <a:gd name="connsiteY10" fmla="*/ 12253 h 167305"/>
                    <a:gd name="connsiteX11" fmla="*/ 185021 w 209178"/>
                    <a:gd name="connsiteY11" fmla="*/ 9205 h 167305"/>
                    <a:gd name="connsiteX12" fmla="*/ 191165 w 209178"/>
                    <a:gd name="connsiteY12" fmla="*/ 7062 h 167305"/>
                    <a:gd name="connsiteX13" fmla="*/ 200937 w 209178"/>
                    <a:gd name="connsiteY13" fmla="*/ 3652 h 167305"/>
                    <a:gd name="connsiteX14" fmla="*/ 209176 w 209178"/>
                    <a:gd name="connsiteY14" fmla="*/ 395 h 167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9178" h="167305">
                      <a:moveTo>
                        <a:pt x="209176" y="395"/>
                      </a:moveTo>
                      <a:cubicBezTo>
                        <a:pt x="209062" y="-301"/>
                        <a:pt x="205757" y="-43"/>
                        <a:pt x="199737" y="900"/>
                      </a:cubicBezTo>
                      <a:cubicBezTo>
                        <a:pt x="196746" y="1328"/>
                        <a:pt x="193184" y="2709"/>
                        <a:pt x="189012" y="3919"/>
                      </a:cubicBezTo>
                      <a:cubicBezTo>
                        <a:pt x="184821" y="5033"/>
                        <a:pt x="180201" y="6986"/>
                        <a:pt x="175144" y="9253"/>
                      </a:cubicBezTo>
                      <a:cubicBezTo>
                        <a:pt x="154817" y="18035"/>
                        <a:pt x="128509" y="34770"/>
                        <a:pt x="102096" y="56954"/>
                      </a:cubicBezTo>
                      <a:cubicBezTo>
                        <a:pt x="75398" y="78776"/>
                        <a:pt x="48737" y="105722"/>
                        <a:pt x="29649" y="127668"/>
                      </a:cubicBezTo>
                      <a:cubicBezTo>
                        <a:pt x="10399" y="149585"/>
                        <a:pt x="-964" y="166558"/>
                        <a:pt x="64" y="167273"/>
                      </a:cubicBezTo>
                      <a:cubicBezTo>
                        <a:pt x="1322" y="168159"/>
                        <a:pt x="13838" y="151156"/>
                        <a:pt x="33802" y="128963"/>
                      </a:cubicBezTo>
                      <a:cubicBezTo>
                        <a:pt x="43651" y="117790"/>
                        <a:pt x="55433" y="105417"/>
                        <a:pt x="67892" y="92978"/>
                      </a:cubicBezTo>
                      <a:cubicBezTo>
                        <a:pt x="80560" y="80767"/>
                        <a:pt x="93848" y="68356"/>
                        <a:pt x="107183" y="57669"/>
                      </a:cubicBezTo>
                      <a:cubicBezTo>
                        <a:pt x="133567" y="35866"/>
                        <a:pt x="159246" y="20626"/>
                        <a:pt x="178258" y="12253"/>
                      </a:cubicBezTo>
                      <a:cubicBezTo>
                        <a:pt x="180630" y="11187"/>
                        <a:pt x="182887" y="10167"/>
                        <a:pt x="185021" y="9205"/>
                      </a:cubicBezTo>
                      <a:cubicBezTo>
                        <a:pt x="187202" y="8443"/>
                        <a:pt x="189231" y="7739"/>
                        <a:pt x="191165" y="7062"/>
                      </a:cubicBezTo>
                      <a:cubicBezTo>
                        <a:pt x="194984" y="5805"/>
                        <a:pt x="198223" y="4186"/>
                        <a:pt x="200937" y="3652"/>
                      </a:cubicBezTo>
                      <a:cubicBezTo>
                        <a:pt x="206309" y="2214"/>
                        <a:pt x="209262" y="1081"/>
                        <a:pt x="209176" y="39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2" name="图形 3">
                <a:extLst>
                  <a:ext uri="{FF2B5EF4-FFF2-40B4-BE49-F238E27FC236}">
                    <a16:creationId xmlns:a16="http://schemas.microsoft.com/office/drawing/2014/main" id="{9FCCF82B-1DA5-1124-0DFD-0FC41237A1E1}"/>
                  </a:ext>
                </a:extLst>
              </p:cNvPr>
              <p:cNvGrpSpPr/>
              <p:nvPr/>
            </p:nvGrpSpPr>
            <p:grpSpPr>
              <a:xfrm>
                <a:off x="10115152" y="2008771"/>
                <a:ext cx="154980" cy="179624"/>
                <a:chOff x="10115152" y="2008771"/>
                <a:chExt cx="154980" cy="179624"/>
              </a:xfrm>
            </p:grpSpPr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352B5B67-00A0-D291-52F4-334899E00798}"/>
                    </a:ext>
                  </a:extLst>
                </p:cNvPr>
                <p:cNvSpPr/>
                <p:nvPr/>
              </p:nvSpPr>
              <p:spPr>
                <a:xfrm>
                  <a:off x="10115152" y="2008771"/>
                  <a:ext cx="154980" cy="179624"/>
                </a:xfrm>
                <a:custGeom>
                  <a:avLst/>
                  <a:gdLst>
                    <a:gd name="connsiteX0" fmla="*/ 141776 w 154980"/>
                    <a:gd name="connsiteY0" fmla="*/ 179584 h 179624"/>
                    <a:gd name="connsiteX1" fmla="*/ 128146 w 154980"/>
                    <a:gd name="connsiteY1" fmla="*/ 171231 h 179624"/>
                    <a:gd name="connsiteX2" fmla="*/ 119297 w 154980"/>
                    <a:gd name="connsiteY2" fmla="*/ 161982 h 179624"/>
                    <a:gd name="connsiteX3" fmla="*/ 108667 w 154980"/>
                    <a:gd name="connsiteY3" fmla="*/ 150685 h 179624"/>
                    <a:gd name="connsiteX4" fmla="*/ 81683 w 154980"/>
                    <a:gd name="connsiteY4" fmla="*/ 123663 h 179624"/>
                    <a:gd name="connsiteX5" fmla="*/ 49422 w 154980"/>
                    <a:gd name="connsiteY5" fmla="*/ 92221 h 179624"/>
                    <a:gd name="connsiteX6" fmla="*/ 7055 w 154980"/>
                    <a:gd name="connsiteY6" fmla="*/ 36890 h 179624"/>
                    <a:gd name="connsiteX7" fmla="*/ 5264 w 154980"/>
                    <a:gd name="connsiteY7" fmla="*/ 9220 h 179624"/>
                    <a:gd name="connsiteX8" fmla="*/ 35811 w 154980"/>
                    <a:gd name="connsiteY8" fmla="*/ 4915 h 179624"/>
                    <a:gd name="connsiteX9" fmla="*/ 112487 w 154980"/>
                    <a:gd name="connsiteY9" fmla="*/ 57874 h 179624"/>
                    <a:gd name="connsiteX10" fmla="*/ 141843 w 154980"/>
                    <a:gd name="connsiteY10" fmla="*/ 99879 h 179624"/>
                    <a:gd name="connsiteX11" fmla="*/ 150225 w 154980"/>
                    <a:gd name="connsiteY11" fmla="*/ 120853 h 179624"/>
                    <a:gd name="connsiteX12" fmla="*/ 152920 w 154980"/>
                    <a:gd name="connsiteY12" fmla="*/ 130683 h 179624"/>
                    <a:gd name="connsiteX13" fmla="*/ 154359 w 154980"/>
                    <a:gd name="connsiteY13" fmla="*/ 140160 h 179624"/>
                    <a:gd name="connsiteX14" fmla="*/ 154587 w 154980"/>
                    <a:gd name="connsiteY14" fmla="*/ 156591 h 179624"/>
                    <a:gd name="connsiteX15" fmla="*/ 153644 w 154980"/>
                    <a:gd name="connsiteY15" fmla="*/ 163259 h 179624"/>
                    <a:gd name="connsiteX16" fmla="*/ 151768 w 154980"/>
                    <a:gd name="connsiteY16" fmla="*/ 168964 h 179624"/>
                    <a:gd name="connsiteX17" fmla="*/ 141776 w 154980"/>
                    <a:gd name="connsiteY17" fmla="*/ 179584 h 17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4980" h="179624">
                      <a:moveTo>
                        <a:pt x="141776" y="179584"/>
                      </a:moveTo>
                      <a:cubicBezTo>
                        <a:pt x="138004" y="180042"/>
                        <a:pt x="133166" y="176565"/>
                        <a:pt x="128146" y="171231"/>
                      </a:cubicBezTo>
                      <a:cubicBezTo>
                        <a:pt x="125593" y="168564"/>
                        <a:pt x="122250" y="165468"/>
                        <a:pt x="119297" y="161982"/>
                      </a:cubicBezTo>
                      <a:cubicBezTo>
                        <a:pt x="115916" y="158391"/>
                        <a:pt x="112363" y="154610"/>
                        <a:pt x="108667" y="150685"/>
                      </a:cubicBezTo>
                      <a:cubicBezTo>
                        <a:pt x="100838" y="142599"/>
                        <a:pt x="91675" y="133512"/>
                        <a:pt x="81683" y="123663"/>
                      </a:cubicBezTo>
                      <a:cubicBezTo>
                        <a:pt x="71529" y="113852"/>
                        <a:pt x="60452" y="103337"/>
                        <a:pt x="49422" y="92221"/>
                      </a:cubicBezTo>
                      <a:cubicBezTo>
                        <a:pt x="28857" y="71647"/>
                        <a:pt x="16780" y="50406"/>
                        <a:pt x="7055" y="36890"/>
                      </a:cubicBezTo>
                      <a:cubicBezTo>
                        <a:pt x="-4185" y="21479"/>
                        <a:pt x="178" y="15592"/>
                        <a:pt x="5264" y="9220"/>
                      </a:cubicBezTo>
                      <a:cubicBezTo>
                        <a:pt x="12798" y="-248"/>
                        <a:pt x="19237" y="-3658"/>
                        <a:pt x="35811" y="4915"/>
                      </a:cubicBezTo>
                      <a:cubicBezTo>
                        <a:pt x="58633" y="16726"/>
                        <a:pt x="89313" y="32718"/>
                        <a:pt x="112487" y="57874"/>
                      </a:cubicBezTo>
                      <a:cubicBezTo>
                        <a:pt x="124822" y="71390"/>
                        <a:pt x="134690" y="85849"/>
                        <a:pt x="141843" y="99879"/>
                      </a:cubicBezTo>
                      <a:cubicBezTo>
                        <a:pt x="145177" y="107232"/>
                        <a:pt x="148310" y="113852"/>
                        <a:pt x="150225" y="120853"/>
                      </a:cubicBezTo>
                      <a:cubicBezTo>
                        <a:pt x="151244" y="124263"/>
                        <a:pt x="152140" y="127540"/>
                        <a:pt x="152920" y="130683"/>
                      </a:cubicBezTo>
                      <a:cubicBezTo>
                        <a:pt x="153521" y="133998"/>
                        <a:pt x="154006" y="137160"/>
                        <a:pt x="154359" y="140160"/>
                      </a:cubicBezTo>
                      <a:cubicBezTo>
                        <a:pt x="155245" y="146047"/>
                        <a:pt x="155054" y="151743"/>
                        <a:pt x="154587" y="156591"/>
                      </a:cubicBezTo>
                      <a:cubicBezTo>
                        <a:pt x="154359" y="159010"/>
                        <a:pt x="154035" y="161230"/>
                        <a:pt x="153644" y="163259"/>
                      </a:cubicBezTo>
                      <a:cubicBezTo>
                        <a:pt x="153073" y="165373"/>
                        <a:pt x="152444" y="167278"/>
                        <a:pt x="151768" y="168964"/>
                      </a:cubicBezTo>
                      <a:cubicBezTo>
                        <a:pt x="149063" y="175727"/>
                        <a:pt x="145548" y="179118"/>
                        <a:pt x="141776" y="17958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B4176E0-7E69-A0AD-3219-F7F404F8CA2B}"/>
                    </a:ext>
                  </a:extLst>
                </p:cNvPr>
                <p:cNvSpPr/>
                <p:nvPr/>
              </p:nvSpPr>
              <p:spPr>
                <a:xfrm>
                  <a:off x="10120400" y="2017930"/>
                  <a:ext cx="139235" cy="170190"/>
                </a:xfrm>
                <a:custGeom>
                  <a:avLst/>
                  <a:gdLst>
                    <a:gd name="connsiteX0" fmla="*/ 138500 w 139235"/>
                    <a:gd name="connsiteY0" fmla="*/ 170188 h 170190"/>
                    <a:gd name="connsiteX1" fmla="*/ 131499 w 139235"/>
                    <a:gd name="connsiteY1" fmla="*/ 140822 h 170190"/>
                    <a:gd name="connsiteX2" fmla="*/ 94894 w 139235"/>
                    <a:gd name="connsiteY2" fmla="*/ 78643 h 170190"/>
                    <a:gd name="connsiteX3" fmla="*/ 33020 w 139235"/>
                    <a:gd name="connsiteY3" fmla="*/ 23827 h 170190"/>
                    <a:gd name="connsiteX4" fmla="*/ 26 w 139235"/>
                    <a:gd name="connsiteY4" fmla="*/ 52 h 170190"/>
                    <a:gd name="connsiteX5" fmla="*/ 36125 w 139235"/>
                    <a:gd name="connsiteY5" fmla="*/ 21417 h 170190"/>
                    <a:gd name="connsiteX6" fmla="*/ 99314 w 139235"/>
                    <a:gd name="connsiteY6" fmla="*/ 77024 h 170190"/>
                    <a:gd name="connsiteX7" fmla="*/ 135395 w 139235"/>
                    <a:gd name="connsiteY7" fmla="*/ 140146 h 170190"/>
                    <a:gd name="connsiteX8" fmla="*/ 138500 w 139235"/>
                    <a:gd name="connsiteY8" fmla="*/ 170188 h 17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9235" h="170190">
                      <a:moveTo>
                        <a:pt x="138500" y="170188"/>
                      </a:moveTo>
                      <a:cubicBezTo>
                        <a:pt x="137081" y="170397"/>
                        <a:pt x="137309" y="158672"/>
                        <a:pt x="131499" y="140822"/>
                      </a:cubicBezTo>
                      <a:cubicBezTo>
                        <a:pt x="125746" y="123058"/>
                        <a:pt x="113249" y="99941"/>
                        <a:pt x="94894" y="78643"/>
                      </a:cubicBezTo>
                      <a:cubicBezTo>
                        <a:pt x="76654" y="57193"/>
                        <a:pt x="52394" y="37695"/>
                        <a:pt x="33020" y="23827"/>
                      </a:cubicBezTo>
                      <a:cubicBezTo>
                        <a:pt x="13675" y="9863"/>
                        <a:pt x="-689" y="986"/>
                        <a:pt x="26" y="52"/>
                      </a:cubicBezTo>
                      <a:cubicBezTo>
                        <a:pt x="645" y="-738"/>
                        <a:pt x="16037" y="7520"/>
                        <a:pt x="36125" y="21417"/>
                      </a:cubicBezTo>
                      <a:cubicBezTo>
                        <a:pt x="56233" y="35218"/>
                        <a:pt x="80893" y="55259"/>
                        <a:pt x="99314" y="77024"/>
                      </a:cubicBezTo>
                      <a:cubicBezTo>
                        <a:pt x="117707" y="98731"/>
                        <a:pt x="130232" y="122020"/>
                        <a:pt x="135395" y="140146"/>
                      </a:cubicBezTo>
                      <a:cubicBezTo>
                        <a:pt x="140605" y="158386"/>
                        <a:pt x="139253" y="170197"/>
                        <a:pt x="138500" y="17018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483AF887-E9A9-72E5-8545-A0EBC3531C85}"/>
                    </a:ext>
                  </a:extLst>
                </p:cNvPr>
                <p:cNvSpPr/>
                <p:nvPr/>
              </p:nvSpPr>
              <p:spPr>
                <a:xfrm>
                  <a:off x="10117314" y="2021840"/>
                  <a:ext cx="133771" cy="164622"/>
                </a:xfrm>
                <a:custGeom>
                  <a:avLst/>
                  <a:gdLst>
                    <a:gd name="connsiteX0" fmla="*/ 133452 w 133771"/>
                    <a:gd name="connsiteY0" fmla="*/ 164620 h 164622"/>
                    <a:gd name="connsiteX1" fmla="*/ 126556 w 133771"/>
                    <a:gd name="connsiteY1" fmla="*/ 137635 h 164622"/>
                    <a:gd name="connsiteX2" fmla="*/ 88351 w 133771"/>
                    <a:gd name="connsiteY2" fmla="*/ 80362 h 164622"/>
                    <a:gd name="connsiteX3" fmla="*/ 31268 w 133771"/>
                    <a:gd name="connsiteY3" fmla="*/ 24069 h 164622"/>
                    <a:gd name="connsiteX4" fmla="*/ 35 w 133771"/>
                    <a:gd name="connsiteY4" fmla="*/ 47 h 164622"/>
                    <a:gd name="connsiteX5" fmla="*/ 87894 w 133771"/>
                    <a:gd name="connsiteY5" fmla="*/ 84381 h 164622"/>
                    <a:gd name="connsiteX6" fmla="*/ 124184 w 133771"/>
                    <a:gd name="connsiteY6" fmla="*/ 140083 h 164622"/>
                    <a:gd name="connsiteX7" fmla="*/ 133452 w 133771"/>
                    <a:gd name="connsiteY7" fmla="*/ 164620 h 16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771" h="164622">
                      <a:moveTo>
                        <a:pt x="133452" y="164620"/>
                      </a:moveTo>
                      <a:cubicBezTo>
                        <a:pt x="134395" y="164544"/>
                        <a:pt x="133576" y="153714"/>
                        <a:pt x="126556" y="137635"/>
                      </a:cubicBezTo>
                      <a:cubicBezTo>
                        <a:pt x="119640" y="121576"/>
                        <a:pt x="106391" y="100821"/>
                        <a:pt x="88351" y="80362"/>
                      </a:cubicBezTo>
                      <a:cubicBezTo>
                        <a:pt x="70644" y="59664"/>
                        <a:pt x="48803" y="39099"/>
                        <a:pt x="31268" y="24069"/>
                      </a:cubicBezTo>
                      <a:cubicBezTo>
                        <a:pt x="13722" y="9010"/>
                        <a:pt x="654" y="-763"/>
                        <a:pt x="35" y="47"/>
                      </a:cubicBezTo>
                      <a:cubicBezTo>
                        <a:pt x="-1584" y="1971"/>
                        <a:pt x="53061" y="42852"/>
                        <a:pt x="87894" y="84381"/>
                      </a:cubicBezTo>
                      <a:cubicBezTo>
                        <a:pt x="105420" y="104927"/>
                        <a:pt x="117707" y="125024"/>
                        <a:pt x="124184" y="140083"/>
                      </a:cubicBezTo>
                      <a:cubicBezTo>
                        <a:pt x="130747" y="155114"/>
                        <a:pt x="132195" y="164801"/>
                        <a:pt x="133452" y="1646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6" name="图形 3">
                <a:extLst>
                  <a:ext uri="{FF2B5EF4-FFF2-40B4-BE49-F238E27FC236}">
                    <a16:creationId xmlns:a16="http://schemas.microsoft.com/office/drawing/2014/main" id="{923CC3DF-8A74-5A19-D163-6F46D0B31F1E}"/>
                  </a:ext>
                </a:extLst>
              </p:cNvPr>
              <p:cNvGrpSpPr/>
              <p:nvPr/>
            </p:nvGrpSpPr>
            <p:grpSpPr>
              <a:xfrm>
                <a:off x="9922963" y="2007348"/>
                <a:ext cx="191882" cy="121258"/>
                <a:chOff x="9922963" y="2007348"/>
                <a:chExt cx="191882" cy="121258"/>
              </a:xfrm>
            </p:grpSpPr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9658817-EAA9-C7A4-21AD-3135B6A777DD}"/>
                    </a:ext>
                  </a:extLst>
                </p:cNvPr>
                <p:cNvSpPr/>
                <p:nvPr/>
              </p:nvSpPr>
              <p:spPr>
                <a:xfrm>
                  <a:off x="9922963" y="2007348"/>
                  <a:ext cx="191882" cy="121258"/>
                </a:xfrm>
                <a:custGeom>
                  <a:avLst/>
                  <a:gdLst>
                    <a:gd name="connsiteX0" fmla="*/ 904 w 191882"/>
                    <a:gd name="connsiteY0" fmla="*/ 115846 h 121258"/>
                    <a:gd name="connsiteX1" fmla="*/ 22603 w 191882"/>
                    <a:gd name="connsiteY1" fmla="*/ 75651 h 121258"/>
                    <a:gd name="connsiteX2" fmla="*/ 94688 w 191882"/>
                    <a:gd name="connsiteY2" fmla="*/ 19387 h 121258"/>
                    <a:gd name="connsiteX3" fmla="*/ 115319 w 191882"/>
                    <a:gd name="connsiteY3" fmla="*/ 10186 h 121258"/>
                    <a:gd name="connsiteX4" fmla="*/ 134569 w 191882"/>
                    <a:gd name="connsiteY4" fmla="*/ 4585 h 121258"/>
                    <a:gd name="connsiteX5" fmla="*/ 151981 w 191882"/>
                    <a:gd name="connsiteY5" fmla="*/ 1756 h 121258"/>
                    <a:gd name="connsiteX6" fmla="*/ 166649 w 191882"/>
                    <a:gd name="connsiteY6" fmla="*/ 213 h 121258"/>
                    <a:gd name="connsiteX7" fmla="*/ 190614 w 191882"/>
                    <a:gd name="connsiteY7" fmla="*/ 13348 h 121258"/>
                    <a:gd name="connsiteX8" fmla="*/ 178508 w 191882"/>
                    <a:gd name="connsiteY8" fmla="*/ 40037 h 121258"/>
                    <a:gd name="connsiteX9" fmla="*/ 111585 w 191882"/>
                    <a:gd name="connsiteY9" fmla="*/ 86662 h 121258"/>
                    <a:gd name="connsiteX10" fmla="*/ 38881 w 191882"/>
                    <a:gd name="connsiteY10" fmla="*/ 118123 h 121258"/>
                    <a:gd name="connsiteX11" fmla="*/ 904 w 191882"/>
                    <a:gd name="connsiteY11" fmla="*/ 115846 h 121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882" h="121258">
                      <a:moveTo>
                        <a:pt x="904" y="115846"/>
                      </a:moveTo>
                      <a:cubicBezTo>
                        <a:pt x="-2953" y="109589"/>
                        <a:pt x="5762" y="94110"/>
                        <a:pt x="22603" y="75651"/>
                      </a:cubicBezTo>
                      <a:cubicBezTo>
                        <a:pt x="39471" y="57258"/>
                        <a:pt x="64598" y="35665"/>
                        <a:pt x="94688" y="19387"/>
                      </a:cubicBezTo>
                      <a:cubicBezTo>
                        <a:pt x="101526" y="15472"/>
                        <a:pt x="108546" y="12538"/>
                        <a:pt x="115319" y="10186"/>
                      </a:cubicBezTo>
                      <a:cubicBezTo>
                        <a:pt x="122101" y="7861"/>
                        <a:pt x="128301" y="5842"/>
                        <a:pt x="134569" y="4585"/>
                      </a:cubicBezTo>
                      <a:cubicBezTo>
                        <a:pt x="140855" y="3366"/>
                        <a:pt x="146675" y="2480"/>
                        <a:pt x="151981" y="1756"/>
                      </a:cubicBezTo>
                      <a:cubicBezTo>
                        <a:pt x="157219" y="965"/>
                        <a:pt x="162086" y="442"/>
                        <a:pt x="166649" y="213"/>
                      </a:cubicBezTo>
                      <a:cubicBezTo>
                        <a:pt x="187099" y="-1330"/>
                        <a:pt x="188585" y="5766"/>
                        <a:pt x="190614" y="13348"/>
                      </a:cubicBezTo>
                      <a:cubicBezTo>
                        <a:pt x="193510" y="24702"/>
                        <a:pt x="192224" y="31836"/>
                        <a:pt x="178508" y="40037"/>
                      </a:cubicBezTo>
                      <a:cubicBezTo>
                        <a:pt x="159391" y="52496"/>
                        <a:pt x="136883" y="72089"/>
                        <a:pt x="111585" y="86662"/>
                      </a:cubicBezTo>
                      <a:cubicBezTo>
                        <a:pt x="84353" y="102511"/>
                        <a:pt x="58807" y="113189"/>
                        <a:pt x="38881" y="118123"/>
                      </a:cubicBezTo>
                      <a:cubicBezTo>
                        <a:pt x="18916" y="123047"/>
                        <a:pt x="4810" y="122085"/>
                        <a:pt x="904" y="11584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6C9C4828-C955-47F2-2038-154720EAEFA5}"/>
                    </a:ext>
                  </a:extLst>
                </p:cNvPr>
                <p:cNvSpPr/>
                <p:nvPr/>
              </p:nvSpPr>
              <p:spPr>
                <a:xfrm>
                  <a:off x="9924882" y="2020586"/>
                  <a:ext cx="188727" cy="104370"/>
                </a:xfrm>
                <a:custGeom>
                  <a:avLst/>
                  <a:gdLst>
                    <a:gd name="connsiteX0" fmla="*/ 24 w 188727"/>
                    <a:gd name="connsiteY0" fmla="*/ 104247 h 104370"/>
                    <a:gd name="connsiteX1" fmla="*/ 24732 w 188727"/>
                    <a:gd name="connsiteY1" fmla="*/ 89645 h 104370"/>
                    <a:gd name="connsiteX2" fmla="*/ 84434 w 188727"/>
                    <a:gd name="connsiteY2" fmla="*/ 55669 h 104370"/>
                    <a:gd name="connsiteX3" fmla="*/ 119401 w 188727"/>
                    <a:gd name="connsiteY3" fmla="*/ 34419 h 104370"/>
                    <a:gd name="connsiteX4" fmla="*/ 152586 w 188727"/>
                    <a:gd name="connsiteY4" fmla="*/ 15626 h 104370"/>
                    <a:gd name="connsiteX5" fmla="*/ 166664 w 188727"/>
                    <a:gd name="connsiteY5" fmla="*/ 8301 h 104370"/>
                    <a:gd name="connsiteX6" fmla="*/ 178208 w 188727"/>
                    <a:gd name="connsiteY6" fmla="*/ 3568 h 104370"/>
                    <a:gd name="connsiteX7" fmla="*/ 188724 w 188727"/>
                    <a:gd name="connsiteY7" fmla="*/ 110 h 104370"/>
                    <a:gd name="connsiteX8" fmla="*/ 178694 w 188727"/>
                    <a:gd name="connsiteY8" fmla="*/ 5996 h 104370"/>
                    <a:gd name="connsiteX9" fmla="*/ 167330 w 188727"/>
                    <a:gd name="connsiteY9" fmla="*/ 11454 h 104370"/>
                    <a:gd name="connsiteX10" fmla="*/ 153338 w 188727"/>
                    <a:gd name="connsiteY10" fmla="*/ 19341 h 104370"/>
                    <a:gd name="connsiteX11" fmla="*/ 120210 w 188727"/>
                    <a:gd name="connsiteY11" fmla="*/ 38734 h 104370"/>
                    <a:gd name="connsiteX12" fmla="*/ 85263 w 188727"/>
                    <a:gd name="connsiteY12" fmla="*/ 60108 h 104370"/>
                    <a:gd name="connsiteX13" fmla="*/ 26075 w 188727"/>
                    <a:gd name="connsiteY13" fmla="*/ 93207 h 104370"/>
                    <a:gd name="connsiteX14" fmla="*/ 24 w 188727"/>
                    <a:gd name="connsiteY14" fmla="*/ 104247 h 104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8727" h="104370">
                      <a:moveTo>
                        <a:pt x="24" y="104247"/>
                      </a:moveTo>
                      <a:cubicBezTo>
                        <a:pt x="-548" y="103342"/>
                        <a:pt x="9197" y="98170"/>
                        <a:pt x="24732" y="89645"/>
                      </a:cubicBezTo>
                      <a:cubicBezTo>
                        <a:pt x="40277" y="81168"/>
                        <a:pt x="61460" y="69118"/>
                        <a:pt x="84434" y="55669"/>
                      </a:cubicBezTo>
                      <a:cubicBezTo>
                        <a:pt x="95788" y="48687"/>
                        <a:pt x="107923" y="41725"/>
                        <a:pt x="119401" y="34419"/>
                      </a:cubicBezTo>
                      <a:cubicBezTo>
                        <a:pt x="131212" y="27856"/>
                        <a:pt x="142261" y="20598"/>
                        <a:pt x="152586" y="15626"/>
                      </a:cubicBezTo>
                      <a:cubicBezTo>
                        <a:pt x="157691" y="12969"/>
                        <a:pt x="162416" y="10511"/>
                        <a:pt x="166664" y="8301"/>
                      </a:cubicBezTo>
                      <a:cubicBezTo>
                        <a:pt x="171093" y="6492"/>
                        <a:pt x="174988" y="4901"/>
                        <a:pt x="178208" y="3568"/>
                      </a:cubicBezTo>
                      <a:cubicBezTo>
                        <a:pt x="184704" y="967"/>
                        <a:pt x="188600" y="-414"/>
                        <a:pt x="188724" y="110"/>
                      </a:cubicBezTo>
                      <a:cubicBezTo>
                        <a:pt x="188857" y="624"/>
                        <a:pt x="185066" y="2806"/>
                        <a:pt x="178694" y="5996"/>
                      </a:cubicBezTo>
                      <a:cubicBezTo>
                        <a:pt x="175465" y="7549"/>
                        <a:pt x="171636" y="9387"/>
                        <a:pt x="167330" y="11454"/>
                      </a:cubicBezTo>
                      <a:cubicBezTo>
                        <a:pt x="163101" y="13845"/>
                        <a:pt x="158396" y="16493"/>
                        <a:pt x="153338" y="19341"/>
                      </a:cubicBezTo>
                      <a:cubicBezTo>
                        <a:pt x="143089" y="24561"/>
                        <a:pt x="132021" y="32057"/>
                        <a:pt x="120210" y="38734"/>
                      </a:cubicBezTo>
                      <a:cubicBezTo>
                        <a:pt x="108695" y="46106"/>
                        <a:pt x="96598" y="53155"/>
                        <a:pt x="85263" y="60108"/>
                      </a:cubicBezTo>
                      <a:cubicBezTo>
                        <a:pt x="62432" y="73548"/>
                        <a:pt x="41572" y="85378"/>
                        <a:pt x="26075" y="93207"/>
                      </a:cubicBezTo>
                      <a:cubicBezTo>
                        <a:pt x="10558" y="101075"/>
                        <a:pt x="576" y="105152"/>
                        <a:pt x="24" y="104247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0BB88D77-8DC7-5F83-09BC-2DD501A03160}"/>
                    </a:ext>
                  </a:extLst>
                </p:cNvPr>
                <p:cNvSpPr/>
                <p:nvPr/>
              </p:nvSpPr>
              <p:spPr>
                <a:xfrm>
                  <a:off x="9923194" y="2015885"/>
                  <a:ext cx="189168" cy="101297"/>
                </a:xfrm>
                <a:custGeom>
                  <a:avLst/>
                  <a:gdLst>
                    <a:gd name="connsiteX0" fmla="*/ 26 w 189168"/>
                    <a:gd name="connsiteY0" fmla="*/ 101185 h 101297"/>
                    <a:gd name="connsiteX1" fmla="*/ 82389 w 189168"/>
                    <a:gd name="connsiteY1" fmla="*/ 50255 h 101297"/>
                    <a:gd name="connsiteX2" fmla="*/ 118308 w 189168"/>
                    <a:gd name="connsiteY2" fmla="*/ 30338 h 101297"/>
                    <a:gd name="connsiteX3" fmla="*/ 152760 w 189168"/>
                    <a:gd name="connsiteY3" fmla="*/ 14327 h 101297"/>
                    <a:gd name="connsiteX4" fmla="*/ 167247 w 189168"/>
                    <a:gd name="connsiteY4" fmla="*/ 8336 h 101297"/>
                    <a:gd name="connsiteX5" fmla="*/ 178972 w 189168"/>
                    <a:gd name="connsiteY5" fmla="*/ 4440 h 101297"/>
                    <a:gd name="connsiteX6" fmla="*/ 189164 w 189168"/>
                    <a:gd name="connsiteY6" fmla="*/ 144 h 101297"/>
                    <a:gd name="connsiteX7" fmla="*/ 177887 w 189168"/>
                    <a:gd name="connsiteY7" fmla="*/ 2421 h 101297"/>
                    <a:gd name="connsiteX8" fmla="*/ 165409 w 189168"/>
                    <a:gd name="connsiteY8" fmla="*/ 5992 h 101297"/>
                    <a:gd name="connsiteX9" fmla="*/ 150245 w 189168"/>
                    <a:gd name="connsiteY9" fmla="*/ 12060 h 101297"/>
                    <a:gd name="connsiteX10" fmla="*/ 114764 w 189168"/>
                    <a:gd name="connsiteY10" fmla="*/ 28691 h 101297"/>
                    <a:gd name="connsiteX11" fmla="*/ 78531 w 189168"/>
                    <a:gd name="connsiteY11" fmla="*/ 49141 h 101297"/>
                    <a:gd name="connsiteX12" fmla="*/ 21543 w 189168"/>
                    <a:gd name="connsiteY12" fmla="*/ 84993 h 101297"/>
                    <a:gd name="connsiteX13" fmla="*/ 26 w 189168"/>
                    <a:gd name="connsiteY13" fmla="*/ 101185 h 101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9168" h="101297">
                      <a:moveTo>
                        <a:pt x="26" y="101185"/>
                      </a:moveTo>
                      <a:cubicBezTo>
                        <a:pt x="1312" y="103195"/>
                        <a:pt x="36212" y="77811"/>
                        <a:pt x="82389" y="50255"/>
                      </a:cubicBezTo>
                      <a:cubicBezTo>
                        <a:pt x="93838" y="43245"/>
                        <a:pt x="106402" y="36777"/>
                        <a:pt x="118308" y="30338"/>
                      </a:cubicBezTo>
                      <a:cubicBezTo>
                        <a:pt x="130538" y="24452"/>
                        <a:pt x="142073" y="18404"/>
                        <a:pt x="152760" y="14327"/>
                      </a:cubicBezTo>
                      <a:cubicBezTo>
                        <a:pt x="158036" y="12174"/>
                        <a:pt x="162837" y="10012"/>
                        <a:pt x="167247" y="8336"/>
                      </a:cubicBezTo>
                      <a:cubicBezTo>
                        <a:pt x="171752" y="6840"/>
                        <a:pt x="175715" y="5535"/>
                        <a:pt x="178972" y="4440"/>
                      </a:cubicBezTo>
                      <a:cubicBezTo>
                        <a:pt x="185526" y="2183"/>
                        <a:pt x="189307" y="668"/>
                        <a:pt x="189164" y="144"/>
                      </a:cubicBezTo>
                      <a:cubicBezTo>
                        <a:pt x="189022" y="-370"/>
                        <a:pt x="184907" y="516"/>
                        <a:pt x="177887" y="2421"/>
                      </a:cubicBezTo>
                      <a:cubicBezTo>
                        <a:pt x="174391" y="3421"/>
                        <a:pt x="170171" y="4631"/>
                        <a:pt x="165409" y="5992"/>
                      </a:cubicBezTo>
                      <a:cubicBezTo>
                        <a:pt x="160846" y="7812"/>
                        <a:pt x="155751" y="9860"/>
                        <a:pt x="150245" y="12060"/>
                      </a:cubicBezTo>
                      <a:cubicBezTo>
                        <a:pt x="139082" y="16213"/>
                        <a:pt x="127337" y="22652"/>
                        <a:pt x="114764" y="28691"/>
                      </a:cubicBezTo>
                      <a:cubicBezTo>
                        <a:pt x="102668" y="35415"/>
                        <a:pt x="89990" y="42111"/>
                        <a:pt x="78531" y="49141"/>
                      </a:cubicBezTo>
                      <a:cubicBezTo>
                        <a:pt x="55271" y="62809"/>
                        <a:pt x="35564" y="75697"/>
                        <a:pt x="21543" y="84993"/>
                      </a:cubicBezTo>
                      <a:cubicBezTo>
                        <a:pt x="7637" y="94337"/>
                        <a:pt x="-526" y="100280"/>
                        <a:pt x="26" y="10118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0" name="图形 3">
                <a:extLst>
                  <a:ext uri="{FF2B5EF4-FFF2-40B4-BE49-F238E27FC236}">
                    <a16:creationId xmlns:a16="http://schemas.microsoft.com/office/drawing/2014/main" id="{72B110D7-33C6-B68E-9C7D-99C09B83E939}"/>
                  </a:ext>
                </a:extLst>
              </p:cNvPr>
              <p:cNvGrpSpPr/>
              <p:nvPr/>
            </p:nvGrpSpPr>
            <p:grpSpPr>
              <a:xfrm>
                <a:off x="10090979" y="1974649"/>
                <a:ext cx="63089" cy="61621"/>
                <a:chOff x="10090979" y="1974649"/>
                <a:chExt cx="63089" cy="61621"/>
              </a:xfrm>
            </p:grpSpPr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89846701-014F-3081-EE33-220C5B8B6745}"/>
                    </a:ext>
                  </a:extLst>
                </p:cNvPr>
                <p:cNvSpPr/>
                <p:nvPr/>
              </p:nvSpPr>
              <p:spPr>
                <a:xfrm>
                  <a:off x="10090979" y="1974649"/>
                  <a:ext cx="63089" cy="61621"/>
                </a:xfrm>
                <a:custGeom>
                  <a:avLst/>
                  <a:gdLst>
                    <a:gd name="connsiteX0" fmla="*/ 49211 w 63089"/>
                    <a:gd name="connsiteY0" fmla="*/ 19673 h 61621"/>
                    <a:gd name="connsiteX1" fmla="*/ 41839 w 63089"/>
                    <a:gd name="connsiteY1" fmla="*/ 47115 h 61621"/>
                    <a:gd name="connsiteX2" fmla="*/ 13873 w 63089"/>
                    <a:gd name="connsiteY2" fmla="*/ 41952 h 61621"/>
                    <a:gd name="connsiteX3" fmla="*/ 21265 w 63089"/>
                    <a:gd name="connsiteY3" fmla="*/ 14510 h 61621"/>
                    <a:gd name="connsiteX4" fmla="*/ 49211 w 63089"/>
                    <a:gd name="connsiteY4" fmla="*/ 19673 h 6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89" h="61621">
                      <a:moveTo>
                        <a:pt x="49211" y="19673"/>
                      </a:moveTo>
                      <a:cubicBezTo>
                        <a:pt x="71299" y="27179"/>
                        <a:pt x="65680" y="48096"/>
                        <a:pt x="41839" y="47115"/>
                      </a:cubicBezTo>
                      <a:cubicBezTo>
                        <a:pt x="32437" y="69060"/>
                        <a:pt x="11130" y="65117"/>
                        <a:pt x="13873" y="41952"/>
                      </a:cubicBezTo>
                      <a:cubicBezTo>
                        <a:pt x="-8206" y="34446"/>
                        <a:pt x="-2596" y="13529"/>
                        <a:pt x="21265" y="14510"/>
                      </a:cubicBezTo>
                      <a:cubicBezTo>
                        <a:pt x="30666" y="-7445"/>
                        <a:pt x="51964" y="-3492"/>
                        <a:pt x="49211" y="19673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C0B07A6-2985-5940-B3BA-C5FD1682D3E4}"/>
                    </a:ext>
                  </a:extLst>
                </p:cNvPr>
                <p:cNvSpPr/>
                <p:nvPr/>
              </p:nvSpPr>
              <p:spPr>
                <a:xfrm>
                  <a:off x="10098585" y="1982072"/>
                  <a:ext cx="49072" cy="49244"/>
                </a:xfrm>
                <a:custGeom>
                  <a:avLst/>
                  <a:gdLst>
                    <a:gd name="connsiteX0" fmla="*/ 21755 w 49072"/>
                    <a:gd name="connsiteY0" fmla="*/ 19641 h 49244"/>
                    <a:gd name="connsiteX1" fmla="*/ 15135 w 49072"/>
                    <a:gd name="connsiteY1" fmla="*/ 1619 h 49244"/>
                    <a:gd name="connsiteX2" fmla="*/ 23060 w 49072"/>
                    <a:gd name="connsiteY2" fmla="*/ 19117 h 49244"/>
                    <a:gd name="connsiteX3" fmla="*/ 21079 w 49072"/>
                    <a:gd name="connsiteY3" fmla="*/ 38 h 49244"/>
                    <a:gd name="connsiteX4" fmla="*/ 24432 w 49072"/>
                    <a:gd name="connsiteY4" fmla="*/ 18936 h 49244"/>
                    <a:gd name="connsiteX5" fmla="*/ 27241 w 49072"/>
                    <a:gd name="connsiteY5" fmla="*/ 0 h 49244"/>
                    <a:gd name="connsiteX6" fmla="*/ 25822 w 49072"/>
                    <a:gd name="connsiteY6" fmla="*/ 19098 h 49244"/>
                    <a:gd name="connsiteX7" fmla="*/ 33223 w 49072"/>
                    <a:gd name="connsiteY7" fmla="*/ 1505 h 49244"/>
                    <a:gd name="connsiteX8" fmla="*/ 27127 w 49072"/>
                    <a:gd name="connsiteY8" fmla="*/ 19612 h 49244"/>
                    <a:gd name="connsiteX9" fmla="*/ 38681 w 49072"/>
                    <a:gd name="connsiteY9" fmla="*/ 4448 h 49244"/>
                    <a:gd name="connsiteX10" fmla="*/ 28280 w 49072"/>
                    <a:gd name="connsiteY10" fmla="*/ 20431 h 49244"/>
                    <a:gd name="connsiteX11" fmla="*/ 43234 w 49072"/>
                    <a:gd name="connsiteY11" fmla="*/ 8658 h 49244"/>
                    <a:gd name="connsiteX12" fmla="*/ 29175 w 49072"/>
                    <a:gd name="connsiteY12" fmla="*/ 21498 h 49244"/>
                    <a:gd name="connsiteX13" fmla="*/ 46606 w 49072"/>
                    <a:gd name="connsiteY13" fmla="*/ 13868 h 49244"/>
                    <a:gd name="connsiteX14" fmla="*/ 29785 w 49072"/>
                    <a:gd name="connsiteY14" fmla="*/ 22765 h 49244"/>
                    <a:gd name="connsiteX15" fmla="*/ 48606 w 49072"/>
                    <a:gd name="connsiteY15" fmla="*/ 19745 h 49244"/>
                    <a:gd name="connsiteX16" fmla="*/ 30080 w 49072"/>
                    <a:gd name="connsiteY16" fmla="*/ 24146 h 49244"/>
                    <a:gd name="connsiteX17" fmla="*/ 49073 w 49072"/>
                    <a:gd name="connsiteY17" fmla="*/ 25927 h 49244"/>
                    <a:gd name="connsiteX18" fmla="*/ 30004 w 49072"/>
                    <a:gd name="connsiteY18" fmla="*/ 25546 h 49244"/>
                    <a:gd name="connsiteX19" fmla="*/ 48006 w 49072"/>
                    <a:gd name="connsiteY19" fmla="*/ 32023 h 49244"/>
                    <a:gd name="connsiteX20" fmla="*/ 29594 w 49072"/>
                    <a:gd name="connsiteY20" fmla="*/ 26880 h 49244"/>
                    <a:gd name="connsiteX21" fmla="*/ 45472 w 49072"/>
                    <a:gd name="connsiteY21" fmla="*/ 37643 h 49244"/>
                    <a:gd name="connsiteX22" fmla="*/ 28861 w 49072"/>
                    <a:gd name="connsiteY22" fmla="*/ 28080 h 49244"/>
                    <a:gd name="connsiteX23" fmla="*/ 41605 w 49072"/>
                    <a:gd name="connsiteY23" fmla="*/ 42443 h 49244"/>
                    <a:gd name="connsiteX24" fmla="*/ 27870 w 49072"/>
                    <a:gd name="connsiteY24" fmla="*/ 29051 h 49244"/>
                    <a:gd name="connsiteX25" fmla="*/ 36671 w 49072"/>
                    <a:gd name="connsiteY25" fmla="*/ 46110 h 49244"/>
                    <a:gd name="connsiteX26" fmla="*/ 26651 w 49072"/>
                    <a:gd name="connsiteY26" fmla="*/ 29737 h 49244"/>
                    <a:gd name="connsiteX27" fmla="*/ 30975 w 49072"/>
                    <a:gd name="connsiteY27" fmla="*/ 48435 h 49244"/>
                    <a:gd name="connsiteX28" fmla="*/ 25298 w 49072"/>
                    <a:gd name="connsiteY28" fmla="*/ 30090 h 49244"/>
                    <a:gd name="connsiteX29" fmla="*/ 24870 w 49072"/>
                    <a:gd name="connsiteY29" fmla="*/ 49244 h 49244"/>
                    <a:gd name="connsiteX30" fmla="*/ 23889 w 49072"/>
                    <a:gd name="connsiteY30" fmla="*/ 30099 h 49244"/>
                    <a:gd name="connsiteX31" fmla="*/ 18755 w 49072"/>
                    <a:gd name="connsiteY31" fmla="*/ 48511 h 49244"/>
                    <a:gd name="connsiteX32" fmla="*/ 22536 w 49072"/>
                    <a:gd name="connsiteY32" fmla="*/ 29766 h 49244"/>
                    <a:gd name="connsiteX33" fmla="*/ 12992 w 49072"/>
                    <a:gd name="connsiteY33" fmla="*/ 46272 h 49244"/>
                    <a:gd name="connsiteX34" fmla="*/ 21307 w 49072"/>
                    <a:gd name="connsiteY34" fmla="*/ 29099 h 49244"/>
                    <a:gd name="connsiteX35" fmla="*/ 7944 w 49072"/>
                    <a:gd name="connsiteY35" fmla="*/ 42653 h 49244"/>
                    <a:gd name="connsiteX36" fmla="*/ 20269 w 49072"/>
                    <a:gd name="connsiteY36" fmla="*/ 28137 h 49244"/>
                    <a:gd name="connsiteX37" fmla="*/ 3943 w 49072"/>
                    <a:gd name="connsiteY37" fmla="*/ 37910 h 49244"/>
                    <a:gd name="connsiteX38" fmla="*/ 19507 w 49072"/>
                    <a:gd name="connsiteY38" fmla="*/ 26956 h 49244"/>
                    <a:gd name="connsiteX39" fmla="*/ 1238 w 49072"/>
                    <a:gd name="connsiteY39" fmla="*/ 32337 h 49244"/>
                    <a:gd name="connsiteX40" fmla="*/ 19059 w 49072"/>
                    <a:gd name="connsiteY40" fmla="*/ 25622 h 49244"/>
                    <a:gd name="connsiteX41" fmla="*/ 0 w 49072"/>
                    <a:gd name="connsiteY41" fmla="*/ 26251 h 49244"/>
                    <a:gd name="connsiteX42" fmla="*/ 18935 w 49072"/>
                    <a:gd name="connsiteY42" fmla="*/ 24222 h 49244"/>
                    <a:gd name="connsiteX43" fmla="*/ 295 w 49072"/>
                    <a:gd name="connsiteY43" fmla="*/ 20069 h 49244"/>
                    <a:gd name="connsiteX44" fmla="*/ 19193 w 49072"/>
                    <a:gd name="connsiteY44" fmla="*/ 22841 h 49244"/>
                    <a:gd name="connsiteX45" fmla="*/ 2114 w 49072"/>
                    <a:gd name="connsiteY45" fmla="*/ 14164 h 49244"/>
                    <a:gd name="connsiteX46" fmla="*/ 19755 w 49072"/>
                    <a:gd name="connsiteY46" fmla="*/ 21574 h 49244"/>
                    <a:gd name="connsiteX47" fmla="*/ 5344 w 49072"/>
                    <a:gd name="connsiteY47" fmla="*/ 8915 h 49244"/>
                    <a:gd name="connsiteX48" fmla="*/ 20631 w 49072"/>
                    <a:gd name="connsiteY48" fmla="*/ 20479 h 49244"/>
                    <a:gd name="connsiteX49" fmla="*/ 9763 w 49072"/>
                    <a:gd name="connsiteY49" fmla="*/ 4639 h 49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072" h="49244">
                      <a:moveTo>
                        <a:pt x="21755" y="19641"/>
                      </a:moveTo>
                      <a:lnTo>
                        <a:pt x="15135" y="1619"/>
                      </a:lnTo>
                      <a:lnTo>
                        <a:pt x="23060" y="19117"/>
                      </a:lnTo>
                      <a:lnTo>
                        <a:pt x="21079" y="38"/>
                      </a:lnTo>
                      <a:lnTo>
                        <a:pt x="24432" y="18936"/>
                      </a:lnTo>
                      <a:lnTo>
                        <a:pt x="27241" y="0"/>
                      </a:lnTo>
                      <a:lnTo>
                        <a:pt x="25822" y="19098"/>
                      </a:lnTo>
                      <a:lnTo>
                        <a:pt x="33223" y="1505"/>
                      </a:lnTo>
                      <a:lnTo>
                        <a:pt x="27127" y="19612"/>
                      </a:lnTo>
                      <a:lnTo>
                        <a:pt x="38681" y="4448"/>
                      </a:lnTo>
                      <a:lnTo>
                        <a:pt x="28280" y="20431"/>
                      </a:lnTo>
                      <a:lnTo>
                        <a:pt x="43234" y="8658"/>
                      </a:lnTo>
                      <a:lnTo>
                        <a:pt x="29175" y="21498"/>
                      </a:lnTo>
                      <a:lnTo>
                        <a:pt x="46606" y="13868"/>
                      </a:lnTo>
                      <a:lnTo>
                        <a:pt x="29785" y="22765"/>
                      </a:lnTo>
                      <a:lnTo>
                        <a:pt x="48606" y="19745"/>
                      </a:lnTo>
                      <a:lnTo>
                        <a:pt x="30080" y="24146"/>
                      </a:lnTo>
                      <a:lnTo>
                        <a:pt x="49073" y="25927"/>
                      </a:lnTo>
                      <a:lnTo>
                        <a:pt x="30004" y="25546"/>
                      </a:lnTo>
                      <a:lnTo>
                        <a:pt x="48006" y="32023"/>
                      </a:lnTo>
                      <a:lnTo>
                        <a:pt x="29594" y="26880"/>
                      </a:lnTo>
                      <a:lnTo>
                        <a:pt x="45472" y="37643"/>
                      </a:lnTo>
                      <a:lnTo>
                        <a:pt x="28861" y="28080"/>
                      </a:lnTo>
                      <a:lnTo>
                        <a:pt x="41605" y="42443"/>
                      </a:lnTo>
                      <a:lnTo>
                        <a:pt x="27870" y="29051"/>
                      </a:lnTo>
                      <a:lnTo>
                        <a:pt x="36671" y="46110"/>
                      </a:lnTo>
                      <a:lnTo>
                        <a:pt x="26651" y="29737"/>
                      </a:lnTo>
                      <a:lnTo>
                        <a:pt x="30975" y="48435"/>
                      </a:lnTo>
                      <a:lnTo>
                        <a:pt x="25298" y="30090"/>
                      </a:lnTo>
                      <a:lnTo>
                        <a:pt x="24870" y="49244"/>
                      </a:lnTo>
                      <a:lnTo>
                        <a:pt x="23889" y="30099"/>
                      </a:lnTo>
                      <a:lnTo>
                        <a:pt x="18755" y="48511"/>
                      </a:lnTo>
                      <a:lnTo>
                        <a:pt x="22536" y="29766"/>
                      </a:lnTo>
                      <a:lnTo>
                        <a:pt x="12992" y="46272"/>
                      </a:lnTo>
                      <a:lnTo>
                        <a:pt x="21307" y="29099"/>
                      </a:lnTo>
                      <a:lnTo>
                        <a:pt x="7944" y="42653"/>
                      </a:lnTo>
                      <a:lnTo>
                        <a:pt x="20269" y="28137"/>
                      </a:lnTo>
                      <a:lnTo>
                        <a:pt x="3943" y="37910"/>
                      </a:lnTo>
                      <a:lnTo>
                        <a:pt x="19507" y="26956"/>
                      </a:lnTo>
                      <a:lnTo>
                        <a:pt x="1238" y="32337"/>
                      </a:lnTo>
                      <a:lnTo>
                        <a:pt x="19059" y="25622"/>
                      </a:lnTo>
                      <a:lnTo>
                        <a:pt x="0" y="26251"/>
                      </a:lnTo>
                      <a:lnTo>
                        <a:pt x="18935" y="24222"/>
                      </a:lnTo>
                      <a:lnTo>
                        <a:pt x="295" y="20069"/>
                      </a:lnTo>
                      <a:lnTo>
                        <a:pt x="19193" y="22841"/>
                      </a:lnTo>
                      <a:lnTo>
                        <a:pt x="2114" y="14164"/>
                      </a:lnTo>
                      <a:lnTo>
                        <a:pt x="19755" y="21574"/>
                      </a:lnTo>
                      <a:lnTo>
                        <a:pt x="5344" y="8915"/>
                      </a:lnTo>
                      <a:lnTo>
                        <a:pt x="20631" y="20479"/>
                      </a:lnTo>
                      <a:lnTo>
                        <a:pt x="9763" y="4639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8680C42-680F-1F61-37DF-96D5EF122258}"/>
                    </a:ext>
                  </a:extLst>
                </p:cNvPr>
                <p:cNvSpPr/>
                <p:nvPr/>
              </p:nvSpPr>
              <p:spPr>
                <a:xfrm>
                  <a:off x="10118121" y="2000760"/>
                  <a:ext cx="25126" cy="11454"/>
                </a:xfrm>
                <a:custGeom>
                  <a:avLst/>
                  <a:gdLst>
                    <a:gd name="connsiteX0" fmla="*/ 8944 w 25126"/>
                    <a:gd name="connsiteY0" fmla="*/ 3210 h 11454"/>
                    <a:gd name="connsiteX1" fmla="*/ 4886 w 25126"/>
                    <a:gd name="connsiteY1" fmla="*/ 0 h 11454"/>
                    <a:gd name="connsiteX2" fmla="*/ 3848 w 25126"/>
                    <a:gd name="connsiteY2" fmla="*/ 1591 h 11454"/>
                    <a:gd name="connsiteX3" fmla="*/ 8458 w 25126"/>
                    <a:gd name="connsiteY3" fmla="*/ 4058 h 11454"/>
                    <a:gd name="connsiteX4" fmla="*/ 8258 w 25126"/>
                    <a:gd name="connsiteY4" fmla="*/ 4448 h 11454"/>
                    <a:gd name="connsiteX5" fmla="*/ 1410 w 25126"/>
                    <a:gd name="connsiteY5" fmla="*/ 1896 h 11454"/>
                    <a:gd name="connsiteX6" fmla="*/ 895 w 25126"/>
                    <a:gd name="connsiteY6" fmla="*/ 3743 h 11454"/>
                    <a:gd name="connsiteX7" fmla="*/ 7934 w 25126"/>
                    <a:gd name="connsiteY7" fmla="*/ 5001 h 11454"/>
                    <a:gd name="connsiteX8" fmla="*/ 7334 w 25126"/>
                    <a:gd name="connsiteY8" fmla="*/ 6039 h 11454"/>
                    <a:gd name="connsiteX9" fmla="*/ 0 w 25126"/>
                    <a:gd name="connsiteY9" fmla="*/ 5782 h 11454"/>
                    <a:gd name="connsiteX10" fmla="*/ 57 w 25126"/>
                    <a:gd name="connsiteY10" fmla="*/ 7696 h 11454"/>
                    <a:gd name="connsiteX11" fmla="*/ 7286 w 25126"/>
                    <a:gd name="connsiteY11" fmla="*/ 6915 h 11454"/>
                    <a:gd name="connsiteX12" fmla="*/ 7687 w 25126"/>
                    <a:gd name="connsiteY12" fmla="*/ 7544 h 11454"/>
                    <a:gd name="connsiteX13" fmla="*/ 7877 w 25126"/>
                    <a:gd name="connsiteY13" fmla="*/ 7877 h 11454"/>
                    <a:gd name="connsiteX14" fmla="*/ 1248 w 25126"/>
                    <a:gd name="connsiteY14" fmla="*/ 9649 h 11454"/>
                    <a:gd name="connsiteX15" fmla="*/ 1914 w 25126"/>
                    <a:gd name="connsiteY15" fmla="*/ 11440 h 11454"/>
                    <a:gd name="connsiteX16" fmla="*/ 8163 w 25126"/>
                    <a:gd name="connsiteY16" fmla="*/ 8401 h 11454"/>
                    <a:gd name="connsiteX17" fmla="*/ 25127 w 25126"/>
                    <a:gd name="connsiteY17" fmla="*/ 8496 h 11454"/>
                    <a:gd name="connsiteX18" fmla="*/ 8944 w 25126"/>
                    <a:gd name="connsiteY18" fmla="*/ 3210 h 1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126" h="11454">
                      <a:moveTo>
                        <a:pt x="8944" y="3210"/>
                      </a:moveTo>
                      <a:lnTo>
                        <a:pt x="4886" y="0"/>
                      </a:lnTo>
                      <a:lnTo>
                        <a:pt x="3848" y="1591"/>
                      </a:lnTo>
                      <a:lnTo>
                        <a:pt x="8458" y="4058"/>
                      </a:lnTo>
                      <a:cubicBezTo>
                        <a:pt x="8382" y="4172"/>
                        <a:pt x="8315" y="4324"/>
                        <a:pt x="8258" y="4448"/>
                      </a:cubicBezTo>
                      <a:lnTo>
                        <a:pt x="1410" y="1896"/>
                      </a:lnTo>
                      <a:lnTo>
                        <a:pt x="895" y="3743"/>
                      </a:lnTo>
                      <a:lnTo>
                        <a:pt x="7934" y="5001"/>
                      </a:lnTo>
                      <a:cubicBezTo>
                        <a:pt x="7734" y="5353"/>
                        <a:pt x="7525" y="5648"/>
                        <a:pt x="7334" y="6039"/>
                      </a:cubicBezTo>
                      <a:lnTo>
                        <a:pt x="0" y="5782"/>
                      </a:lnTo>
                      <a:lnTo>
                        <a:pt x="57" y="7696"/>
                      </a:lnTo>
                      <a:lnTo>
                        <a:pt x="7286" y="6915"/>
                      </a:lnTo>
                      <a:lnTo>
                        <a:pt x="7687" y="7544"/>
                      </a:lnTo>
                      <a:cubicBezTo>
                        <a:pt x="7725" y="7677"/>
                        <a:pt x="7839" y="7753"/>
                        <a:pt x="7877" y="7877"/>
                      </a:cubicBezTo>
                      <a:lnTo>
                        <a:pt x="1248" y="9649"/>
                      </a:lnTo>
                      <a:lnTo>
                        <a:pt x="1914" y="11440"/>
                      </a:lnTo>
                      <a:lnTo>
                        <a:pt x="8163" y="8401"/>
                      </a:lnTo>
                      <a:cubicBezTo>
                        <a:pt x="10716" y="13126"/>
                        <a:pt x="21384" y="11735"/>
                        <a:pt x="25127" y="8496"/>
                      </a:cubicBezTo>
                      <a:cubicBezTo>
                        <a:pt x="21184" y="914"/>
                        <a:pt x="13668" y="-3000"/>
                        <a:pt x="8944" y="321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1533881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24" name="图形 3">
              <a:extLst>
                <a:ext uri="{FF2B5EF4-FFF2-40B4-BE49-F238E27FC236}">
                  <a16:creationId xmlns:a16="http://schemas.microsoft.com/office/drawing/2014/main" id="{88AA0C23-CFD3-CAFD-4D0E-C9316F8895D0}"/>
                </a:ext>
              </a:extLst>
            </p:cNvPr>
            <p:cNvGrpSpPr/>
            <p:nvPr/>
          </p:nvGrpSpPr>
          <p:grpSpPr>
            <a:xfrm>
              <a:off x="9223190" y="1834604"/>
              <a:ext cx="395986" cy="355393"/>
              <a:chOff x="9566387" y="2150702"/>
              <a:chExt cx="366011" cy="328491"/>
            </a:xfrm>
          </p:grpSpPr>
          <p:grpSp>
            <p:nvGrpSpPr>
              <p:cNvPr id="825" name="图形 3">
                <a:extLst>
                  <a:ext uri="{FF2B5EF4-FFF2-40B4-BE49-F238E27FC236}">
                    <a16:creationId xmlns:a16="http://schemas.microsoft.com/office/drawing/2014/main" id="{5ACD5396-EAC0-AACA-749B-668040B83AA8}"/>
                  </a:ext>
                </a:extLst>
              </p:cNvPr>
              <p:cNvGrpSpPr/>
              <p:nvPr/>
            </p:nvGrpSpPr>
            <p:grpSpPr>
              <a:xfrm>
                <a:off x="9566387" y="2163893"/>
                <a:ext cx="188775" cy="183664"/>
                <a:chOff x="9566387" y="2163893"/>
                <a:chExt cx="188775" cy="183664"/>
              </a:xfrm>
            </p:grpSpPr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5A291058-D425-0916-C67C-CD103D9C8A00}"/>
                    </a:ext>
                  </a:extLst>
                </p:cNvPr>
                <p:cNvSpPr/>
                <p:nvPr/>
              </p:nvSpPr>
              <p:spPr>
                <a:xfrm>
                  <a:off x="9566387" y="2163893"/>
                  <a:ext cx="188775" cy="183664"/>
                </a:xfrm>
                <a:custGeom>
                  <a:avLst/>
                  <a:gdLst>
                    <a:gd name="connsiteX0" fmla="*/ 8304 w 188775"/>
                    <a:gd name="connsiteY0" fmla="*/ 469 h 183664"/>
                    <a:gd name="connsiteX1" fmla="*/ 27115 w 188775"/>
                    <a:gd name="connsiteY1" fmla="*/ 4841 h 183664"/>
                    <a:gd name="connsiteX2" fmla="*/ 57129 w 188775"/>
                    <a:gd name="connsiteY2" fmla="*/ 20062 h 183664"/>
                    <a:gd name="connsiteX3" fmla="*/ 99229 w 188775"/>
                    <a:gd name="connsiteY3" fmla="*/ 44369 h 183664"/>
                    <a:gd name="connsiteX4" fmla="*/ 111174 w 188775"/>
                    <a:gd name="connsiteY4" fmla="*/ 52742 h 183664"/>
                    <a:gd name="connsiteX5" fmla="*/ 117260 w 188775"/>
                    <a:gd name="connsiteY5" fmla="*/ 57295 h 183664"/>
                    <a:gd name="connsiteX6" fmla="*/ 123737 w 188775"/>
                    <a:gd name="connsiteY6" fmla="*/ 62848 h 183664"/>
                    <a:gd name="connsiteX7" fmla="*/ 144616 w 188775"/>
                    <a:gd name="connsiteY7" fmla="*/ 84203 h 183664"/>
                    <a:gd name="connsiteX8" fmla="*/ 169981 w 188775"/>
                    <a:gd name="connsiteY8" fmla="*/ 120541 h 183664"/>
                    <a:gd name="connsiteX9" fmla="*/ 184735 w 188775"/>
                    <a:gd name="connsiteY9" fmla="*/ 150802 h 183664"/>
                    <a:gd name="connsiteX10" fmla="*/ 177877 w 188775"/>
                    <a:gd name="connsiteY10" fmla="*/ 178681 h 183664"/>
                    <a:gd name="connsiteX11" fmla="*/ 140987 w 188775"/>
                    <a:gd name="connsiteY11" fmla="*/ 174490 h 183664"/>
                    <a:gd name="connsiteX12" fmla="*/ 122718 w 188775"/>
                    <a:gd name="connsiteY12" fmla="*/ 161298 h 183664"/>
                    <a:gd name="connsiteX13" fmla="*/ 102449 w 188775"/>
                    <a:gd name="connsiteY13" fmla="*/ 146354 h 183664"/>
                    <a:gd name="connsiteX14" fmla="*/ 81989 w 188775"/>
                    <a:gd name="connsiteY14" fmla="*/ 129313 h 183664"/>
                    <a:gd name="connsiteX15" fmla="*/ 72473 w 188775"/>
                    <a:gd name="connsiteY15" fmla="*/ 119998 h 183664"/>
                    <a:gd name="connsiteX16" fmla="*/ 67921 w 188775"/>
                    <a:gd name="connsiteY16" fmla="*/ 115188 h 183664"/>
                    <a:gd name="connsiteX17" fmla="*/ 63815 w 188775"/>
                    <a:gd name="connsiteY17" fmla="*/ 110892 h 183664"/>
                    <a:gd name="connsiteX18" fmla="*/ 56633 w 188775"/>
                    <a:gd name="connsiteY18" fmla="*/ 103548 h 183664"/>
                    <a:gd name="connsiteX19" fmla="*/ 48128 w 188775"/>
                    <a:gd name="connsiteY19" fmla="*/ 95119 h 183664"/>
                    <a:gd name="connsiteX20" fmla="*/ 39650 w 188775"/>
                    <a:gd name="connsiteY20" fmla="*/ 86441 h 183664"/>
                    <a:gd name="connsiteX21" fmla="*/ 31545 w 188775"/>
                    <a:gd name="connsiteY21" fmla="*/ 77640 h 183664"/>
                    <a:gd name="connsiteX22" fmla="*/ 24048 w 188775"/>
                    <a:gd name="connsiteY22" fmla="*/ 68849 h 183664"/>
                    <a:gd name="connsiteX23" fmla="*/ 17305 w 188775"/>
                    <a:gd name="connsiteY23" fmla="*/ 59857 h 183664"/>
                    <a:gd name="connsiteX24" fmla="*/ 6884 w 188775"/>
                    <a:gd name="connsiteY24" fmla="*/ 42483 h 183664"/>
                    <a:gd name="connsiteX25" fmla="*/ 1188 w 188775"/>
                    <a:gd name="connsiteY25" fmla="*/ 26586 h 183664"/>
                    <a:gd name="connsiteX26" fmla="*/ 236 w 188775"/>
                    <a:gd name="connsiteY26" fmla="*/ 13613 h 183664"/>
                    <a:gd name="connsiteX27" fmla="*/ 8304 w 188775"/>
                    <a:gd name="connsiteY27" fmla="*/ 469 h 183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8775" h="183664">
                      <a:moveTo>
                        <a:pt x="8304" y="469"/>
                      </a:moveTo>
                      <a:cubicBezTo>
                        <a:pt x="12552" y="-989"/>
                        <a:pt x="19438" y="1088"/>
                        <a:pt x="27115" y="4841"/>
                      </a:cubicBezTo>
                      <a:cubicBezTo>
                        <a:pt x="35135" y="8565"/>
                        <a:pt x="45175" y="13708"/>
                        <a:pt x="57129" y="20062"/>
                      </a:cubicBezTo>
                      <a:cubicBezTo>
                        <a:pt x="69426" y="26539"/>
                        <a:pt x="83323" y="34016"/>
                        <a:pt x="99229" y="44369"/>
                      </a:cubicBezTo>
                      <a:cubicBezTo>
                        <a:pt x="103039" y="46798"/>
                        <a:pt x="107135" y="49760"/>
                        <a:pt x="111174" y="52742"/>
                      </a:cubicBezTo>
                      <a:lnTo>
                        <a:pt x="117260" y="57295"/>
                      </a:lnTo>
                      <a:cubicBezTo>
                        <a:pt x="119317" y="58885"/>
                        <a:pt x="121594" y="60971"/>
                        <a:pt x="123737" y="62848"/>
                      </a:cubicBezTo>
                      <a:cubicBezTo>
                        <a:pt x="133443" y="71230"/>
                        <a:pt x="138510" y="77250"/>
                        <a:pt x="144616" y="84203"/>
                      </a:cubicBezTo>
                      <a:cubicBezTo>
                        <a:pt x="155522" y="97128"/>
                        <a:pt x="163818" y="109016"/>
                        <a:pt x="169981" y="120541"/>
                      </a:cubicBezTo>
                      <a:cubicBezTo>
                        <a:pt x="176334" y="132247"/>
                        <a:pt x="180887" y="142153"/>
                        <a:pt x="184735" y="150802"/>
                      </a:cubicBezTo>
                      <a:cubicBezTo>
                        <a:pt x="193698" y="170099"/>
                        <a:pt x="186107" y="174138"/>
                        <a:pt x="177877" y="178681"/>
                      </a:cubicBezTo>
                      <a:cubicBezTo>
                        <a:pt x="165580" y="185416"/>
                        <a:pt x="156741" y="186501"/>
                        <a:pt x="140987" y="174490"/>
                      </a:cubicBezTo>
                      <a:cubicBezTo>
                        <a:pt x="135748" y="170347"/>
                        <a:pt x="129100" y="165937"/>
                        <a:pt x="122718" y="161298"/>
                      </a:cubicBezTo>
                      <a:cubicBezTo>
                        <a:pt x="116241" y="156698"/>
                        <a:pt x="109488" y="151783"/>
                        <a:pt x="102449" y="146354"/>
                      </a:cubicBezTo>
                      <a:cubicBezTo>
                        <a:pt x="95553" y="140962"/>
                        <a:pt x="88361" y="135457"/>
                        <a:pt x="81989" y="129313"/>
                      </a:cubicBezTo>
                      <a:cubicBezTo>
                        <a:pt x="78751" y="126275"/>
                        <a:pt x="75560" y="123170"/>
                        <a:pt x="72473" y="119998"/>
                      </a:cubicBezTo>
                      <a:lnTo>
                        <a:pt x="67921" y="115188"/>
                      </a:lnTo>
                      <a:cubicBezTo>
                        <a:pt x="66425" y="113559"/>
                        <a:pt x="64901" y="111778"/>
                        <a:pt x="63815" y="110892"/>
                      </a:cubicBezTo>
                      <a:cubicBezTo>
                        <a:pt x="61234" y="108482"/>
                        <a:pt x="59091" y="106139"/>
                        <a:pt x="56633" y="103548"/>
                      </a:cubicBezTo>
                      <a:cubicBezTo>
                        <a:pt x="53652" y="100738"/>
                        <a:pt x="50842" y="97928"/>
                        <a:pt x="48128" y="95119"/>
                      </a:cubicBezTo>
                      <a:cubicBezTo>
                        <a:pt x="45251" y="92166"/>
                        <a:pt x="42413" y="89280"/>
                        <a:pt x="39650" y="86441"/>
                      </a:cubicBezTo>
                      <a:cubicBezTo>
                        <a:pt x="36888" y="83450"/>
                        <a:pt x="34202" y="80507"/>
                        <a:pt x="31545" y="77640"/>
                      </a:cubicBezTo>
                      <a:cubicBezTo>
                        <a:pt x="28916" y="74659"/>
                        <a:pt x="26411" y="71744"/>
                        <a:pt x="24048" y="68849"/>
                      </a:cubicBezTo>
                      <a:cubicBezTo>
                        <a:pt x="21648" y="65782"/>
                        <a:pt x="19391" y="62781"/>
                        <a:pt x="17305" y="59857"/>
                      </a:cubicBezTo>
                      <a:cubicBezTo>
                        <a:pt x="13114" y="54218"/>
                        <a:pt x="9656" y="47884"/>
                        <a:pt x="6884" y="42483"/>
                      </a:cubicBezTo>
                      <a:cubicBezTo>
                        <a:pt x="4008" y="37187"/>
                        <a:pt x="2417" y="31215"/>
                        <a:pt x="1188" y="26586"/>
                      </a:cubicBezTo>
                      <a:cubicBezTo>
                        <a:pt x="-126" y="21928"/>
                        <a:pt x="-193" y="17328"/>
                        <a:pt x="236" y="13613"/>
                      </a:cubicBezTo>
                      <a:cubicBezTo>
                        <a:pt x="1112" y="6193"/>
                        <a:pt x="4036" y="1945"/>
                        <a:pt x="8304" y="469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FF6EF2CD-D797-AD60-1644-30048089F786}"/>
                    </a:ext>
                  </a:extLst>
                </p:cNvPr>
                <p:cNvSpPr/>
                <p:nvPr/>
              </p:nvSpPr>
              <p:spPr>
                <a:xfrm>
                  <a:off x="9572243" y="2165123"/>
                  <a:ext cx="172106" cy="177473"/>
                </a:xfrm>
                <a:custGeom>
                  <a:avLst/>
                  <a:gdLst>
                    <a:gd name="connsiteX0" fmla="*/ 219 w 172106"/>
                    <a:gd name="connsiteY0" fmla="*/ 11 h 177473"/>
                    <a:gd name="connsiteX1" fmla="*/ 5162 w 172106"/>
                    <a:gd name="connsiteY1" fmla="*/ 7231 h 177473"/>
                    <a:gd name="connsiteX2" fmla="*/ 18392 w 172106"/>
                    <a:gd name="connsiteY2" fmla="*/ 26881 h 177473"/>
                    <a:gd name="connsiteX3" fmla="*/ 75723 w 172106"/>
                    <a:gd name="connsiteY3" fmla="*/ 81831 h 177473"/>
                    <a:gd name="connsiteX4" fmla="*/ 83896 w 172106"/>
                    <a:gd name="connsiteY4" fmla="*/ 89574 h 177473"/>
                    <a:gd name="connsiteX5" fmla="*/ 88039 w 172106"/>
                    <a:gd name="connsiteY5" fmla="*/ 93480 h 177473"/>
                    <a:gd name="connsiteX6" fmla="*/ 92040 w 172106"/>
                    <a:gd name="connsiteY6" fmla="*/ 97814 h 177473"/>
                    <a:gd name="connsiteX7" fmla="*/ 108308 w 172106"/>
                    <a:gd name="connsiteY7" fmla="*/ 114949 h 177473"/>
                    <a:gd name="connsiteX8" fmla="*/ 140465 w 172106"/>
                    <a:gd name="connsiteY8" fmla="*/ 145343 h 177473"/>
                    <a:gd name="connsiteX9" fmla="*/ 163906 w 172106"/>
                    <a:gd name="connsiteY9" fmla="*/ 167975 h 177473"/>
                    <a:gd name="connsiteX10" fmla="*/ 172040 w 172106"/>
                    <a:gd name="connsiteY10" fmla="*/ 177452 h 177473"/>
                    <a:gd name="connsiteX11" fmla="*/ 161191 w 172106"/>
                    <a:gd name="connsiteY11" fmla="*/ 169241 h 177473"/>
                    <a:gd name="connsiteX12" fmla="*/ 150247 w 172106"/>
                    <a:gd name="connsiteY12" fmla="*/ 159421 h 177473"/>
                    <a:gd name="connsiteX13" fmla="*/ 136159 w 172106"/>
                    <a:gd name="connsiteY13" fmla="*/ 147058 h 177473"/>
                    <a:gd name="connsiteX14" fmla="*/ 103165 w 172106"/>
                    <a:gd name="connsiteY14" fmla="*/ 116473 h 177473"/>
                    <a:gd name="connsiteX15" fmla="*/ 86677 w 172106"/>
                    <a:gd name="connsiteY15" fmla="*/ 99176 h 177473"/>
                    <a:gd name="connsiteX16" fmla="*/ 78571 w 172106"/>
                    <a:gd name="connsiteY16" fmla="*/ 91203 h 177473"/>
                    <a:gd name="connsiteX17" fmla="*/ 70504 w 172106"/>
                    <a:gd name="connsiteY17" fmla="*/ 83678 h 177473"/>
                    <a:gd name="connsiteX18" fmla="*/ 14068 w 172106"/>
                    <a:gd name="connsiteY18" fmla="*/ 28614 h 177473"/>
                    <a:gd name="connsiteX19" fmla="*/ 2305 w 172106"/>
                    <a:gd name="connsiteY19" fmla="*/ 8183 h 177473"/>
                    <a:gd name="connsiteX20" fmla="*/ 219 w 172106"/>
                    <a:gd name="connsiteY20" fmla="*/ 11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106" h="177473">
                      <a:moveTo>
                        <a:pt x="219" y="11"/>
                      </a:moveTo>
                      <a:cubicBezTo>
                        <a:pt x="838" y="-189"/>
                        <a:pt x="2486" y="2392"/>
                        <a:pt x="5162" y="7231"/>
                      </a:cubicBezTo>
                      <a:cubicBezTo>
                        <a:pt x="7477" y="12250"/>
                        <a:pt x="12287" y="18794"/>
                        <a:pt x="18392" y="26881"/>
                      </a:cubicBezTo>
                      <a:cubicBezTo>
                        <a:pt x="30937" y="42845"/>
                        <a:pt x="53025" y="61619"/>
                        <a:pt x="75723" y="81831"/>
                      </a:cubicBezTo>
                      <a:cubicBezTo>
                        <a:pt x="78600" y="84355"/>
                        <a:pt x="81086" y="86993"/>
                        <a:pt x="83896" y="89574"/>
                      </a:cubicBezTo>
                      <a:lnTo>
                        <a:pt x="88039" y="93480"/>
                      </a:lnTo>
                      <a:lnTo>
                        <a:pt x="92040" y="97814"/>
                      </a:lnTo>
                      <a:cubicBezTo>
                        <a:pt x="97402" y="103595"/>
                        <a:pt x="102879" y="109348"/>
                        <a:pt x="108308" y="114949"/>
                      </a:cubicBezTo>
                      <a:cubicBezTo>
                        <a:pt x="119576" y="125931"/>
                        <a:pt x="130768" y="136304"/>
                        <a:pt x="140465" y="145343"/>
                      </a:cubicBezTo>
                      <a:cubicBezTo>
                        <a:pt x="150333" y="154297"/>
                        <a:pt x="158372" y="162222"/>
                        <a:pt x="163906" y="167975"/>
                      </a:cubicBezTo>
                      <a:cubicBezTo>
                        <a:pt x="169478" y="173690"/>
                        <a:pt x="172612" y="177138"/>
                        <a:pt x="172040" y="177452"/>
                      </a:cubicBezTo>
                      <a:cubicBezTo>
                        <a:pt x="171469" y="177766"/>
                        <a:pt x="167478" y="174680"/>
                        <a:pt x="161191" y="169241"/>
                      </a:cubicBezTo>
                      <a:cubicBezTo>
                        <a:pt x="158058" y="166508"/>
                        <a:pt x="154333" y="163203"/>
                        <a:pt x="150247" y="159421"/>
                      </a:cubicBezTo>
                      <a:cubicBezTo>
                        <a:pt x="145989" y="155678"/>
                        <a:pt x="141246" y="151525"/>
                        <a:pt x="136159" y="147058"/>
                      </a:cubicBezTo>
                      <a:cubicBezTo>
                        <a:pt x="126130" y="138066"/>
                        <a:pt x="114528" y="127598"/>
                        <a:pt x="103165" y="116473"/>
                      </a:cubicBezTo>
                      <a:cubicBezTo>
                        <a:pt x="97621" y="110806"/>
                        <a:pt x="92078" y="104995"/>
                        <a:pt x="86677" y="99176"/>
                      </a:cubicBezTo>
                      <a:cubicBezTo>
                        <a:pt x="84001" y="96090"/>
                        <a:pt x="81248" y="93727"/>
                        <a:pt x="78571" y="91203"/>
                      </a:cubicBezTo>
                      <a:cubicBezTo>
                        <a:pt x="75895" y="88689"/>
                        <a:pt x="73494" y="86174"/>
                        <a:pt x="70504" y="83678"/>
                      </a:cubicBezTo>
                      <a:cubicBezTo>
                        <a:pt x="48034" y="63809"/>
                        <a:pt x="26060" y="45016"/>
                        <a:pt x="14068" y="28614"/>
                      </a:cubicBezTo>
                      <a:cubicBezTo>
                        <a:pt x="8286" y="20261"/>
                        <a:pt x="3943" y="13498"/>
                        <a:pt x="2305" y="8183"/>
                      </a:cubicBezTo>
                      <a:cubicBezTo>
                        <a:pt x="295" y="3068"/>
                        <a:pt x="-400" y="220"/>
                        <a:pt x="219" y="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8" name="任意多边形: 形状 827">
                  <a:extLst>
                    <a:ext uri="{FF2B5EF4-FFF2-40B4-BE49-F238E27FC236}">
                      <a16:creationId xmlns:a16="http://schemas.microsoft.com/office/drawing/2014/main" id="{81B1252F-C633-E0A5-D10C-C0C1376BE93D}"/>
                    </a:ext>
                  </a:extLst>
                </p:cNvPr>
                <p:cNvSpPr/>
                <p:nvPr/>
              </p:nvSpPr>
              <p:spPr>
                <a:xfrm>
                  <a:off x="9582428" y="2164522"/>
                  <a:ext cx="166970" cy="175328"/>
                </a:xfrm>
                <a:custGeom>
                  <a:avLst/>
                  <a:gdLst>
                    <a:gd name="connsiteX0" fmla="*/ 140 w 166970"/>
                    <a:gd name="connsiteY0" fmla="*/ 20 h 175328"/>
                    <a:gd name="connsiteX1" fmla="*/ 17380 w 166970"/>
                    <a:gd name="connsiteY1" fmla="*/ 24576 h 175328"/>
                    <a:gd name="connsiteX2" fmla="*/ 76997 w 166970"/>
                    <a:gd name="connsiteY2" fmla="*/ 76458 h 175328"/>
                    <a:gd name="connsiteX3" fmla="*/ 108439 w 166970"/>
                    <a:gd name="connsiteY3" fmla="*/ 111215 h 175328"/>
                    <a:gd name="connsiteX4" fmla="*/ 137081 w 166970"/>
                    <a:gd name="connsiteY4" fmla="*/ 142914 h 175328"/>
                    <a:gd name="connsiteX5" fmla="*/ 157959 w 166970"/>
                    <a:gd name="connsiteY5" fmla="*/ 166527 h 175328"/>
                    <a:gd name="connsiteX6" fmla="*/ 166894 w 166970"/>
                    <a:gd name="connsiteY6" fmla="*/ 175309 h 175328"/>
                    <a:gd name="connsiteX7" fmla="*/ 159960 w 166970"/>
                    <a:gd name="connsiteY7" fmla="*/ 164812 h 175328"/>
                    <a:gd name="connsiteX8" fmla="*/ 151092 w 166970"/>
                    <a:gd name="connsiteY8" fmla="*/ 153563 h 175328"/>
                    <a:gd name="connsiteX9" fmla="*/ 139071 w 166970"/>
                    <a:gd name="connsiteY9" fmla="*/ 139847 h 175328"/>
                    <a:gd name="connsiteX10" fmla="*/ 109772 w 166970"/>
                    <a:gd name="connsiteY10" fmla="*/ 107367 h 175328"/>
                    <a:gd name="connsiteX11" fmla="*/ 94523 w 166970"/>
                    <a:gd name="connsiteY11" fmla="*/ 89670 h 175328"/>
                    <a:gd name="connsiteX12" fmla="*/ 86151 w 166970"/>
                    <a:gd name="connsiteY12" fmla="*/ 80821 h 175328"/>
                    <a:gd name="connsiteX13" fmla="*/ 77283 w 166970"/>
                    <a:gd name="connsiteY13" fmla="*/ 72287 h 175328"/>
                    <a:gd name="connsiteX14" fmla="*/ 19304 w 166970"/>
                    <a:gd name="connsiteY14" fmla="*/ 21537 h 175328"/>
                    <a:gd name="connsiteX15" fmla="*/ 140 w 166970"/>
                    <a:gd name="connsiteY15" fmla="*/ 20 h 175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6970" h="175328">
                      <a:moveTo>
                        <a:pt x="140" y="20"/>
                      </a:moveTo>
                      <a:cubicBezTo>
                        <a:pt x="-899" y="363"/>
                        <a:pt x="3750" y="10593"/>
                        <a:pt x="17380" y="24576"/>
                      </a:cubicBezTo>
                      <a:cubicBezTo>
                        <a:pt x="30686" y="38768"/>
                        <a:pt x="53508" y="55418"/>
                        <a:pt x="76997" y="76458"/>
                      </a:cubicBezTo>
                      <a:cubicBezTo>
                        <a:pt x="89075" y="87584"/>
                        <a:pt x="98362" y="99728"/>
                        <a:pt x="108439" y="111215"/>
                      </a:cubicBezTo>
                      <a:cubicBezTo>
                        <a:pt x="118678" y="122550"/>
                        <a:pt x="128518" y="133437"/>
                        <a:pt x="137081" y="142914"/>
                      </a:cubicBezTo>
                      <a:cubicBezTo>
                        <a:pt x="145844" y="152316"/>
                        <a:pt x="152845" y="160688"/>
                        <a:pt x="157959" y="166527"/>
                      </a:cubicBezTo>
                      <a:cubicBezTo>
                        <a:pt x="163084" y="172337"/>
                        <a:pt x="166323" y="175614"/>
                        <a:pt x="166894" y="175309"/>
                      </a:cubicBezTo>
                      <a:cubicBezTo>
                        <a:pt x="167465" y="175004"/>
                        <a:pt x="164817" y="171156"/>
                        <a:pt x="159960" y="164812"/>
                      </a:cubicBezTo>
                      <a:cubicBezTo>
                        <a:pt x="157464" y="161650"/>
                        <a:pt x="154483" y="157869"/>
                        <a:pt x="151092" y="153563"/>
                      </a:cubicBezTo>
                      <a:cubicBezTo>
                        <a:pt x="147577" y="149334"/>
                        <a:pt x="143462" y="144810"/>
                        <a:pt x="139071" y="139847"/>
                      </a:cubicBezTo>
                      <a:cubicBezTo>
                        <a:pt x="130261" y="130084"/>
                        <a:pt x="120202" y="118911"/>
                        <a:pt x="109772" y="107367"/>
                      </a:cubicBezTo>
                      <a:cubicBezTo>
                        <a:pt x="104743" y="101528"/>
                        <a:pt x="99628" y="95575"/>
                        <a:pt x="94523" y="89670"/>
                      </a:cubicBezTo>
                      <a:cubicBezTo>
                        <a:pt x="92132" y="86726"/>
                        <a:pt x="89189" y="83755"/>
                        <a:pt x="86151" y="80821"/>
                      </a:cubicBezTo>
                      <a:cubicBezTo>
                        <a:pt x="83169" y="77954"/>
                        <a:pt x="80293" y="74801"/>
                        <a:pt x="77283" y="72287"/>
                      </a:cubicBezTo>
                      <a:cubicBezTo>
                        <a:pt x="53451" y="51227"/>
                        <a:pt x="31867" y="34872"/>
                        <a:pt x="19304" y="21537"/>
                      </a:cubicBezTo>
                      <a:cubicBezTo>
                        <a:pt x="6522" y="8421"/>
                        <a:pt x="1607" y="-484"/>
                        <a:pt x="140" y="2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图形 3">
                <a:extLst>
                  <a:ext uri="{FF2B5EF4-FFF2-40B4-BE49-F238E27FC236}">
                    <a16:creationId xmlns:a16="http://schemas.microsoft.com/office/drawing/2014/main" id="{536C3948-5490-E7B4-7B68-62572207004D}"/>
                  </a:ext>
                </a:extLst>
              </p:cNvPr>
              <p:cNvGrpSpPr/>
              <p:nvPr/>
            </p:nvGrpSpPr>
            <p:grpSpPr>
              <a:xfrm>
                <a:off x="9730652" y="2150702"/>
                <a:ext cx="175618" cy="198284"/>
                <a:chOff x="9730652" y="2150702"/>
                <a:chExt cx="175618" cy="198284"/>
              </a:xfrm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1E37CBA0-C621-F1BA-17DF-733E4713EE72}"/>
                    </a:ext>
                  </a:extLst>
                </p:cNvPr>
                <p:cNvSpPr/>
                <p:nvPr/>
              </p:nvSpPr>
              <p:spPr>
                <a:xfrm>
                  <a:off x="9730652" y="2150702"/>
                  <a:ext cx="175618" cy="198284"/>
                </a:xfrm>
                <a:custGeom>
                  <a:avLst/>
                  <a:gdLst>
                    <a:gd name="connsiteX0" fmla="*/ 174947 w 175618"/>
                    <a:gd name="connsiteY0" fmla="*/ 7116 h 198284"/>
                    <a:gd name="connsiteX1" fmla="*/ 169985 w 175618"/>
                    <a:gd name="connsiteY1" fmla="*/ 23394 h 198284"/>
                    <a:gd name="connsiteX2" fmla="*/ 162222 w 175618"/>
                    <a:gd name="connsiteY2" fmla="*/ 35167 h 198284"/>
                    <a:gd name="connsiteX3" fmla="*/ 152544 w 175618"/>
                    <a:gd name="connsiteY3" fmla="*/ 49598 h 198284"/>
                    <a:gd name="connsiteX4" fmla="*/ 102100 w 175618"/>
                    <a:gd name="connsiteY4" fmla="*/ 127265 h 198284"/>
                    <a:gd name="connsiteX5" fmla="*/ 50789 w 175618"/>
                    <a:gd name="connsiteY5" fmla="*/ 185615 h 198284"/>
                    <a:gd name="connsiteX6" fmla="*/ 18499 w 175618"/>
                    <a:gd name="connsiteY6" fmla="*/ 196264 h 198284"/>
                    <a:gd name="connsiteX7" fmla="*/ 1163 w 175618"/>
                    <a:gd name="connsiteY7" fmla="*/ 166679 h 198284"/>
                    <a:gd name="connsiteX8" fmla="*/ 38540 w 175618"/>
                    <a:gd name="connsiteY8" fmla="*/ 72620 h 198284"/>
                    <a:gd name="connsiteX9" fmla="*/ 78954 w 175618"/>
                    <a:gd name="connsiteY9" fmla="*/ 31024 h 198284"/>
                    <a:gd name="connsiteX10" fmla="*/ 122626 w 175618"/>
                    <a:gd name="connsiteY10" fmla="*/ 6488 h 198284"/>
                    <a:gd name="connsiteX11" fmla="*/ 132628 w 175618"/>
                    <a:gd name="connsiteY11" fmla="*/ 3173 h 198284"/>
                    <a:gd name="connsiteX12" fmla="*/ 142296 w 175618"/>
                    <a:gd name="connsiteY12" fmla="*/ 1192 h 198284"/>
                    <a:gd name="connsiteX13" fmla="*/ 158336 w 175618"/>
                    <a:gd name="connsiteY13" fmla="*/ 182 h 198284"/>
                    <a:gd name="connsiteX14" fmla="*/ 174947 w 175618"/>
                    <a:gd name="connsiteY14" fmla="*/ 7116 h 198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618" h="198284">
                      <a:moveTo>
                        <a:pt x="174947" y="7116"/>
                      </a:moveTo>
                      <a:cubicBezTo>
                        <a:pt x="176881" y="10793"/>
                        <a:pt x="174461" y="16756"/>
                        <a:pt x="169985" y="23394"/>
                      </a:cubicBezTo>
                      <a:cubicBezTo>
                        <a:pt x="167832" y="26957"/>
                        <a:pt x="165279" y="31110"/>
                        <a:pt x="162222" y="35167"/>
                      </a:cubicBezTo>
                      <a:cubicBezTo>
                        <a:pt x="159412" y="39825"/>
                        <a:pt x="155983" y="44245"/>
                        <a:pt x="152544" y="49598"/>
                      </a:cubicBezTo>
                      <a:cubicBezTo>
                        <a:pt x="138543" y="70334"/>
                        <a:pt x="121283" y="98394"/>
                        <a:pt x="102100" y="127265"/>
                      </a:cubicBezTo>
                      <a:cubicBezTo>
                        <a:pt x="84164" y="153925"/>
                        <a:pt x="63076" y="171927"/>
                        <a:pt x="50789" y="185615"/>
                      </a:cubicBezTo>
                      <a:cubicBezTo>
                        <a:pt x="37016" y="201293"/>
                        <a:pt x="28338" y="199121"/>
                        <a:pt x="18499" y="196264"/>
                      </a:cubicBezTo>
                      <a:cubicBezTo>
                        <a:pt x="4088" y="192158"/>
                        <a:pt x="-2951" y="186672"/>
                        <a:pt x="1163" y="166679"/>
                      </a:cubicBezTo>
                      <a:cubicBezTo>
                        <a:pt x="6840" y="139314"/>
                        <a:pt x="15975" y="103185"/>
                        <a:pt x="38540" y="72620"/>
                      </a:cubicBezTo>
                      <a:cubicBezTo>
                        <a:pt x="50703" y="56294"/>
                        <a:pt x="64467" y="42216"/>
                        <a:pt x="78954" y="31024"/>
                      </a:cubicBezTo>
                      <a:cubicBezTo>
                        <a:pt x="93661" y="19908"/>
                        <a:pt x="108405" y="11460"/>
                        <a:pt x="122626" y="6488"/>
                      </a:cubicBezTo>
                      <a:cubicBezTo>
                        <a:pt x="126113" y="5221"/>
                        <a:pt x="129465" y="4116"/>
                        <a:pt x="132628" y="3173"/>
                      </a:cubicBezTo>
                      <a:cubicBezTo>
                        <a:pt x="136028" y="2363"/>
                        <a:pt x="139276" y="1706"/>
                        <a:pt x="142296" y="1192"/>
                      </a:cubicBezTo>
                      <a:cubicBezTo>
                        <a:pt x="148306" y="153"/>
                        <a:pt x="153545" y="-275"/>
                        <a:pt x="158336" y="182"/>
                      </a:cubicBezTo>
                      <a:cubicBezTo>
                        <a:pt x="167603" y="877"/>
                        <a:pt x="173004" y="3421"/>
                        <a:pt x="174947" y="711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D2D5D6D5-0BCE-7C7C-8166-76D69F0448BC}"/>
                    </a:ext>
                  </a:extLst>
                </p:cNvPr>
                <p:cNvSpPr/>
                <p:nvPr/>
              </p:nvSpPr>
              <p:spPr>
                <a:xfrm>
                  <a:off x="9748925" y="2155726"/>
                  <a:ext cx="155675" cy="191247"/>
                </a:xfrm>
                <a:custGeom>
                  <a:avLst/>
                  <a:gdLst>
                    <a:gd name="connsiteX0" fmla="*/ 155645 w 155675"/>
                    <a:gd name="connsiteY0" fmla="*/ 149 h 191247"/>
                    <a:gd name="connsiteX1" fmla="*/ 122889 w 155675"/>
                    <a:gd name="connsiteY1" fmla="*/ 16304 h 191247"/>
                    <a:gd name="connsiteX2" fmla="*/ 60910 w 155675"/>
                    <a:gd name="connsiteY2" fmla="*/ 71777 h 191247"/>
                    <a:gd name="connsiteX3" fmla="*/ 15952 w 155675"/>
                    <a:gd name="connsiteY3" fmla="*/ 150416 h 191247"/>
                    <a:gd name="connsiteX4" fmla="*/ 245 w 155675"/>
                    <a:gd name="connsiteY4" fmla="*/ 191240 h 191247"/>
                    <a:gd name="connsiteX5" fmla="*/ 11951 w 155675"/>
                    <a:gd name="connsiteY5" fmla="*/ 147977 h 191247"/>
                    <a:gd name="connsiteX6" fmla="*/ 30649 w 155675"/>
                    <a:gd name="connsiteY6" fmla="*/ 107934 h 191247"/>
                    <a:gd name="connsiteX7" fmla="*/ 57443 w 155675"/>
                    <a:gd name="connsiteY7" fmla="*/ 67748 h 191247"/>
                    <a:gd name="connsiteX8" fmla="*/ 120651 w 155675"/>
                    <a:gd name="connsiteY8" fmla="*/ 12579 h 191247"/>
                    <a:gd name="connsiteX9" fmla="*/ 155645 w 155675"/>
                    <a:gd name="connsiteY9" fmla="*/ 149 h 19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5675" h="191247">
                      <a:moveTo>
                        <a:pt x="155645" y="149"/>
                      </a:moveTo>
                      <a:cubicBezTo>
                        <a:pt x="156426" y="1502"/>
                        <a:pt x="142120" y="4836"/>
                        <a:pt x="122889" y="16304"/>
                      </a:cubicBezTo>
                      <a:cubicBezTo>
                        <a:pt x="103734" y="27638"/>
                        <a:pt x="80246" y="46993"/>
                        <a:pt x="60910" y="71777"/>
                      </a:cubicBezTo>
                      <a:cubicBezTo>
                        <a:pt x="41155" y="96380"/>
                        <a:pt x="25753" y="126603"/>
                        <a:pt x="15952" y="150416"/>
                      </a:cubicBezTo>
                      <a:cubicBezTo>
                        <a:pt x="5941" y="174209"/>
                        <a:pt x="1693" y="191668"/>
                        <a:pt x="245" y="191240"/>
                      </a:cubicBezTo>
                      <a:cubicBezTo>
                        <a:pt x="-965" y="190935"/>
                        <a:pt x="2207" y="172561"/>
                        <a:pt x="11951" y="147977"/>
                      </a:cubicBezTo>
                      <a:cubicBezTo>
                        <a:pt x="16628" y="135652"/>
                        <a:pt x="23124" y="121879"/>
                        <a:pt x="30649" y="107934"/>
                      </a:cubicBezTo>
                      <a:cubicBezTo>
                        <a:pt x="38478" y="94123"/>
                        <a:pt x="47394" y="80121"/>
                        <a:pt x="57443" y="67748"/>
                      </a:cubicBezTo>
                      <a:cubicBezTo>
                        <a:pt x="77236" y="42831"/>
                        <a:pt x="100848" y="23428"/>
                        <a:pt x="120651" y="12579"/>
                      </a:cubicBezTo>
                      <a:cubicBezTo>
                        <a:pt x="140520" y="1597"/>
                        <a:pt x="155407" y="-660"/>
                        <a:pt x="155645" y="149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C81F9127-D647-19F0-BF58-FB22285FD3C3}"/>
                    </a:ext>
                  </a:extLst>
                </p:cNvPr>
                <p:cNvSpPr/>
                <p:nvPr/>
              </p:nvSpPr>
              <p:spPr>
                <a:xfrm>
                  <a:off x="9754943" y="2164488"/>
                  <a:ext cx="150670" cy="184180"/>
                </a:xfrm>
                <a:custGeom>
                  <a:avLst/>
                  <a:gdLst>
                    <a:gd name="connsiteX0" fmla="*/ 150647 w 150670"/>
                    <a:gd name="connsiteY0" fmla="*/ 140 h 184180"/>
                    <a:gd name="connsiteX1" fmla="*/ 141779 w 150670"/>
                    <a:gd name="connsiteY1" fmla="*/ 2807 h 184180"/>
                    <a:gd name="connsiteX2" fmla="*/ 132425 w 150670"/>
                    <a:gd name="connsiteY2" fmla="*/ 7798 h 184180"/>
                    <a:gd name="connsiteX3" fmla="*/ 120738 w 150670"/>
                    <a:gd name="connsiteY3" fmla="*/ 15409 h 184180"/>
                    <a:gd name="connsiteX4" fmla="*/ 65055 w 150670"/>
                    <a:gd name="connsiteY4" fmla="*/ 71206 h 184180"/>
                    <a:gd name="connsiteX5" fmla="*/ 16706 w 150670"/>
                    <a:gd name="connsiteY5" fmla="*/ 145311 h 184180"/>
                    <a:gd name="connsiteX6" fmla="*/ 152 w 150670"/>
                    <a:gd name="connsiteY6" fmla="*/ 184173 h 184180"/>
                    <a:gd name="connsiteX7" fmla="*/ 21059 w 150670"/>
                    <a:gd name="connsiteY7" fmla="*/ 145349 h 184180"/>
                    <a:gd name="connsiteX8" fmla="*/ 43005 w 150670"/>
                    <a:gd name="connsiteY8" fmla="*/ 108306 h 184180"/>
                    <a:gd name="connsiteX9" fmla="*/ 70103 w 150670"/>
                    <a:gd name="connsiteY9" fmla="*/ 70568 h 184180"/>
                    <a:gd name="connsiteX10" fmla="*/ 124605 w 150670"/>
                    <a:gd name="connsiteY10" fmla="*/ 17076 h 184180"/>
                    <a:gd name="connsiteX11" fmla="*/ 130159 w 150670"/>
                    <a:gd name="connsiteY11" fmla="*/ 13009 h 184180"/>
                    <a:gd name="connsiteX12" fmla="*/ 135378 w 150670"/>
                    <a:gd name="connsiteY12" fmla="*/ 9827 h 184180"/>
                    <a:gd name="connsiteX13" fmla="*/ 143732 w 150670"/>
                    <a:gd name="connsiteY13" fmla="*/ 4741 h 184180"/>
                    <a:gd name="connsiteX14" fmla="*/ 150647 w 150670"/>
                    <a:gd name="connsiteY14" fmla="*/ 140 h 18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670" h="184180">
                      <a:moveTo>
                        <a:pt x="150647" y="140"/>
                      </a:moveTo>
                      <a:cubicBezTo>
                        <a:pt x="150351" y="-393"/>
                        <a:pt x="147246" y="616"/>
                        <a:pt x="141779" y="2807"/>
                      </a:cubicBezTo>
                      <a:cubicBezTo>
                        <a:pt x="139026" y="3874"/>
                        <a:pt x="136035" y="5827"/>
                        <a:pt x="132425" y="7798"/>
                      </a:cubicBezTo>
                      <a:cubicBezTo>
                        <a:pt x="128730" y="9703"/>
                        <a:pt x="124920" y="12380"/>
                        <a:pt x="120738" y="15409"/>
                      </a:cubicBezTo>
                      <a:cubicBezTo>
                        <a:pt x="103908" y="27334"/>
                        <a:pt x="83705" y="47080"/>
                        <a:pt x="65055" y="71206"/>
                      </a:cubicBezTo>
                      <a:cubicBezTo>
                        <a:pt x="45976" y="95114"/>
                        <a:pt x="28479" y="123118"/>
                        <a:pt x="16706" y="145311"/>
                      </a:cubicBezTo>
                      <a:cubicBezTo>
                        <a:pt x="4810" y="167514"/>
                        <a:pt x="-1039" y="183849"/>
                        <a:pt x="152" y="184173"/>
                      </a:cubicBezTo>
                      <a:cubicBezTo>
                        <a:pt x="1609" y="184582"/>
                        <a:pt x="8553" y="167952"/>
                        <a:pt x="21059" y="145349"/>
                      </a:cubicBezTo>
                      <a:cubicBezTo>
                        <a:pt x="27174" y="134024"/>
                        <a:pt x="34756" y="121279"/>
                        <a:pt x="43005" y="108306"/>
                      </a:cubicBezTo>
                      <a:cubicBezTo>
                        <a:pt x="51501" y="95476"/>
                        <a:pt x="60521" y="82332"/>
                        <a:pt x="70103" y="70568"/>
                      </a:cubicBezTo>
                      <a:cubicBezTo>
                        <a:pt x="88877" y="46746"/>
                        <a:pt x="108908" y="28353"/>
                        <a:pt x="124605" y="17076"/>
                      </a:cubicBezTo>
                      <a:cubicBezTo>
                        <a:pt x="126558" y="15647"/>
                        <a:pt x="128396" y="14294"/>
                        <a:pt x="130159" y="13009"/>
                      </a:cubicBezTo>
                      <a:cubicBezTo>
                        <a:pt x="132006" y="11875"/>
                        <a:pt x="133759" y="10818"/>
                        <a:pt x="135378" y="9827"/>
                      </a:cubicBezTo>
                      <a:cubicBezTo>
                        <a:pt x="138693" y="7894"/>
                        <a:pt x="141284" y="5827"/>
                        <a:pt x="143732" y="4741"/>
                      </a:cubicBezTo>
                      <a:cubicBezTo>
                        <a:pt x="148456" y="2293"/>
                        <a:pt x="150942" y="674"/>
                        <a:pt x="150647" y="14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3" name="图形 3">
                <a:extLst>
                  <a:ext uri="{FF2B5EF4-FFF2-40B4-BE49-F238E27FC236}">
                    <a16:creationId xmlns:a16="http://schemas.microsoft.com/office/drawing/2014/main" id="{992FBA01-B3BC-4E4A-F4E2-9862BBCC7B05}"/>
                  </a:ext>
                </a:extLst>
              </p:cNvPr>
              <p:cNvGrpSpPr/>
              <p:nvPr/>
            </p:nvGrpSpPr>
            <p:grpSpPr>
              <a:xfrm>
                <a:off x="9742873" y="2334060"/>
                <a:ext cx="189525" cy="115880"/>
                <a:chOff x="9742873" y="2334060"/>
                <a:chExt cx="189525" cy="115880"/>
              </a:xfrm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CA8EC2EA-C633-384D-C425-5D4C00D08E7E}"/>
                    </a:ext>
                  </a:extLst>
                </p:cNvPr>
                <p:cNvSpPr/>
                <p:nvPr/>
              </p:nvSpPr>
              <p:spPr>
                <a:xfrm>
                  <a:off x="9742873" y="2334060"/>
                  <a:ext cx="189525" cy="115880"/>
                </a:xfrm>
                <a:custGeom>
                  <a:avLst/>
                  <a:gdLst>
                    <a:gd name="connsiteX0" fmla="*/ 182938 w 189525"/>
                    <a:gd name="connsiteY0" fmla="*/ 115442 h 115880"/>
                    <a:gd name="connsiteX1" fmla="*/ 167469 w 189525"/>
                    <a:gd name="connsiteY1" fmla="*/ 112032 h 115880"/>
                    <a:gd name="connsiteX2" fmla="*/ 156287 w 189525"/>
                    <a:gd name="connsiteY2" fmla="*/ 106727 h 115880"/>
                    <a:gd name="connsiteX3" fmla="*/ 142790 w 189525"/>
                    <a:gd name="connsiteY3" fmla="*/ 100240 h 115880"/>
                    <a:gd name="connsiteX4" fmla="*/ 109033 w 189525"/>
                    <a:gd name="connsiteY4" fmla="*/ 85057 h 115880"/>
                    <a:gd name="connsiteX5" fmla="*/ 68933 w 189525"/>
                    <a:gd name="connsiteY5" fmla="*/ 67607 h 115880"/>
                    <a:gd name="connsiteX6" fmla="*/ 12097 w 189525"/>
                    <a:gd name="connsiteY6" fmla="*/ 33441 h 115880"/>
                    <a:gd name="connsiteX7" fmla="*/ 2220 w 189525"/>
                    <a:gd name="connsiteY7" fmla="*/ 11686 h 115880"/>
                    <a:gd name="connsiteX8" fmla="*/ 30138 w 189525"/>
                    <a:gd name="connsiteY8" fmla="*/ 885 h 115880"/>
                    <a:gd name="connsiteX9" fmla="*/ 119015 w 189525"/>
                    <a:gd name="connsiteY9" fmla="*/ 24916 h 115880"/>
                    <a:gd name="connsiteX10" fmla="*/ 159477 w 189525"/>
                    <a:gd name="connsiteY10" fmla="*/ 51520 h 115880"/>
                    <a:gd name="connsiteX11" fmla="*/ 173660 w 189525"/>
                    <a:gd name="connsiteY11" fmla="*/ 66322 h 115880"/>
                    <a:gd name="connsiteX12" fmla="*/ 179156 w 189525"/>
                    <a:gd name="connsiteY12" fmla="*/ 73551 h 115880"/>
                    <a:gd name="connsiteX13" fmla="*/ 183328 w 189525"/>
                    <a:gd name="connsiteY13" fmla="*/ 80800 h 115880"/>
                    <a:gd name="connsiteX14" fmla="*/ 188405 w 189525"/>
                    <a:gd name="connsiteY14" fmla="*/ 93925 h 115880"/>
                    <a:gd name="connsiteX15" fmla="*/ 189491 w 189525"/>
                    <a:gd name="connsiteY15" fmla="*/ 99488 h 115880"/>
                    <a:gd name="connsiteX16" fmla="*/ 189348 w 189525"/>
                    <a:gd name="connsiteY16" fmla="*/ 104507 h 115880"/>
                    <a:gd name="connsiteX17" fmla="*/ 182938 w 189525"/>
                    <a:gd name="connsiteY17" fmla="*/ 115442 h 115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9525" h="115880">
                      <a:moveTo>
                        <a:pt x="182938" y="115442"/>
                      </a:moveTo>
                      <a:cubicBezTo>
                        <a:pt x="179499" y="116718"/>
                        <a:pt x="173822" y="115099"/>
                        <a:pt x="167469" y="112032"/>
                      </a:cubicBezTo>
                      <a:cubicBezTo>
                        <a:pt x="164240" y="110508"/>
                        <a:pt x="160135" y="108822"/>
                        <a:pt x="156287" y="106727"/>
                      </a:cubicBezTo>
                      <a:cubicBezTo>
                        <a:pt x="151981" y="104669"/>
                        <a:pt x="147476" y="102498"/>
                        <a:pt x="142790" y="100240"/>
                      </a:cubicBezTo>
                      <a:cubicBezTo>
                        <a:pt x="132922" y="95640"/>
                        <a:pt x="121482" y="90563"/>
                        <a:pt x="109033" y="85057"/>
                      </a:cubicBezTo>
                      <a:cubicBezTo>
                        <a:pt x="96432" y="79637"/>
                        <a:pt x="82744" y="73865"/>
                        <a:pt x="68933" y="67607"/>
                      </a:cubicBezTo>
                      <a:cubicBezTo>
                        <a:pt x="43206" y="56054"/>
                        <a:pt x="25394" y="41938"/>
                        <a:pt x="12097" y="33441"/>
                      </a:cubicBezTo>
                      <a:cubicBezTo>
                        <a:pt x="-3181" y="23783"/>
                        <a:pt x="-771" y="18011"/>
                        <a:pt x="2220" y="11686"/>
                      </a:cubicBezTo>
                      <a:cubicBezTo>
                        <a:pt x="6620" y="2285"/>
                        <a:pt x="11754" y="-1992"/>
                        <a:pt x="30138" y="885"/>
                      </a:cubicBezTo>
                      <a:cubicBezTo>
                        <a:pt x="55417" y="4876"/>
                        <a:pt x="89469" y="10324"/>
                        <a:pt x="119015" y="24916"/>
                      </a:cubicBezTo>
                      <a:cubicBezTo>
                        <a:pt x="134789" y="32784"/>
                        <a:pt x="148505" y="42004"/>
                        <a:pt x="159477" y="51520"/>
                      </a:cubicBezTo>
                      <a:cubicBezTo>
                        <a:pt x="164840" y="56625"/>
                        <a:pt x="169765" y="61168"/>
                        <a:pt x="173660" y="66322"/>
                      </a:cubicBezTo>
                      <a:cubicBezTo>
                        <a:pt x="175651" y="68808"/>
                        <a:pt x="177480" y="71217"/>
                        <a:pt x="179156" y="73551"/>
                      </a:cubicBezTo>
                      <a:cubicBezTo>
                        <a:pt x="180690" y="76066"/>
                        <a:pt x="182090" y="78485"/>
                        <a:pt x="183328" y="80800"/>
                      </a:cubicBezTo>
                      <a:cubicBezTo>
                        <a:pt x="185919" y="85314"/>
                        <a:pt x="187433" y="89924"/>
                        <a:pt x="188405" y="93925"/>
                      </a:cubicBezTo>
                      <a:cubicBezTo>
                        <a:pt x="188900" y="95916"/>
                        <a:pt x="189253" y="97773"/>
                        <a:pt x="189491" y="99488"/>
                      </a:cubicBezTo>
                      <a:cubicBezTo>
                        <a:pt x="189567" y="101316"/>
                        <a:pt x="189519" y="103002"/>
                        <a:pt x="189348" y="104507"/>
                      </a:cubicBezTo>
                      <a:cubicBezTo>
                        <a:pt x="188767" y="110594"/>
                        <a:pt x="186414" y="114166"/>
                        <a:pt x="182938" y="115442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5" name="任意多边形: 形状 834">
                  <a:extLst>
                    <a:ext uri="{FF2B5EF4-FFF2-40B4-BE49-F238E27FC236}">
                      <a16:creationId xmlns:a16="http://schemas.microsoft.com/office/drawing/2014/main" id="{D1846F49-46DD-DDE9-B3D1-85DD3FC9B2DD}"/>
                    </a:ext>
                  </a:extLst>
                </p:cNvPr>
                <p:cNvSpPr/>
                <p:nvPr/>
              </p:nvSpPr>
              <p:spPr>
                <a:xfrm>
                  <a:off x="9745095" y="2345620"/>
                  <a:ext cx="182667" cy="103235"/>
                </a:xfrm>
                <a:custGeom>
                  <a:avLst/>
                  <a:gdLst>
                    <a:gd name="connsiteX0" fmla="*/ 182545 w 182667"/>
                    <a:gd name="connsiteY0" fmla="*/ 103215 h 103235"/>
                    <a:gd name="connsiteX1" fmla="*/ 167190 w 182667"/>
                    <a:gd name="connsiteY1" fmla="*/ 81365 h 103235"/>
                    <a:gd name="connsiteX2" fmla="*/ 113841 w 182667"/>
                    <a:gd name="connsiteY2" fmla="*/ 40322 h 103235"/>
                    <a:gd name="connsiteX3" fmla="*/ 38546 w 182667"/>
                    <a:gd name="connsiteY3" fmla="*/ 11252 h 103235"/>
                    <a:gd name="connsiteX4" fmla="*/ 8 w 182667"/>
                    <a:gd name="connsiteY4" fmla="*/ 126 h 103235"/>
                    <a:gd name="connsiteX5" fmla="*/ 40803 w 182667"/>
                    <a:gd name="connsiteY5" fmla="*/ 8575 h 103235"/>
                    <a:gd name="connsiteX6" fmla="*/ 117584 w 182667"/>
                    <a:gd name="connsiteY6" fmla="*/ 37969 h 103235"/>
                    <a:gd name="connsiteX7" fmla="*/ 170715 w 182667"/>
                    <a:gd name="connsiteY7" fmla="*/ 79898 h 103235"/>
                    <a:gd name="connsiteX8" fmla="*/ 182545 w 182667"/>
                    <a:gd name="connsiteY8" fmla="*/ 103215 h 103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2667" h="103235">
                      <a:moveTo>
                        <a:pt x="182545" y="103215"/>
                      </a:moveTo>
                      <a:cubicBezTo>
                        <a:pt x="181249" y="103730"/>
                        <a:pt x="177992" y="94271"/>
                        <a:pt x="167190" y="81365"/>
                      </a:cubicBezTo>
                      <a:cubicBezTo>
                        <a:pt x="156446" y="68506"/>
                        <a:pt x="137663" y="52981"/>
                        <a:pt x="113841" y="40322"/>
                      </a:cubicBezTo>
                      <a:cubicBezTo>
                        <a:pt x="90085" y="27511"/>
                        <a:pt x="61149" y="17709"/>
                        <a:pt x="38546" y="11252"/>
                      </a:cubicBezTo>
                      <a:cubicBezTo>
                        <a:pt x="15943" y="4708"/>
                        <a:pt x="-402" y="1041"/>
                        <a:pt x="8" y="126"/>
                      </a:cubicBezTo>
                      <a:cubicBezTo>
                        <a:pt x="389" y="-664"/>
                        <a:pt x="17505" y="2269"/>
                        <a:pt x="40803" y="8575"/>
                      </a:cubicBezTo>
                      <a:cubicBezTo>
                        <a:pt x="64082" y="14804"/>
                        <a:pt x="93562" y="24948"/>
                        <a:pt x="117584" y="37969"/>
                      </a:cubicBezTo>
                      <a:cubicBezTo>
                        <a:pt x="141587" y="50942"/>
                        <a:pt x="160428" y="66601"/>
                        <a:pt x="170715" y="79898"/>
                      </a:cubicBezTo>
                      <a:cubicBezTo>
                        <a:pt x="181068" y="93252"/>
                        <a:pt x="183259" y="103044"/>
                        <a:pt x="182545" y="10321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4042EB1D-0F72-23CB-C4D1-270038006916}"/>
                    </a:ext>
                  </a:extLst>
                </p:cNvPr>
                <p:cNvSpPr/>
                <p:nvPr/>
              </p:nvSpPr>
              <p:spPr>
                <a:xfrm>
                  <a:off x="9743310" y="2349499"/>
                  <a:ext cx="176185" cy="99975"/>
                </a:xfrm>
                <a:custGeom>
                  <a:avLst/>
                  <a:gdLst>
                    <a:gd name="connsiteX0" fmla="*/ 176072 w 176185"/>
                    <a:gd name="connsiteY0" fmla="*/ 99956 h 99975"/>
                    <a:gd name="connsiteX1" fmla="*/ 161517 w 176185"/>
                    <a:gd name="connsiteY1" fmla="*/ 79982 h 99975"/>
                    <a:gd name="connsiteX2" fmla="*/ 108129 w 176185"/>
                    <a:gd name="connsiteY2" fmla="*/ 43244 h 99975"/>
                    <a:gd name="connsiteX3" fmla="*/ 36959 w 176185"/>
                    <a:gd name="connsiteY3" fmla="*/ 11840 h 99975"/>
                    <a:gd name="connsiteX4" fmla="*/ 11 w 176185"/>
                    <a:gd name="connsiteY4" fmla="*/ 86 h 99975"/>
                    <a:gd name="connsiteX5" fmla="*/ 108854 w 176185"/>
                    <a:gd name="connsiteY5" fmla="*/ 46568 h 99975"/>
                    <a:gd name="connsiteX6" fmla="*/ 159965 w 176185"/>
                    <a:gd name="connsiteY6" fmla="*/ 82506 h 99975"/>
                    <a:gd name="connsiteX7" fmla="*/ 176072 w 176185"/>
                    <a:gd name="connsiteY7" fmla="*/ 99956 h 9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185" h="99975">
                      <a:moveTo>
                        <a:pt x="176072" y="99956"/>
                      </a:moveTo>
                      <a:cubicBezTo>
                        <a:pt x="176938" y="99680"/>
                        <a:pt x="172957" y="91193"/>
                        <a:pt x="161517" y="79982"/>
                      </a:cubicBezTo>
                      <a:cubicBezTo>
                        <a:pt x="150192" y="68771"/>
                        <a:pt x="131370" y="55312"/>
                        <a:pt x="108129" y="43244"/>
                      </a:cubicBezTo>
                      <a:cubicBezTo>
                        <a:pt x="85069" y="30909"/>
                        <a:pt x="58142" y="19670"/>
                        <a:pt x="36959" y="11840"/>
                      </a:cubicBezTo>
                      <a:cubicBezTo>
                        <a:pt x="15737" y="3991"/>
                        <a:pt x="364" y="-704"/>
                        <a:pt x="11" y="86"/>
                      </a:cubicBezTo>
                      <a:cubicBezTo>
                        <a:pt x="-979" y="2029"/>
                        <a:pt x="63314" y="21660"/>
                        <a:pt x="108854" y="46568"/>
                      </a:cubicBezTo>
                      <a:cubicBezTo>
                        <a:pt x="131675" y="58827"/>
                        <a:pt x="149344" y="71981"/>
                        <a:pt x="159965" y="82506"/>
                      </a:cubicBezTo>
                      <a:cubicBezTo>
                        <a:pt x="170680" y="92993"/>
                        <a:pt x="174928" y="100413"/>
                        <a:pt x="176072" y="9995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图形 3">
                <a:extLst>
                  <a:ext uri="{FF2B5EF4-FFF2-40B4-BE49-F238E27FC236}">
                    <a16:creationId xmlns:a16="http://schemas.microsoft.com/office/drawing/2014/main" id="{E1679AEF-AF85-C472-9479-2E7606720ED2}"/>
                  </a:ext>
                </a:extLst>
              </p:cNvPr>
              <p:cNvGrpSpPr/>
              <p:nvPr/>
            </p:nvGrpSpPr>
            <p:grpSpPr>
              <a:xfrm>
                <a:off x="9585853" y="2342019"/>
                <a:ext cx="158010" cy="137174"/>
                <a:chOff x="9585853" y="2342019"/>
                <a:chExt cx="158010" cy="137174"/>
              </a:xfrm>
            </p:grpSpPr>
            <p:sp>
              <p:nvSpPr>
                <p:cNvPr id="838" name="任意多边形: 形状 837">
                  <a:extLst>
                    <a:ext uri="{FF2B5EF4-FFF2-40B4-BE49-F238E27FC236}">
                      <a16:creationId xmlns:a16="http://schemas.microsoft.com/office/drawing/2014/main" id="{D35A0D46-0875-BF7C-3550-1EF9804152AA}"/>
                    </a:ext>
                  </a:extLst>
                </p:cNvPr>
                <p:cNvSpPr/>
                <p:nvPr/>
              </p:nvSpPr>
              <p:spPr>
                <a:xfrm>
                  <a:off x="9585853" y="2342019"/>
                  <a:ext cx="158010" cy="137174"/>
                </a:xfrm>
                <a:custGeom>
                  <a:avLst/>
                  <a:gdLst>
                    <a:gd name="connsiteX0" fmla="*/ 2544 w 158010"/>
                    <a:gd name="connsiteY0" fmla="*/ 135306 h 137174"/>
                    <a:gd name="connsiteX1" fmla="*/ 11422 w 158010"/>
                    <a:gd name="connsiteY1" fmla="*/ 97853 h 137174"/>
                    <a:gd name="connsiteX2" fmla="*/ 63657 w 158010"/>
                    <a:gd name="connsiteY2" fmla="*/ 35427 h 137174"/>
                    <a:gd name="connsiteX3" fmla="*/ 80640 w 158010"/>
                    <a:gd name="connsiteY3" fmla="*/ 23092 h 137174"/>
                    <a:gd name="connsiteX4" fmla="*/ 97375 w 158010"/>
                    <a:gd name="connsiteY4" fmla="*/ 13976 h 137174"/>
                    <a:gd name="connsiteX5" fmla="*/ 113177 w 158010"/>
                    <a:gd name="connsiteY5" fmla="*/ 7509 h 137174"/>
                    <a:gd name="connsiteX6" fmla="*/ 126731 w 158010"/>
                    <a:gd name="connsiteY6" fmla="*/ 2746 h 137174"/>
                    <a:gd name="connsiteX7" fmla="*/ 153516 w 158010"/>
                    <a:gd name="connsiteY7" fmla="*/ 7518 h 137174"/>
                    <a:gd name="connsiteX8" fmla="*/ 149820 w 158010"/>
                    <a:gd name="connsiteY8" fmla="*/ 31826 h 137174"/>
                    <a:gd name="connsiteX9" fmla="*/ 99642 w 158010"/>
                    <a:gd name="connsiteY9" fmla="*/ 85290 h 137174"/>
                    <a:gd name="connsiteX10" fmla="*/ 39482 w 158010"/>
                    <a:gd name="connsiteY10" fmla="*/ 127981 h 137174"/>
                    <a:gd name="connsiteX11" fmla="*/ 2544 w 158010"/>
                    <a:gd name="connsiteY11" fmla="*/ 135306 h 13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010" h="137174">
                      <a:moveTo>
                        <a:pt x="2544" y="135306"/>
                      </a:moveTo>
                      <a:cubicBezTo>
                        <a:pt x="-2999" y="131220"/>
                        <a:pt x="763" y="116713"/>
                        <a:pt x="11422" y="97853"/>
                      </a:cubicBezTo>
                      <a:cubicBezTo>
                        <a:pt x="22090" y="79061"/>
                        <a:pt x="39721" y="55715"/>
                        <a:pt x="63657" y="35427"/>
                      </a:cubicBezTo>
                      <a:cubicBezTo>
                        <a:pt x="69019" y="30645"/>
                        <a:pt x="74868" y="26607"/>
                        <a:pt x="80640" y="23092"/>
                      </a:cubicBezTo>
                      <a:cubicBezTo>
                        <a:pt x="86422" y="19596"/>
                        <a:pt x="91775" y="16491"/>
                        <a:pt x="97375" y="13976"/>
                      </a:cubicBezTo>
                      <a:cubicBezTo>
                        <a:pt x="103033" y="11471"/>
                        <a:pt x="108329" y="9376"/>
                        <a:pt x="113177" y="7509"/>
                      </a:cubicBezTo>
                      <a:cubicBezTo>
                        <a:pt x="117949" y="5613"/>
                        <a:pt x="122445" y="4023"/>
                        <a:pt x="126731" y="2746"/>
                      </a:cubicBezTo>
                      <a:cubicBezTo>
                        <a:pt x="145820" y="-3407"/>
                        <a:pt x="149325" y="1927"/>
                        <a:pt x="153516" y="7518"/>
                      </a:cubicBezTo>
                      <a:cubicBezTo>
                        <a:pt x="159631" y="15929"/>
                        <a:pt x="160497" y="21949"/>
                        <a:pt x="149820" y="31826"/>
                      </a:cubicBezTo>
                      <a:cubicBezTo>
                        <a:pt x="135228" y="46409"/>
                        <a:pt x="119511" y="67526"/>
                        <a:pt x="99642" y="85290"/>
                      </a:cubicBezTo>
                      <a:cubicBezTo>
                        <a:pt x="78306" y="104540"/>
                        <a:pt x="57066" y="119237"/>
                        <a:pt x="39482" y="127981"/>
                      </a:cubicBezTo>
                      <a:cubicBezTo>
                        <a:pt x="21890" y="136744"/>
                        <a:pt x="8136" y="139373"/>
                        <a:pt x="2544" y="135306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9" name="任意多边形: 形状 838">
                  <a:extLst>
                    <a:ext uri="{FF2B5EF4-FFF2-40B4-BE49-F238E27FC236}">
                      <a16:creationId xmlns:a16="http://schemas.microsoft.com/office/drawing/2014/main" id="{CBFAE545-614B-DBA4-53EF-72F81FFE0918}"/>
                    </a:ext>
                  </a:extLst>
                </p:cNvPr>
                <p:cNvSpPr/>
                <p:nvPr/>
              </p:nvSpPr>
              <p:spPr>
                <a:xfrm>
                  <a:off x="9589817" y="2349492"/>
                  <a:ext cx="149576" cy="128931"/>
                </a:xfrm>
                <a:custGeom>
                  <a:avLst/>
                  <a:gdLst>
                    <a:gd name="connsiteX0" fmla="*/ 56 w 149576"/>
                    <a:gd name="connsiteY0" fmla="*/ 128890 h 128931"/>
                    <a:gd name="connsiteX1" fmla="*/ 19335 w 149576"/>
                    <a:gd name="connsiteY1" fmla="*/ 111240 h 128931"/>
                    <a:gd name="connsiteX2" fmla="*/ 66341 w 149576"/>
                    <a:gd name="connsiteY2" fmla="*/ 69654 h 128931"/>
                    <a:gd name="connsiteX3" fmla="*/ 93459 w 149576"/>
                    <a:gd name="connsiteY3" fmla="*/ 44213 h 128931"/>
                    <a:gd name="connsiteX4" fmla="*/ 119614 w 149576"/>
                    <a:gd name="connsiteY4" fmla="*/ 21172 h 128931"/>
                    <a:gd name="connsiteX5" fmla="*/ 130901 w 149576"/>
                    <a:gd name="connsiteY5" fmla="*/ 11913 h 128931"/>
                    <a:gd name="connsiteX6" fmla="*/ 140531 w 149576"/>
                    <a:gd name="connsiteY6" fmla="*/ 5351 h 128931"/>
                    <a:gd name="connsiteX7" fmla="*/ 149561 w 149576"/>
                    <a:gd name="connsiteY7" fmla="*/ 45 h 128931"/>
                    <a:gd name="connsiteX8" fmla="*/ 141731 w 149576"/>
                    <a:gd name="connsiteY8" fmla="*/ 7179 h 128931"/>
                    <a:gd name="connsiteX9" fmla="*/ 132463 w 149576"/>
                    <a:gd name="connsiteY9" fmla="*/ 14295 h 128931"/>
                    <a:gd name="connsiteX10" fmla="*/ 121443 w 149576"/>
                    <a:gd name="connsiteY10" fmla="*/ 23972 h 128931"/>
                    <a:gd name="connsiteX11" fmla="*/ 95516 w 149576"/>
                    <a:gd name="connsiteY11" fmla="*/ 47470 h 128931"/>
                    <a:gd name="connsiteX12" fmla="*/ 68436 w 149576"/>
                    <a:gd name="connsiteY12" fmla="*/ 73007 h 128931"/>
                    <a:gd name="connsiteX13" fmla="*/ 21678 w 149576"/>
                    <a:gd name="connsiteY13" fmla="*/ 113764 h 128931"/>
                    <a:gd name="connsiteX14" fmla="*/ 56 w 149576"/>
                    <a:gd name="connsiteY14" fmla="*/ 128890 h 12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9576" h="128931">
                      <a:moveTo>
                        <a:pt x="56" y="128890"/>
                      </a:moveTo>
                      <a:cubicBezTo>
                        <a:pt x="-744" y="128299"/>
                        <a:pt x="7019" y="121822"/>
                        <a:pt x="19335" y="111240"/>
                      </a:cubicBezTo>
                      <a:cubicBezTo>
                        <a:pt x="31689" y="100715"/>
                        <a:pt x="48367" y="85951"/>
                        <a:pt x="66341" y="69654"/>
                      </a:cubicBezTo>
                      <a:cubicBezTo>
                        <a:pt x="75132" y="61320"/>
                        <a:pt x="84657" y="52823"/>
                        <a:pt x="93459" y="44213"/>
                      </a:cubicBezTo>
                      <a:cubicBezTo>
                        <a:pt x="102803" y="36107"/>
                        <a:pt x="111223" y="27630"/>
                        <a:pt x="119614" y="21172"/>
                      </a:cubicBezTo>
                      <a:cubicBezTo>
                        <a:pt x="123710" y="17809"/>
                        <a:pt x="127501" y="14704"/>
                        <a:pt x="130901" y="11913"/>
                      </a:cubicBezTo>
                      <a:cubicBezTo>
                        <a:pt x="134607" y="9399"/>
                        <a:pt x="137845" y="7189"/>
                        <a:pt x="140531" y="5351"/>
                      </a:cubicBezTo>
                      <a:cubicBezTo>
                        <a:pt x="145970" y="1712"/>
                        <a:pt x="149285" y="-336"/>
                        <a:pt x="149561" y="45"/>
                      </a:cubicBezTo>
                      <a:cubicBezTo>
                        <a:pt x="149818" y="426"/>
                        <a:pt x="146875" y="3084"/>
                        <a:pt x="141731" y="7179"/>
                      </a:cubicBezTo>
                      <a:cubicBezTo>
                        <a:pt x="139103" y="9199"/>
                        <a:pt x="135978" y="11589"/>
                        <a:pt x="132463" y="14295"/>
                      </a:cubicBezTo>
                      <a:cubicBezTo>
                        <a:pt x="129111" y="17219"/>
                        <a:pt x="125415" y="20476"/>
                        <a:pt x="121443" y="23972"/>
                      </a:cubicBezTo>
                      <a:cubicBezTo>
                        <a:pt x="113204" y="30630"/>
                        <a:pt x="104822" y="39298"/>
                        <a:pt x="95516" y="47470"/>
                      </a:cubicBezTo>
                      <a:cubicBezTo>
                        <a:pt x="86686" y="56157"/>
                        <a:pt x="77218" y="64710"/>
                        <a:pt x="68436" y="73007"/>
                      </a:cubicBezTo>
                      <a:cubicBezTo>
                        <a:pt x="50596" y="89275"/>
                        <a:pt x="34165" y="103763"/>
                        <a:pt x="21678" y="113764"/>
                      </a:cubicBezTo>
                      <a:cubicBezTo>
                        <a:pt x="9210" y="123813"/>
                        <a:pt x="866" y="129481"/>
                        <a:pt x="56" y="12889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DE874F50-571A-2939-791E-C999E1353FE1}"/>
                    </a:ext>
                  </a:extLst>
                </p:cNvPr>
                <p:cNvSpPr/>
                <p:nvPr/>
              </p:nvSpPr>
              <p:spPr>
                <a:xfrm>
                  <a:off x="9585907" y="2346053"/>
                  <a:ext cx="150980" cy="126570"/>
                </a:xfrm>
                <a:custGeom>
                  <a:avLst/>
                  <a:gdLst>
                    <a:gd name="connsiteX0" fmla="*/ 71 w 150980"/>
                    <a:gd name="connsiteY0" fmla="*/ 126528 h 126570"/>
                    <a:gd name="connsiteX1" fmla="*/ 63707 w 150980"/>
                    <a:gd name="connsiteY1" fmla="*/ 65901 h 126570"/>
                    <a:gd name="connsiteX2" fmla="*/ 92130 w 150980"/>
                    <a:gd name="connsiteY2" fmla="*/ 41298 h 126570"/>
                    <a:gd name="connsiteX3" fmla="*/ 120324 w 150980"/>
                    <a:gd name="connsiteY3" fmla="*/ 20181 h 126570"/>
                    <a:gd name="connsiteX4" fmla="*/ 132402 w 150980"/>
                    <a:gd name="connsiteY4" fmla="*/ 11885 h 126570"/>
                    <a:gd name="connsiteX5" fmla="*/ 142479 w 150980"/>
                    <a:gd name="connsiteY5" fmla="*/ 5941 h 126570"/>
                    <a:gd name="connsiteX6" fmla="*/ 150966 w 150980"/>
                    <a:gd name="connsiteY6" fmla="*/ 55 h 126570"/>
                    <a:gd name="connsiteX7" fmla="*/ 140869 w 150980"/>
                    <a:gd name="connsiteY7" fmla="*/ 4579 h 126570"/>
                    <a:gd name="connsiteX8" fmla="*/ 129982 w 150980"/>
                    <a:gd name="connsiteY8" fmla="*/ 10447 h 126570"/>
                    <a:gd name="connsiteX9" fmla="*/ 117314 w 150980"/>
                    <a:gd name="connsiteY9" fmla="*/ 18943 h 126570"/>
                    <a:gd name="connsiteX10" fmla="*/ 88320 w 150980"/>
                    <a:gd name="connsiteY10" fmla="*/ 40803 h 126570"/>
                    <a:gd name="connsiteX11" fmla="*/ 59745 w 150980"/>
                    <a:gd name="connsiteY11" fmla="*/ 65901 h 126570"/>
                    <a:gd name="connsiteX12" fmla="*/ 15901 w 150980"/>
                    <a:gd name="connsiteY12" fmla="*/ 108345 h 126570"/>
                    <a:gd name="connsiteX13" fmla="*/ 71 w 150980"/>
                    <a:gd name="connsiteY13" fmla="*/ 126528 h 12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80" h="126570">
                      <a:moveTo>
                        <a:pt x="71" y="126528"/>
                      </a:moveTo>
                      <a:cubicBezTo>
                        <a:pt x="1880" y="127823"/>
                        <a:pt x="27722" y="99087"/>
                        <a:pt x="63707" y="65901"/>
                      </a:cubicBezTo>
                      <a:cubicBezTo>
                        <a:pt x="72604" y="57529"/>
                        <a:pt x="82653" y="49328"/>
                        <a:pt x="92130" y="41298"/>
                      </a:cubicBezTo>
                      <a:cubicBezTo>
                        <a:pt x="102084" y="33640"/>
                        <a:pt x="111313" y="26020"/>
                        <a:pt x="120324" y="20181"/>
                      </a:cubicBezTo>
                      <a:cubicBezTo>
                        <a:pt x="124734" y="17181"/>
                        <a:pt x="128677" y="14295"/>
                        <a:pt x="132402" y="11885"/>
                      </a:cubicBezTo>
                      <a:cubicBezTo>
                        <a:pt x="136250" y="9609"/>
                        <a:pt x="139679" y="7599"/>
                        <a:pt x="142479" y="5941"/>
                      </a:cubicBezTo>
                      <a:cubicBezTo>
                        <a:pt x="148061" y="2560"/>
                        <a:pt x="151223" y="436"/>
                        <a:pt x="150966" y="55"/>
                      </a:cubicBezTo>
                      <a:cubicBezTo>
                        <a:pt x="150699" y="-335"/>
                        <a:pt x="146984" y="1370"/>
                        <a:pt x="140869" y="4579"/>
                      </a:cubicBezTo>
                      <a:cubicBezTo>
                        <a:pt x="137812" y="6218"/>
                        <a:pt x="134154" y="8209"/>
                        <a:pt x="129982" y="10447"/>
                      </a:cubicBezTo>
                      <a:cubicBezTo>
                        <a:pt x="126182" y="12999"/>
                        <a:pt x="121905" y="15857"/>
                        <a:pt x="117314" y="18943"/>
                      </a:cubicBezTo>
                      <a:cubicBezTo>
                        <a:pt x="107875" y="24953"/>
                        <a:pt x="98531" y="32945"/>
                        <a:pt x="88320" y="40803"/>
                      </a:cubicBezTo>
                      <a:cubicBezTo>
                        <a:pt x="78757" y="49090"/>
                        <a:pt x="68632" y="57510"/>
                        <a:pt x="59745" y="65901"/>
                      </a:cubicBezTo>
                      <a:cubicBezTo>
                        <a:pt x="41581" y="82446"/>
                        <a:pt x="26560" y="97505"/>
                        <a:pt x="15901" y="108345"/>
                      </a:cubicBezTo>
                      <a:cubicBezTo>
                        <a:pt x="5309" y="119203"/>
                        <a:pt x="-729" y="125928"/>
                        <a:pt x="71" y="12652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图形 3">
                <a:extLst>
                  <a:ext uri="{FF2B5EF4-FFF2-40B4-BE49-F238E27FC236}">
                    <a16:creationId xmlns:a16="http://schemas.microsoft.com/office/drawing/2014/main" id="{49CD24A0-C758-132D-8816-7FAC6B125A64}"/>
                  </a:ext>
                </a:extLst>
              </p:cNvPr>
              <p:cNvGrpSpPr/>
              <p:nvPr/>
            </p:nvGrpSpPr>
            <p:grpSpPr>
              <a:xfrm>
                <a:off x="9711881" y="2308590"/>
                <a:ext cx="63039" cy="53194"/>
                <a:chOff x="9711881" y="2308590"/>
                <a:chExt cx="63039" cy="53194"/>
              </a:xfrm>
            </p:grpSpPr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EEFB4950-0058-0F50-29E9-55FC570FECF0}"/>
                    </a:ext>
                  </a:extLst>
                </p:cNvPr>
                <p:cNvSpPr/>
                <p:nvPr/>
              </p:nvSpPr>
              <p:spPr>
                <a:xfrm>
                  <a:off x="9711881" y="2308590"/>
                  <a:ext cx="63039" cy="53194"/>
                </a:xfrm>
                <a:custGeom>
                  <a:avLst/>
                  <a:gdLst>
                    <a:gd name="connsiteX0" fmla="*/ 45118 w 63039"/>
                    <a:gd name="connsiteY0" fmla="*/ 13411 h 53194"/>
                    <a:gd name="connsiteX1" fmla="*/ 46156 w 63039"/>
                    <a:gd name="connsiteY1" fmla="*/ 37195 h 53194"/>
                    <a:gd name="connsiteX2" fmla="*/ 17915 w 63039"/>
                    <a:gd name="connsiteY2" fmla="*/ 39776 h 53194"/>
                    <a:gd name="connsiteX3" fmla="*/ 16896 w 63039"/>
                    <a:gd name="connsiteY3" fmla="*/ 15992 h 53194"/>
                    <a:gd name="connsiteX4" fmla="*/ 45118 w 63039"/>
                    <a:gd name="connsiteY4" fmla="*/ 13411 h 53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039" h="53194">
                      <a:moveTo>
                        <a:pt x="45118" y="13411"/>
                      </a:moveTo>
                      <a:cubicBezTo>
                        <a:pt x="68426" y="14125"/>
                        <a:pt x="69236" y="32242"/>
                        <a:pt x="46156" y="37195"/>
                      </a:cubicBezTo>
                      <a:cubicBezTo>
                        <a:pt x="43642" y="57045"/>
                        <a:pt x="22144" y="59017"/>
                        <a:pt x="17915" y="39776"/>
                      </a:cubicBezTo>
                      <a:cubicBezTo>
                        <a:pt x="-5393" y="39081"/>
                        <a:pt x="-6193" y="20945"/>
                        <a:pt x="16896" y="15992"/>
                      </a:cubicBezTo>
                      <a:cubicBezTo>
                        <a:pt x="19401" y="-3848"/>
                        <a:pt x="40899" y="-5820"/>
                        <a:pt x="45118" y="13411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0682F22A-4950-576C-727D-6F75F251409B}"/>
                    </a:ext>
                  </a:extLst>
                </p:cNvPr>
                <p:cNvSpPr/>
                <p:nvPr/>
              </p:nvSpPr>
              <p:spPr>
                <a:xfrm>
                  <a:off x="9719833" y="2315419"/>
                  <a:ext cx="49120" cy="41157"/>
                </a:xfrm>
                <a:custGeom>
                  <a:avLst/>
                  <a:gdLst>
                    <a:gd name="connsiteX0" fmla="*/ 20383 w 49120"/>
                    <a:gd name="connsiteY0" fmla="*/ 17297 h 41157"/>
                    <a:gd name="connsiteX1" fmla="*/ 8725 w 49120"/>
                    <a:gd name="connsiteY1" fmla="*/ 4439 h 41157"/>
                    <a:gd name="connsiteX2" fmla="*/ 21460 w 49120"/>
                    <a:gd name="connsiteY2" fmla="*/ 16554 h 41157"/>
                    <a:gd name="connsiteX3" fmla="*/ 13944 w 49120"/>
                    <a:gd name="connsiteY3" fmla="*/ 1743 h 41157"/>
                    <a:gd name="connsiteX4" fmla="*/ 22727 w 49120"/>
                    <a:gd name="connsiteY4" fmla="*/ 16088 h 41157"/>
                    <a:gd name="connsiteX5" fmla="*/ 19821 w 49120"/>
                    <a:gd name="connsiteY5" fmla="*/ 229 h 41157"/>
                    <a:gd name="connsiteX6" fmla="*/ 24108 w 49120"/>
                    <a:gd name="connsiteY6" fmla="*/ 15888 h 41157"/>
                    <a:gd name="connsiteX7" fmla="*/ 25994 w 49120"/>
                    <a:gd name="connsiteY7" fmla="*/ 0 h 41157"/>
                    <a:gd name="connsiteX8" fmla="*/ 25498 w 49120"/>
                    <a:gd name="connsiteY8" fmla="*/ 15973 h 41157"/>
                    <a:gd name="connsiteX9" fmla="*/ 32061 w 49120"/>
                    <a:gd name="connsiteY9" fmla="*/ 1048 h 41157"/>
                    <a:gd name="connsiteX10" fmla="*/ 26841 w 49120"/>
                    <a:gd name="connsiteY10" fmla="*/ 16354 h 41157"/>
                    <a:gd name="connsiteX11" fmla="*/ 37652 w 49120"/>
                    <a:gd name="connsiteY11" fmla="*/ 3324 h 41157"/>
                    <a:gd name="connsiteX12" fmla="*/ 28022 w 49120"/>
                    <a:gd name="connsiteY12" fmla="*/ 17002 h 41157"/>
                    <a:gd name="connsiteX13" fmla="*/ 42415 w 49120"/>
                    <a:gd name="connsiteY13" fmla="*/ 6696 h 41157"/>
                    <a:gd name="connsiteX14" fmla="*/ 28975 w 49120"/>
                    <a:gd name="connsiteY14" fmla="*/ 17869 h 41157"/>
                    <a:gd name="connsiteX15" fmla="*/ 46044 w 49120"/>
                    <a:gd name="connsiteY15" fmla="*/ 10925 h 41157"/>
                    <a:gd name="connsiteX16" fmla="*/ 29670 w 49120"/>
                    <a:gd name="connsiteY16" fmla="*/ 18907 h 41157"/>
                    <a:gd name="connsiteX17" fmla="*/ 48330 w 49120"/>
                    <a:gd name="connsiteY17" fmla="*/ 15764 h 41157"/>
                    <a:gd name="connsiteX18" fmla="*/ 30013 w 49120"/>
                    <a:gd name="connsiteY18" fmla="*/ 20041 h 41157"/>
                    <a:gd name="connsiteX19" fmla="*/ 49121 w 49120"/>
                    <a:gd name="connsiteY19" fmla="*/ 20898 h 41157"/>
                    <a:gd name="connsiteX20" fmla="*/ 30004 w 49120"/>
                    <a:gd name="connsiteY20" fmla="*/ 21212 h 41157"/>
                    <a:gd name="connsiteX21" fmla="*/ 48349 w 49120"/>
                    <a:gd name="connsiteY21" fmla="*/ 26022 h 41157"/>
                    <a:gd name="connsiteX22" fmla="*/ 29670 w 49120"/>
                    <a:gd name="connsiteY22" fmla="*/ 22346 h 41157"/>
                    <a:gd name="connsiteX23" fmla="*/ 46063 w 49120"/>
                    <a:gd name="connsiteY23" fmla="*/ 30794 h 41157"/>
                    <a:gd name="connsiteX24" fmla="*/ 28985 w 49120"/>
                    <a:gd name="connsiteY24" fmla="*/ 23365 h 41157"/>
                    <a:gd name="connsiteX25" fmla="*/ 42443 w 49120"/>
                    <a:gd name="connsiteY25" fmla="*/ 34919 h 41157"/>
                    <a:gd name="connsiteX26" fmla="*/ 28032 w 49120"/>
                    <a:gd name="connsiteY26" fmla="*/ 24212 h 41157"/>
                    <a:gd name="connsiteX27" fmla="*/ 37690 w 49120"/>
                    <a:gd name="connsiteY27" fmla="*/ 38157 h 41157"/>
                    <a:gd name="connsiteX28" fmla="*/ 26851 w 49120"/>
                    <a:gd name="connsiteY28" fmla="*/ 24822 h 41157"/>
                    <a:gd name="connsiteX29" fmla="*/ 32099 w 49120"/>
                    <a:gd name="connsiteY29" fmla="*/ 40281 h 41157"/>
                    <a:gd name="connsiteX30" fmla="*/ 25517 w 49120"/>
                    <a:gd name="connsiteY30" fmla="*/ 25155 h 41157"/>
                    <a:gd name="connsiteX31" fmla="*/ 26032 w 49120"/>
                    <a:gd name="connsiteY31" fmla="*/ 41158 h 41157"/>
                    <a:gd name="connsiteX32" fmla="*/ 24117 w 49120"/>
                    <a:gd name="connsiteY32" fmla="*/ 25222 h 41157"/>
                    <a:gd name="connsiteX33" fmla="*/ 19860 w 49120"/>
                    <a:gd name="connsiteY33" fmla="*/ 40748 h 41157"/>
                    <a:gd name="connsiteX34" fmla="*/ 22736 w 49120"/>
                    <a:gd name="connsiteY34" fmla="*/ 24984 h 41157"/>
                    <a:gd name="connsiteX35" fmla="*/ 13973 w 49120"/>
                    <a:gd name="connsiteY35" fmla="*/ 39062 h 41157"/>
                    <a:gd name="connsiteX36" fmla="*/ 21460 w 49120"/>
                    <a:gd name="connsiteY36" fmla="*/ 24460 h 41157"/>
                    <a:gd name="connsiteX37" fmla="*/ 8754 w 49120"/>
                    <a:gd name="connsiteY37" fmla="*/ 36214 h 41157"/>
                    <a:gd name="connsiteX38" fmla="*/ 20383 w 49120"/>
                    <a:gd name="connsiteY38" fmla="*/ 23689 h 41157"/>
                    <a:gd name="connsiteX39" fmla="*/ 4534 w 49120"/>
                    <a:gd name="connsiteY39" fmla="*/ 32395 h 41157"/>
                    <a:gd name="connsiteX40" fmla="*/ 19564 w 49120"/>
                    <a:gd name="connsiteY40" fmla="*/ 22736 h 41157"/>
                    <a:gd name="connsiteX41" fmla="*/ 1543 w 49120"/>
                    <a:gd name="connsiteY41" fmla="*/ 27823 h 41157"/>
                    <a:gd name="connsiteX42" fmla="*/ 19050 w 49120"/>
                    <a:gd name="connsiteY42" fmla="*/ 21641 h 41157"/>
                    <a:gd name="connsiteX43" fmla="*/ 0 w 49120"/>
                    <a:gd name="connsiteY43" fmla="*/ 22793 h 41157"/>
                    <a:gd name="connsiteX44" fmla="*/ 18869 w 49120"/>
                    <a:gd name="connsiteY44" fmla="*/ 20479 h 41157"/>
                    <a:gd name="connsiteX45" fmla="*/ 0 w 49120"/>
                    <a:gd name="connsiteY45" fmla="*/ 17631 h 41157"/>
                    <a:gd name="connsiteX46" fmla="*/ 19040 w 49120"/>
                    <a:gd name="connsiteY46" fmla="*/ 19317 h 41157"/>
                    <a:gd name="connsiteX47" fmla="*/ 1534 w 49120"/>
                    <a:gd name="connsiteY47" fmla="*/ 12630 h 41157"/>
                    <a:gd name="connsiteX48" fmla="*/ 19555 w 49120"/>
                    <a:gd name="connsiteY48" fmla="*/ 18231 h 41157"/>
                    <a:gd name="connsiteX49" fmla="*/ 4505 w 49120"/>
                    <a:gd name="connsiteY49" fmla="*/ 8153 h 41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9120" h="41157">
                      <a:moveTo>
                        <a:pt x="20383" y="17297"/>
                      </a:moveTo>
                      <a:lnTo>
                        <a:pt x="8725" y="4439"/>
                      </a:lnTo>
                      <a:lnTo>
                        <a:pt x="21460" y="16554"/>
                      </a:lnTo>
                      <a:lnTo>
                        <a:pt x="13944" y="1743"/>
                      </a:lnTo>
                      <a:lnTo>
                        <a:pt x="22727" y="16088"/>
                      </a:lnTo>
                      <a:lnTo>
                        <a:pt x="19821" y="229"/>
                      </a:lnTo>
                      <a:lnTo>
                        <a:pt x="24108" y="15888"/>
                      </a:lnTo>
                      <a:lnTo>
                        <a:pt x="25994" y="0"/>
                      </a:lnTo>
                      <a:lnTo>
                        <a:pt x="25498" y="15973"/>
                      </a:lnTo>
                      <a:lnTo>
                        <a:pt x="32061" y="1048"/>
                      </a:lnTo>
                      <a:lnTo>
                        <a:pt x="26841" y="16354"/>
                      </a:lnTo>
                      <a:lnTo>
                        <a:pt x="37652" y="3324"/>
                      </a:lnTo>
                      <a:lnTo>
                        <a:pt x="28022" y="17002"/>
                      </a:lnTo>
                      <a:lnTo>
                        <a:pt x="42415" y="6696"/>
                      </a:lnTo>
                      <a:lnTo>
                        <a:pt x="28975" y="17869"/>
                      </a:lnTo>
                      <a:lnTo>
                        <a:pt x="46044" y="10925"/>
                      </a:lnTo>
                      <a:lnTo>
                        <a:pt x="29670" y="18907"/>
                      </a:lnTo>
                      <a:lnTo>
                        <a:pt x="48330" y="15764"/>
                      </a:lnTo>
                      <a:lnTo>
                        <a:pt x="30013" y="20041"/>
                      </a:lnTo>
                      <a:lnTo>
                        <a:pt x="49121" y="20898"/>
                      </a:lnTo>
                      <a:lnTo>
                        <a:pt x="30004" y="21212"/>
                      </a:lnTo>
                      <a:lnTo>
                        <a:pt x="48349" y="26022"/>
                      </a:lnTo>
                      <a:lnTo>
                        <a:pt x="29670" y="22346"/>
                      </a:lnTo>
                      <a:lnTo>
                        <a:pt x="46063" y="30794"/>
                      </a:lnTo>
                      <a:lnTo>
                        <a:pt x="28985" y="23365"/>
                      </a:lnTo>
                      <a:lnTo>
                        <a:pt x="42443" y="34919"/>
                      </a:lnTo>
                      <a:lnTo>
                        <a:pt x="28032" y="24212"/>
                      </a:lnTo>
                      <a:lnTo>
                        <a:pt x="37690" y="38157"/>
                      </a:lnTo>
                      <a:lnTo>
                        <a:pt x="26851" y="24822"/>
                      </a:lnTo>
                      <a:lnTo>
                        <a:pt x="32099" y="40281"/>
                      </a:lnTo>
                      <a:lnTo>
                        <a:pt x="25517" y="25155"/>
                      </a:lnTo>
                      <a:lnTo>
                        <a:pt x="26032" y="41158"/>
                      </a:lnTo>
                      <a:lnTo>
                        <a:pt x="24117" y="25222"/>
                      </a:lnTo>
                      <a:lnTo>
                        <a:pt x="19860" y="40748"/>
                      </a:lnTo>
                      <a:lnTo>
                        <a:pt x="22736" y="24984"/>
                      </a:lnTo>
                      <a:lnTo>
                        <a:pt x="13973" y="39062"/>
                      </a:lnTo>
                      <a:lnTo>
                        <a:pt x="21460" y="24460"/>
                      </a:lnTo>
                      <a:lnTo>
                        <a:pt x="8754" y="36214"/>
                      </a:lnTo>
                      <a:lnTo>
                        <a:pt x="20383" y="23689"/>
                      </a:lnTo>
                      <a:lnTo>
                        <a:pt x="4534" y="32395"/>
                      </a:lnTo>
                      <a:lnTo>
                        <a:pt x="19564" y="22736"/>
                      </a:lnTo>
                      <a:lnTo>
                        <a:pt x="1543" y="27823"/>
                      </a:lnTo>
                      <a:lnTo>
                        <a:pt x="19050" y="21641"/>
                      </a:lnTo>
                      <a:lnTo>
                        <a:pt x="0" y="22793"/>
                      </a:lnTo>
                      <a:lnTo>
                        <a:pt x="18869" y="20479"/>
                      </a:lnTo>
                      <a:lnTo>
                        <a:pt x="0" y="17631"/>
                      </a:lnTo>
                      <a:lnTo>
                        <a:pt x="19040" y="19317"/>
                      </a:lnTo>
                      <a:lnTo>
                        <a:pt x="1534" y="12630"/>
                      </a:lnTo>
                      <a:lnTo>
                        <a:pt x="19555" y="18231"/>
                      </a:lnTo>
                      <a:lnTo>
                        <a:pt x="4505" y="8153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322917BA-D61B-2AEA-C223-DC3753BE30B6}"/>
                    </a:ext>
                  </a:extLst>
                </p:cNvPr>
                <p:cNvSpPr/>
                <p:nvPr/>
              </p:nvSpPr>
              <p:spPr>
                <a:xfrm>
                  <a:off x="9739530" y="2328836"/>
                  <a:ext cx="24784" cy="12357"/>
                </a:xfrm>
                <a:custGeom>
                  <a:avLst/>
                  <a:gdLst>
                    <a:gd name="connsiteX0" fmla="*/ 7772 w 24784"/>
                    <a:gd name="connsiteY0" fmla="*/ 4070 h 12357"/>
                    <a:gd name="connsiteX1" fmla="*/ 2934 w 24784"/>
                    <a:gd name="connsiteY1" fmla="*/ 2470 h 12357"/>
                    <a:gd name="connsiteX2" fmla="*/ 2400 w 24784"/>
                    <a:gd name="connsiteY2" fmla="*/ 4004 h 12357"/>
                    <a:gd name="connsiteX3" fmla="*/ 7544 w 24784"/>
                    <a:gd name="connsiteY3" fmla="*/ 4871 h 12357"/>
                    <a:gd name="connsiteX4" fmla="*/ 7449 w 24784"/>
                    <a:gd name="connsiteY4" fmla="*/ 5232 h 12357"/>
                    <a:gd name="connsiteX5" fmla="*/ 152 w 24784"/>
                    <a:gd name="connsiteY5" fmla="*/ 4823 h 12357"/>
                    <a:gd name="connsiteX6" fmla="*/ 229 w 24784"/>
                    <a:gd name="connsiteY6" fmla="*/ 6423 h 12357"/>
                    <a:gd name="connsiteX7" fmla="*/ 7315 w 24784"/>
                    <a:gd name="connsiteY7" fmla="*/ 5737 h 12357"/>
                    <a:gd name="connsiteX8" fmla="*/ 7077 w 24784"/>
                    <a:gd name="connsiteY8" fmla="*/ 6718 h 12357"/>
                    <a:gd name="connsiteX9" fmla="*/ 0 w 24784"/>
                    <a:gd name="connsiteY9" fmla="*/ 8281 h 12357"/>
                    <a:gd name="connsiteX10" fmla="*/ 629 w 24784"/>
                    <a:gd name="connsiteY10" fmla="*/ 9795 h 12357"/>
                    <a:gd name="connsiteX11" fmla="*/ 7277 w 24784"/>
                    <a:gd name="connsiteY11" fmla="*/ 7442 h 12357"/>
                    <a:gd name="connsiteX12" fmla="*/ 7858 w 24784"/>
                    <a:gd name="connsiteY12" fmla="*/ 7852 h 12357"/>
                    <a:gd name="connsiteX13" fmla="*/ 8125 w 24784"/>
                    <a:gd name="connsiteY13" fmla="*/ 8071 h 12357"/>
                    <a:gd name="connsiteX14" fmla="*/ 2305 w 24784"/>
                    <a:gd name="connsiteY14" fmla="*/ 11081 h 12357"/>
                    <a:gd name="connsiteX15" fmla="*/ 3486 w 24784"/>
                    <a:gd name="connsiteY15" fmla="*/ 12357 h 12357"/>
                    <a:gd name="connsiteX16" fmla="*/ 8563 w 24784"/>
                    <a:gd name="connsiteY16" fmla="*/ 8414 h 12357"/>
                    <a:gd name="connsiteX17" fmla="*/ 24784 w 24784"/>
                    <a:gd name="connsiteY17" fmla="*/ 4413 h 12357"/>
                    <a:gd name="connsiteX18" fmla="*/ 7772 w 24784"/>
                    <a:gd name="connsiteY18" fmla="*/ 4070 h 12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84" h="12357">
                      <a:moveTo>
                        <a:pt x="7772" y="4070"/>
                      </a:moveTo>
                      <a:lnTo>
                        <a:pt x="2934" y="2470"/>
                      </a:lnTo>
                      <a:lnTo>
                        <a:pt x="2400" y="4004"/>
                      </a:lnTo>
                      <a:lnTo>
                        <a:pt x="7544" y="4871"/>
                      </a:lnTo>
                      <a:cubicBezTo>
                        <a:pt x="7496" y="4985"/>
                        <a:pt x="7487" y="5118"/>
                        <a:pt x="7449" y="5232"/>
                      </a:cubicBezTo>
                      <a:lnTo>
                        <a:pt x="152" y="4823"/>
                      </a:lnTo>
                      <a:lnTo>
                        <a:pt x="229" y="6423"/>
                      </a:lnTo>
                      <a:lnTo>
                        <a:pt x="7315" y="5737"/>
                      </a:lnTo>
                      <a:cubicBezTo>
                        <a:pt x="7230" y="6071"/>
                        <a:pt x="7115" y="6357"/>
                        <a:pt x="7077" y="6718"/>
                      </a:cubicBezTo>
                      <a:lnTo>
                        <a:pt x="0" y="8281"/>
                      </a:lnTo>
                      <a:lnTo>
                        <a:pt x="629" y="9795"/>
                      </a:lnTo>
                      <a:lnTo>
                        <a:pt x="7277" y="7442"/>
                      </a:lnTo>
                      <a:lnTo>
                        <a:pt x="7858" y="7852"/>
                      </a:lnTo>
                      <a:cubicBezTo>
                        <a:pt x="7944" y="7947"/>
                        <a:pt x="8058" y="7985"/>
                        <a:pt x="8125" y="8071"/>
                      </a:cubicBezTo>
                      <a:lnTo>
                        <a:pt x="2305" y="11081"/>
                      </a:lnTo>
                      <a:lnTo>
                        <a:pt x="3486" y="12357"/>
                      </a:lnTo>
                      <a:lnTo>
                        <a:pt x="8563" y="8414"/>
                      </a:lnTo>
                      <a:cubicBezTo>
                        <a:pt x="12373" y="11586"/>
                        <a:pt x="22174" y="7919"/>
                        <a:pt x="24784" y="4413"/>
                      </a:cubicBezTo>
                      <a:cubicBezTo>
                        <a:pt x="18783" y="-711"/>
                        <a:pt x="10439" y="-2054"/>
                        <a:pt x="7772" y="407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205169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5" name="图形 3">
              <a:extLst>
                <a:ext uri="{FF2B5EF4-FFF2-40B4-BE49-F238E27FC236}">
                  <a16:creationId xmlns:a16="http://schemas.microsoft.com/office/drawing/2014/main" id="{4F49201E-8966-EAFC-3F9B-15A45B2572FF}"/>
                </a:ext>
              </a:extLst>
            </p:cNvPr>
            <p:cNvGrpSpPr/>
            <p:nvPr/>
          </p:nvGrpSpPr>
          <p:grpSpPr>
            <a:xfrm>
              <a:off x="9322723" y="1952169"/>
              <a:ext cx="486954" cy="485047"/>
              <a:chOff x="9658386" y="2259367"/>
              <a:chExt cx="450093" cy="448330"/>
            </a:xfrm>
          </p:grpSpPr>
          <p:grpSp>
            <p:nvGrpSpPr>
              <p:cNvPr id="846" name="图形 3">
                <a:extLst>
                  <a:ext uri="{FF2B5EF4-FFF2-40B4-BE49-F238E27FC236}">
                    <a16:creationId xmlns:a16="http://schemas.microsoft.com/office/drawing/2014/main" id="{CD1DC602-7595-3149-3683-369C1BD47D69}"/>
                  </a:ext>
                </a:extLst>
              </p:cNvPr>
              <p:cNvGrpSpPr/>
              <p:nvPr/>
            </p:nvGrpSpPr>
            <p:grpSpPr>
              <a:xfrm>
                <a:off x="9822884" y="2259367"/>
                <a:ext cx="79940" cy="248118"/>
                <a:chOff x="9822884" y="2259367"/>
                <a:chExt cx="79940" cy="248118"/>
              </a:xfrm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CE38746D-C94E-1FE6-B37C-B41F21530857}"/>
                    </a:ext>
                  </a:extLst>
                </p:cNvPr>
                <p:cNvSpPr/>
                <p:nvPr/>
              </p:nvSpPr>
              <p:spPr>
                <a:xfrm>
                  <a:off x="9822884" y="2259545"/>
                  <a:ext cx="79940" cy="247900"/>
                </a:xfrm>
                <a:custGeom>
                  <a:avLst/>
                  <a:gdLst>
                    <a:gd name="connsiteX0" fmla="*/ 34204 w 79940"/>
                    <a:gd name="connsiteY0" fmla="*/ 753 h 247900"/>
                    <a:gd name="connsiteX1" fmla="*/ 45291 w 79940"/>
                    <a:gd name="connsiteY1" fmla="*/ 16554 h 247900"/>
                    <a:gd name="connsiteX2" fmla="*/ 57502 w 79940"/>
                    <a:gd name="connsiteY2" fmla="*/ 47911 h 247900"/>
                    <a:gd name="connsiteX3" fmla="*/ 72638 w 79940"/>
                    <a:gd name="connsiteY3" fmla="*/ 94107 h 247900"/>
                    <a:gd name="connsiteX4" fmla="*/ 75962 w 79940"/>
                    <a:gd name="connsiteY4" fmla="*/ 108328 h 247900"/>
                    <a:gd name="connsiteX5" fmla="*/ 77448 w 79940"/>
                    <a:gd name="connsiteY5" fmla="*/ 115757 h 247900"/>
                    <a:gd name="connsiteX6" fmla="*/ 78572 w 79940"/>
                    <a:gd name="connsiteY6" fmla="*/ 124216 h 247900"/>
                    <a:gd name="connsiteX7" fmla="*/ 79877 w 79940"/>
                    <a:gd name="connsiteY7" fmla="*/ 154057 h 247900"/>
                    <a:gd name="connsiteX8" fmla="*/ 74524 w 79940"/>
                    <a:gd name="connsiteY8" fmla="*/ 198044 h 247900"/>
                    <a:gd name="connsiteX9" fmla="*/ 65322 w 79940"/>
                    <a:gd name="connsiteY9" fmla="*/ 230438 h 247900"/>
                    <a:gd name="connsiteX10" fmla="*/ 41624 w 79940"/>
                    <a:gd name="connsiteY10" fmla="*/ 246631 h 247900"/>
                    <a:gd name="connsiteX11" fmla="*/ 16935 w 79940"/>
                    <a:gd name="connsiteY11" fmla="*/ 218894 h 247900"/>
                    <a:gd name="connsiteX12" fmla="*/ 12125 w 79940"/>
                    <a:gd name="connsiteY12" fmla="*/ 196872 h 247900"/>
                    <a:gd name="connsiteX13" fmla="*/ 6991 w 79940"/>
                    <a:gd name="connsiteY13" fmla="*/ 172231 h 247900"/>
                    <a:gd name="connsiteX14" fmla="*/ 3124 w 79940"/>
                    <a:gd name="connsiteY14" fmla="*/ 145895 h 247900"/>
                    <a:gd name="connsiteX15" fmla="*/ 2248 w 79940"/>
                    <a:gd name="connsiteY15" fmla="*/ 132598 h 247900"/>
                    <a:gd name="connsiteX16" fmla="*/ 2048 w 79940"/>
                    <a:gd name="connsiteY16" fmla="*/ 125978 h 247900"/>
                    <a:gd name="connsiteX17" fmla="*/ 1857 w 79940"/>
                    <a:gd name="connsiteY17" fmla="*/ 120044 h 247900"/>
                    <a:gd name="connsiteX18" fmla="*/ 1410 w 79940"/>
                    <a:gd name="connsiteY18" fmla="*/ 109776 h 247900"/>
                    <a:gd name="connsiteX19" fmla="*/ 705 w 79940"/>
                    <a:gd name="connsiteY19" fmla="*/ 97831 h 247900"/>
                    <a:gd name="connsiteX20" fmla="*/ 152 w 79940"/>
                    <a:gd name="connsiteY20" fmla="*/ 85706 h 247900"/>
                    <a:gd name="connsiteX21" fmla="*/ 0 w 79940"/>
                    <a:gd name="connsiteY21" fmla="*/ 73752 h 247900"/>
                    <a:gd name="connsiteX22" fmla="*/ 276 w 79940"/>
                    <a:gd name="connsiteY22" fmla="*/ 62217 h 247900"/>
                    <a:gd name="connsiteX23" fmla="*/ 1248 w 79940"/>
                    <a:gd name="connsiteY23" fmla="*/ 51006 h 247900"/>
                    <a:gd name="connsiteX24" fmla="*/ 5077 w 79940"/>
                    <a:gd name="connsiteY24" fmla="*/ 31109 h 247900"/>
                    <a:gd name="connsiteX25" fmla="*/ 11430 w 79940"/>
                    <a:gd name="connsiteY25" fmla="*/ 15459 h 247900"/>
                    <a:gd name="connsiteX26" fmla="*/ 19393 w 79940"/>
                    <a:gd name="connsiteY26" fmla="*/ 5172 h 247900"/>
                    <a:gd name="connsiteX27" fmla="*/ 34204 w 79940"/>
                    <a:gd name="connsiteY27" fmla="*/ 753 h 247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9940" h="247900">
                      <a:moveTo>
                        <a:pt x="34204" y="753"/>
                      </a:moveTo>
                      <a:cubicBezTo>
                        <a:pt x="38367" y="2496"/>
                        <a:pt x="42072" y="8649"/>
                        <a:pt x="45291" y="16554"/>
                      </a:cubicBezTo>
                      <a:cubicBezTo>
                        <a:pt x="48787" y="24689"/>
                        <a:pt x="52835" y="35195"/>
                        <a:pt x="57502" y="47911"/>
                      </a:cubicBezTo>
                      <a:cubicBezTo>
                        <a:pt x="62341" y="60941"/>
                        <a:pt x="67694" y="75781"/>
                        <a:pt x="72638" y="94107"/>
                      </a:cubicBezTo>
                      <a:cubicBezTo>
                        <a:pt x="73866" y="98470"/>
                        <a:pt x="74943" y="103413"/>
                        <a:pt x="75962" y="108328"/>
                      </a:cubicBezTo>
                      <a:lnTo>
                        <a:pt x="77448" y="115757"/>
                      </a:lnTo>
                      <a:cubicBezTo>
                        <a:pt x="77914" y="118320"/>
                        <a:pt x="78229" y="121396"/>
                        <a:pt x="78572" y="124216"/>
                      </a:cubicBezTo>
                      <a:cubicBezTo>
                        <a:pt x="80200" y="136922"/>
                        <a:pt x="79962" y="144799"/>
                        <a:pt x="79877" y="154057"/>
                      </a:cubicBezTo>
                      <a:cubicBezTo>
                        <a:pt x="79362" y="170955"/>
                        <a:pt x="77638" y="185357"/>
                        <a:pt x="74524" y="198044"/>
                      </a:cubicBezTo>
                      <a:cubicBezTo>
                        <a:pt x="71456" y="211017"/>
                        <a:pt x="68228" y="221418"/>
                        <a:pt x="65322" y="230438"/>
                      </a:cubicBezTo>
                      <a:cubicBezTo>
                        <a:pt x="59122" y="250793"/>
                        <a:pt x="50768" y="248717"/>
                        <a:pt x="41624" y="246631"/>
                      </a:cubicBezTo>
                      <a:cubicBezTo>
                        <a:pt x="27937" y="243440"/>
                        <a:pt x="20660" y="238363"/>
                        <a:pt x="16935" y="218894"/>
                      </a:cubicBezTo>
                      <a:cubicBezTo>
                        <a:pt x="15792" y="212322"/>
                        <a:pt x="13783" y="204597"/>
                        <a:pt x="12125" y="196872"/>
                      </a:cubicBezTo>
                      <a:cubicBezTo>
                        <a:pt x="10354" y="189129"/>
                        <a:pt x="8611" y="180975"/>
                        <a:pt x="6991" y="172231"/>
                      </a:cubicBezTo>
                      <a:cubicBezTo>
                        <a:pt x="5467" y="163611"/>
                        <a:pt x="3772" y="154734"/>
                        <a:pt x="3124" y="145895"/>
                      </a:cubicBezTo>
                      <a:cubicBezTo>
                        <a:pt x="2734" y="141465"/>
                        <a:pt x="2429" y="137027"/>
                        <a:pt x="2248" y="132598"/>
                      </a:cubicBezTo>
                      <a:lnTo>
                        <a:pt x="2048" y="125978"/>
                      </a:lnTo>
                      <a:cubicBezTo>
                        <a:pt x="2029" y="123768"/>
                        <a:pt x="2067" y="121415"/>
                        <a:pt x="1857" y="120044"/>
                      </a:cubicBezTo>
                      <a:cubicBezTo>
                        <a:pt x="1553" y="116529"/>
                        <a:pt x="1505" y="113338"/>
                        <a:pt x="1410" y="109776"/>
                      </a:cubicBezTo>
                      <a:cubicBezTo>
                        <a:pt x="1076" y="105699"/>
                        <a:pt x="819" y="101727"/>
                        <a:pt x="705" y="97831"/>
                      </a:cubicBezTo>
                      <a:cubicBezTo>
                        <a:pt x="505" y="93707"/>
                        <a:pt x="352" y="89678"/>
                        <a:pt x="152" y="85706"/>
                      </a:cubicBezTo>
                      <a:cubicBezTo>
                        <a:pt x="95" y="81648"/>
                        <a:pt x="57" y="77657"/>
                        <a:pt x="0" y="73752"/>
                      </a:cubicBezTo>
                      <a:cubicBezTo>
                        <a:pt x="19" y="69771"/>
                        <a:pt x="114" y="65942"/>
                        <a:pt x="276" y="62217"/>
                      </a:cubicBezTo>
                      <a:cubicBezTo>
                        <a:pt x="514" y="58312"/>
                        <a:pt x="857" y="54578"/>
                        <a:pt x="1248" y="51006"/>
                      </a:cubicBezTo>
                      <a:cubicBezTo>
                        <a:pt x="1867" y="43996"/>
                        <a:pt x="3524" y="36986"/>
                        <a:pt x="5077" y="31109"/>
                      </a:cubicBezTo>
                      <a:cubicBezTo>
                        <a:pt x="6467" y="25251"/>
                        <a:pt x="9249" y="19736"/>
                        <a:pt x="11430" y="15459"/>
                      </a:cubicBezTo>
                      <a:cubicBezTo>
                        <a:pt x="13564" y="11125"/>
                        <a:pt x="16583" y="7658"/>
                        <a:pt x="19393" y="5172"/>
                      </a:cubicBezTo>
                      <a:cubicBezTo>
                        <a:pt x="25022" y="219"/>
                        <a:pt x="30042" y="-991"/>
                        <a:pt x="34204" y="753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5DD5152F-4642-9667-1CFC-293ACAC235B7}"/>
                    </a:ext>
                  </a:extLst>
                </p:cNvPr>
                <p:cNvSpPr/>
                <p:nvPr/>
              </p:nvSpPr>
              <p:spPr>
                <a:xfrm>
                  <a:off x="9845595" y="2259367"/>
                  <a:ext cx="19405" cy="246812"/>
                </a:xfrm>
                <a:custGeom>
                  <a:avLst/>
                  <a:gdLst>
                    <a:gd name="connsiteX0" fmla="*/ 9312 w 19405"/>
                    <a:gd name="connsiteY0" fmla="*/ 16 h 246812"/>
                    <a:gd name="connsiteX1" fmla="*/ 8159 w 19405"/>
                    <a:gd name="connsiteY1" fmla="*/ 8684 h 246812"/>
                    <a:gd name="connsiteX2" fmla="*/ 4902 w 19405"/>
                    <a:gd name="connsiteY2" fmla="*/ 32144 h 246812"/>
                    <a:gd name="connsiteX3" fmla="*/ 10950 w 19405"/>
                    <a:gd name="connsiteY3" fmla="*/ 111325 h 246812"/>
                    <a:gd name="connsiteX4" fmla="*/ 11874 w 19405"/>
                    <a:gd name="connsiteY4" fmla="*/ 122536 h 246812"/>
                    <a:gd name="connsiteX5" fmla="*/ 12350 w 19405"/>
                    <a:gd name="connsiteY5" fmla="*/ 128213 h 246812"/>
                    <a:gd name="connsiteX6" fmla="*/ 12446 w 19405"/>
                    <a:gd name="connsiteY6" fmla="*/ 134109 h 246812"/>
                    <a:gd name="connsiteX7" fmla="*/ 13122 w 19405"/>
                    <a:gd name="connsiteY7" fmla="*/ 157731 h 246812"/>
                    <a:gd name="connsiteX8" fmla="*/ 16789 w 19405"/>
                    <a:gd name="connsiteY8" fmla="*/ 201822 h 246812"/>
                    <a:gd name="connsiteX9" fmla="*/ 19170 w 19405"/>
                    <a:gd name="connsiteY9" fmla="*/ 234312 h 246812"/>
                    <a:gd name="connsiteX10" fmla="*/ 18932 w 19405"/>
                    <a:gd name="connsiteY10" fmla="*/ 246809 h 246812"/>
                    <a:gd name="connsiteX11" fmla="*/ 16332 w 19405"/>
                    <a:gd name="connsiteY11" fmla="*/ 233455 h 246812"/>
                    <a:gd name="connsiteX12" fmla="*/ 14722 w 19405"/>
                    <a:gd name="connsiteY12" fmla="*/ 218834 h 246812"/>
                    <a:gd name="connsiteX13" fmla="*/ 12484 w 19405"/>
                    <a:gd name="connsiteY13" fmla="*/ 200222 h 246812"/>
                    <a:gd name="connsiteX14" fmla="*/ 8312 w 19405"/>
                    <a:gd name="connsiteY14" fmla="*/ 155417 h 246812"/>
                    <a:gd name="connsiteX15" fmla="*/ 7559 w 19405"/>
                    <a:gd name="connsiteY15" fmla="*/ 131528 h 246812"/>
                    <a:gd name="connsiteX16" fmla="*/ 6855 w 19405"/>
                    <a:gd name="connsiteY16" fmla="*/ 120184 h 246812"/>
                    <a:gd name="connsiteX17" fmla="*/ 5864 w 19405"/>
                    <a:gd name="connsiteY17" fmla="*/ 109201 h 246812"/>
                    <a:gd name="connsiteX18" fmla="*/ 558 w 19405"/>
                    <a:gd name="connsiteY18" fmla="*/ 30534 h 246812"/>
                    <a:gd name="connsiteX19" fmla="*/ 5416 w 19405"/>
                    <a:gd name="connsiteY19" fmla="*/ 7455 h 246812"/>
                    <a:gd name="connsiteX20" fmla="*/ 9312 w 19405"/>
                    <a:gd name="connsiteY20" fmla="*/ 16 h 246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05" h="246812">
                      <a:moveTo>
                        <a:pt x="9312" y="16"/>
                      </a:moveTo>
                      <a:cubicBezTo>
                        <a:pt x="9912" y="273"/>
                        <a:pt x="9426" y="3302"/>
                        <a:pt x="8159" y="8684"/>
                      </a:cubicBezTo>
                      <a:cubicBezTo>
                        <a:pt x="6559" y="13970"/>
                        <a:pt x="5759" y="22057"/>
                        <a:pt x="4902" y="32144"/>
                      </a:cubicBezTo>
                      <a:cubicBezTo>
                        <a:pt x="3597" y="52423"/>
                        <a:pt x="7502" y="81131"/>
                        <a:pt x="10950" y="111325"/>
                      </a:cubicBezTo>
                      <a:cubicBezTo>
                        <a:pt x="11407" y="115126"/>
                        <a:pt x="11503" y="118745"/>
                        <a:pt x="11874" y="122536"/>
                      </a:cubicBezTo>
                      <a:lnTo>
                        <a:pt x="12350" y="128213"/>
                      </a:lnTo>
                      <a:lnTo>
                        <a:pt x="12446" y="134109"/>
                      </a:lnTo>
                      <a:cubicBezTo>
                        <a:pt x="12598" y="141996"/>
                        <a:pt x="12808" y="149921"/>
                        <a:pt x="13122" y="157731"/>
                      </a:cubicBezTo>
                      <a:cubicBezTo>
                        <a:pt x="14170" y="173419"/>
                        <a:pt x="15627" y="188621"/>
                        <a:pt x="16789" y="201822"/>
                      </a:cubicBezTo>
                      <a:cubicBezTo>
                        <a:pt x="18180" y="215081"/>
                        <a:pt x="18903" y="226349"/>
                        <a:pt x="19170" y="234312"/>
                      </a:cubicBezTo>
                      <a:cubicBezTo>
                        <a:pt x="19504" y="242294"/>
                        <a:pt x="19532" y="246961"/>
                        <a:pt x="18932" y="246809"/>
                      </a:cubicBezTo>
                      <a:cubicBezTo>
                        <a:pt x="18313" y="246666"/>
                        <a:pt x="17370" y="241694"/>
                        <a:pt x="16332" y="233455"/>
                      </a:cubicBezTo>
                      <a:cubicBezTo>
                        <a:pt x="15798" y="229331"/>
                        <a:pt x="15275" y="224397"/>
                        <a:pt x="14722" y="218834"/>
                      </a:cubicBezTo>
                      <a:cubicBezTo>
                        <a:pt x="14055" y="213205"/>
                        <a:pt x="13293" y="206947"/>
                        <a:pt x="12484" y="200222"/>
                      </a:cubicBezTo>
                      <a:cubicBezTo>
                        <a:pt x="11017" y="186830"/>
                        <a:pt x="9360" y="171285"/>
                        <a:pt x="8312" y="155417"/>
                      </a:cubicBezTo>
                      <a:cubicBezTo>
                        <a:pt x="7959" y="147492"/>
                        <a:pt x="7712" y="139481"/>
                        <a:pt x="7559" y="131528"/>
                      </a:cubicBezTo>
                      <a:cubicBezTo>
                        <a:pt x="7626" y="127432"/>
                        <a:pt x="7140" y="123841"/>
                        <a:pt x="6855" y="120184"/>
                      </a:cubicBezTo>
                      <a:cubicBezTo>
                        <a:pt x="6540" y="116517"/>
                        <a:pt x="6416" y="113040"/>
                        <a:pt x="5864" y="109201"/>
                      </a:cubicBezTo>
                      <a:cubicBezTo>
                        <a:pt x="2387" y="79407"/>
                        <a:pt x="-1461" y="50756"/>
                        <a:pt x="558" y="30534"/>
                      </a:cubicBezTo>
                      <a:cubicBezTo>
                        <a:pt x="1825" y="20457"/>
                        <a:pt x="3111" y="12523"/>
                        <a:pt x="5416" y="7455"/>
                      </a:cubicBezTo>
                      <a:cubicBezTo>
                        <a:pt x="7331" y="2340"/>
                        <a:pt x="8721" y="-231"/>
                        <a:pt x="9312" y="1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472B9593-5D19-FE53-8685-39F2D508C14F}"/>
                    </a:ext>
                  </a:extLst>
                </p:cNvPr>
                <p:cNvSpPr/>
                <p:nvPr/>
              </p:nvSpPr>
              <p:spPr>
                <a:xfrm>
                  <a:off x="9859152" y="2265675"/>
                  <a:ext cx="14228" cy="241809"/>
                </a:xfrm>
                <a:custGeom>
                  <a:avLst/>
                  <a:gdLst>
                    <a:gd name="connsiteX0" fmla="*/ 3670 w 14228"/>
                    <a:gd name="connsiteY0" fmla="*/ 13 h 241809"/>
                    <a:gd name="connsiteX1" fmla="*/ 127 w 14228"/>
                    <a:gd name="connsiteY1" fmla="*/ 29798 h 241809"/>
                    <a:gd name="connsiteX2" fmla="*/ 9909 w 14228"/>
                    <a:gd name="connsiteY2" fmla="*/ 108217 h 241809"/>
                    <a:gd name="connsiteX3" fmla="*/ 10138 w 14228"/>
                    <a:gd name="connsiteY3" fmla="*/ 155081 h 241809"/>
                    <a:gd name="connsiteX4" fmla="*/ 10328 w 14228"/>
                    <a:gd name="connsiteY4" fmla="*/ 197800 h 241809"/>
                    <a:gd name="connsiteX5" fmla="*/ 10128 w 14228"/>
                    <a:gd name="connsiteY5" fmla="*/ 229318 h 241809"/>
                    <a:gd name="connsiteX6" fmla="*/ 10919 w 14228"/>
                    <a:gd name="connsiteY6" fmla="*/ 241806 h 241809"/>
                    <a:gd name="connsiteX7" fmla="*/ 12767 w 14228"/>
                    <a:gd name="connsiteY7" fmla="*/ 229385 h 241809"/>
                    <a:gd name="connsiteX8" fmla="*/ 13662 w 14228"/>
                    <a:gd name="connsiteY8" fmla="*/ 215088 h 241809"/>
                    <a:gd name="connsiteX9" fmla="*/ 13862 w 14228"/>
                    <a:gd name="connsiteY9" fmla="*/ 196857 h 241809"/>
                    <a:gd name="connsiteX10" fmla="*/ 13681 w 14228"/>
                    <a:gd name="connsiteY10" fmla="*/ 153118 h 241809"/>
                    <a:gd name="connsiteX11" fmla="*/ 14158 w 14228"/>
                    <a:gd name="connsiteY11" fmla="*/ 129763 h 241809"/>
                    <a:gd name="connsiteX12" fmla="*/ 13834 w 14228"/>
                    <a:gd name="connsiteY12" fmla="*/ 117590 h 241809"/>
                    <a:gd name="connsiteX13" fmla="*/ 12910 w 14228"/>
                    <a:gd name="connsiteY13" fmla="*/ 105322 h 241809"/>
                    <a:gd name="connsiteX14" fmla="*/ 3575 w 14228"/>
                    <a:gd name="connsiteY14" fmla="*/ 28827 h 241809"/>
                    <a:gd name="connsiteX15" fmla="*/ 3670 w 14228"/>
                    <a:gd name="connsiteY15" fmla="*/ 13 h 241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228" h="241809">
                      <a:moveTo>
                        <a:pt x="3670" y="13"/>
                      </a:moveTo>
                      <a:cubicBezTo>
                        <a:pt x="2680" y="-434"/>
                        <a:pt x="-692" y="10291"/>
                        <a:pt x="127" y="29798"/>
                      </a:cubicBezTo>
                      <a:cubicBezTo>
                        <a:pt x="594" y="49248"/>
                        <a:pt x="6461" y="76871"/>
                        <a:pt x="9909" y="108217"/>
                      </a:cubicBezTo>
                      <a:cubicBezTo>
                        <a:pt x="11481" y="124553"/>
                        <a:pt x="10309" y="139812"/>
                        <a:pt x="10138" y="155081"/>
                      </a:cubicBezTo>
                      <a:cubicBezTo>
                        <a:pt x="10205" y="170359"/>
                        <a:pt x="10271" y="185037"/>
                        <a:pt x="10328" y="197800"/>
                      </a:cubicBezTo>
                      <a:cubicBezTo>
                        <a:pt x="10567" y="210640"/>
                        <a:pt x="10205" y="221555"/>
                        <a:pt x="10128" y="229318"/>
                      </a:cubicBezTo>
                      <a:cubicBezTo>
                        <a:pt x="10081" y="237062"/>
                        <a:pt x="10309" y="241672"/>
                        <a:pt x="10919" y="241806"/>
                      </a:cubicBezTo>
                      <a:cubicBezTo>
                        <a:pt x="11529" y="241968"/>
                        <a:pt x="12157" y="237357"/>
                        <a:pt x="12767" y="229385"/>
                      </a:cubicBezTo>
                      <a:cubicBezTo>
                        <a:pt x="12995" y="225375"/>
                        <a:pt x="13319" y="220546"/>
                        <a:pt x="13662" y="215088"/>
                      </a:cubicBezTo>
                      <a:cubicBezTo>
                        <a:pt x="13862" y="209602"/>
                        <a:pt x="13824" y="203477"/>
                        <a:pt x="13862" y="196857"/>
                      </a:cubicBezTo>
                      <a:cubicBezTo>
                        <a:pt x="13815" y="183703"/>
                        <a:pt x="13757" y="168663"/>
                        <a:pt x="13681" y="153118"/>
                      </a:cubicBezTo>
                      <a:cubicBezTo>
                        <a:pt x="13843" y="145394"/>
                        <a:pt x="13996" y="137555"/>
                        <a:pt x="14158" y="129763"/>
                      </a:cubicBezTo>
                      <a:cubicBezTo>
                        <a:pt x="14348" y="125982"/>
                        <a:pt x="14129" y="121810"/>
                        <a:pt x="13834" y="117590"/>
                      </a:cubicBezTo>
                      <a:cubicBezTo>
                        <a:pt x="13519" y="113466"/>
                        <a:pt x="13481" y="109199"/>
                        <a:pt x="12910" y="105322"/>
                      </a:cubicBezTo>
                      <a:cubicBezTo>
                        <a:pt x="9214" y="73728"/>
                        <a:pt x="4032" y="47153"/>
                        <a:pt x="3575" y="28827"/>
                      </a:cubicBezTo>
                      <a:cubicBezTo>
                        <a:pt x="2832" y="10529"/>
                        <a:pt x="5109" y="614"/>
                        <a:pt x="3670" y="1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图形 3">
                <a:extLst>
                  <a:ext uri="{FF2B5EF4-FFF2-40B4-BE49-F238E27FC236}">
                    <a16:creationId xmlns:a16="http://schemas.microsoft.com/office/drawing/2014/main" id="{CDC8C070-3C5D-CC39-002C-52EE9ED96466}"/>
                  </a:ext>
                </a:extLst>
              </p:cNvPr>
              <p:cNvGrpSpPr/>
              <p:nvPr/>
            </p:nvGrpSpPr>
            <p:grpSpPr>
              <a:xfrm>
                <a:off x="9859337" y="2429454"/>
                <a:ext cx="249141" cy="97348"/>
                <a:chOff x="9859337" y="2429454"/>
                <a:chExt cx="249141" cy="97348"/>
              </a:xfrm>
            </p:grpSpPr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B1044C70-F8BD-F15A-96C9-33FEA5DFCAD2}"/>
                    </a:ext>
                  </a:extLst>
                </p:cNvPr>
                <p:cNvSpPr/>
                <p:nvPr/>
              </p:nvSpPr>
              <p:spPr>
                <a:xfrm>
                  <a:off x="9859337" y="2429454"/>
                  <a:ext cx="248831" cy="97348"/>
                </a:xfrm>
                <a:custGeom>
                  <a:avLst/>
                  <a:gdLst>
                    <a:gd name="connsiteX0" fmla="*/ 248601 w 248831"/>
                    <a:gd name="connsiteY0" fmla="*/ 46737 h 97348"/>
                    <a:gd name="connsiteX1" fmla="*/ 234066 w 248831"/>
                    <a:gd name="connsiteY1" fmla="*/ 55547 h 97348"/>
                    <a:gd name="connsiteX2" fmla="*/ 220397 w 248831"/>
                    <a:gd name="connsiteY2" fmla="*/ 59129 h 97348"/>
                    <a:gd name="connsiteX3" fmla="*/ 203576 w 248831"/>
                    <a:gd name="connsiteY3" fmla="*/ 63434 h 97348"/>
                    <a:gd name="connsiteX4" fmla="*/ 114175 w 248831"/>
                    <a:gd name="connsiteY4" fmla="*/ 87628 h 97348"/>
                    <a:gd name="connsiteX5" fmla="*/ 37003 w 248831"/>
                    <a:gd name="connsiteY5" fmla="*/ 96857 h 97348"/>
                    <a:gd name="connsiteX6" fmla="*/ 5856 w 248831"/>
                    <a:gd name="connsiteY6" fmla="*/ 83265 h 97348"/>
                    <a:gd name="connsiteX7" fmla="*/ 12667 w 248831"/>
                    <a:gd name="connsiteY7" fmla="*/ 49651 h 97348"/>
                    <a:gd name="connsiteX8" fmla="*/ 103269 w 248831"/>
                    <a:gd name="connsiteY8" fmla="*/ 4522 h 97348"/>
                    <a:gd name="connsiteX9" fmla="*/ 161123 w 248831"/>
                    <a:gd name="connsiteY9" fmla="*/ 502 h 97348"/>
                    <a:gd name="connsiteX10" fmla="*/ 210015 w 248831"/>
                    <a:gd name="connsiteY10" fmla="*/ 11361 h 97348"/>
                    <a:gd name="connsiteX11" fmla="*/ 219683 w 248831"/>
                    <a:gd name="connsiteY11" fmla="*/ 15571 h 97348"/>
                    <a:gd name="connsiteX12" fmla="*/ 228217 w 248831"/>
                    <a:gd name="connsiteY12" fmla="*/ 20543 h 97348"/>
                    <a:gd name="connsiteX13" fmla="*/ 240829 w 248831"/>
                    <a:gd name="connsiteY13" fmla="*/ 30478 h 97348"/>
                    <a:gd name="connsiteX14" fmla="*/ 248601 w 248831"/>
                    <a:gd name="connsiteY14" fmla="*/ 46737 h 9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8831" h="97348">
                      <a:moveTo>
                        <a:pt x="248601" y="46737"/>
                      </a:moveTo>
                      <a:cubicBezTo>
                        <a:pt x="247610" y="50766"/>
                        <a:pt x="241810" y="53595"/>
                        <a:pt x="234066" y="55547"/>
                      </a:cubicBezTo>
                      <a:cubicBezTo>
                        <a:pt x="230084" y="56776"/>
                        <a:pt x="225408" y="58148"/>
                        <a:pt x="220397" y="59129"/>
                      </a:cubicBezTo>
                      <a:cubicBezTo>
                        <a:pt x="215197" y="60729"/>
                        <a:pt x="209691" y="61729"/>
                        <a:pt x="203576" y="63434"/>
                      </a:cubicBezTo>
                      <a:cubicBezTo>
                        <a:pt x="179307" y="69530"/>
                        <a:pt x="147722" y="78912"/>
                        <a:pt x="114175" y="87628"/>
                      </a:cubicBezTo>
                      <a:cubicBezTo>
                        <a:pt x="83018" y="95524"/>
                        <a:pt x="55291" y="94876"/>
                        <a:pt x="37003" y="96857"/>
                      </a:cubicBezTo>
                      <a:cubicBezTo>
                        <a:pt x="16286" y="99353"/>
                        <a:pt x="11267" y="91952"/>
                        <a:pt x="5856" y="83265"/>
                      </a:cubicBezTo>
                      <a:cubicBezTo>
                        <a:pt x="-2154" y="70587"/>
                        <a:pt x="-3735" y="61805"/>
                        <a:pt x="12667" y="49651"/>
                      </a:cubicBezTo>
                      <a:cubicBezTo>
                        <a:pt x="35146" y="33049"/>
                        <a:pt x="66054" y="12228"/>
                        <a:pt x="103269" y="4522"/>
                      </a:cubicBezTo>
                      <a:cubicBezTo>
                        <a:pt x="123233" y="483"/>
                        <a:pt x="142873" y="-831"/>
                        <a:pt x="161123" y="502"/>
                      </a:cubicBezTo>
                      <a:cubicBezTo>
                        <a:pt x="179497" y="2026"/>
                        <a:pt x="196118" y="5579"/>
                        <a:pt x="210015" y="11361"/>
                      </a:cubicBezTo>
                      <a:cubicBezTo>
                        <a:pt x="213473" y="12752"/>
                        <a:pt x="216692" y="14152"/>
                        <a:pt x="219683" y="15571"/>
                      </a:cubicBezTo>
                      <a:cubicBezTo>
                        <a:pt x="222769" y="17238"/>
                        <a:pt x="225617" y="18914"/>
                        <a:pt x="228217" y="20543"/>
                      </a:cubicBezTo>
                      <a:cubicBezTo>
                        <a:pt x="233380" y="23772"/>
                        <a:pt x="237562" y="26953"/>
                        <a:pt x="240829" y="30478"/>
                      </a:cubicBezTo>
                      <a:cubicBezTo>
                        <a:pt x="247296" y="37202"/>
                        <a:pt x="249620" y="42698"/>
                        <a:pt x="248601" y="4673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D407634C-4F1C-6933-6480-365C4F4E23FA}"/>
                    </a:ext>
                  </a:extLst>
                </p:cNvPr>
                <p:cNvSpPr/>
                <p:nvPr/>
              </p:nvSpPr>
              <p:spPr>
                <a:xfrm>
                  <a:off x="9865218" y="2455422"/>
                  <a:ext cx="243261" cy="57408"/>
                </a:xfrm>
                <a:custGeom>
                  <a:avLst/>
                  <a:gdLst>
                    <a:gd name="connsiteX0" fmla="*/ 243254 w 243261"/>
                    <a:gd name="connsiteY0" fmla="*/ 18636 h 57408"/>
                    <a:gd name="connsiteX1" fmla="*/ 208078 w 243261"/>
                    <a:gd name="connsiteY1" fmla="*/ 8806 h 57408"/>
                    <a:gd name="connsiteX2" fmla="*/ 124916 w 243261"/>
                    <a:gd name="connsiteY2" fmla="*/ 8777 h 57408"/>
                    <a:gd name="connsiteX3" fmla="*/ 38962 w 243261"/>
                    <a:gd name="connsiteY3" fmla="*/ 37362 h 57408"/>
                    <a:gd name="connsiteX4" fmla="*/ 24 w 243261"/>
                    <a:gd name="connsiteY4" fmla="*/ 57298 h 57408"/>
                    <a:gd name="connsiteX5" fmla="*/ 37581 w 243261"/>
                    <a:gd name="connsiteY5" fmla="*/ 32857 h 57408"/>
                    <a:gd name="connsiteX6" fmla="*/ 78243 w 243261"/>
                    <a:gd name="connsiteY6" fmla="*/ 15512 h 57408"/>
                    <a:gd name="connsiteX7" fmla="*/ 125011 w 243261"/>
                    <a:gd name="connsiteY7" fmla="*/ 3453 h 57408"/>
                    <a:gd name="connsiteX8" fmla="*/ 208898 w 243261"/>
                    <a:gd name="connsiteY8" fmla="*/ 4510 h 57408"/>
                    <a:gd name="connsiteX9" fmla="*/ 243254 w 243261"/>
                    <a:gd name="connsiteY9" fmla="*/ 18636 h 5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3261" h="57408">
                      <a:moveTo>
                        <a:pt x="243254" y="18636"/>
                      </a:moveTo>
                      <a:cubicBezTo>
                        <a:pt x="242930" y="20160"/>
                        <a:pt x="230043" y="13102"/>
                        <a:pt x="208078" y="8806"/>
                      </a:cubicBezTo>
                      <a:cubicBezTo>
                        <a:pt x="186247" y="4472"/>
                        <a:pt x="155843" y="3224"/>
                        <a:pt x="124916" y="8777"/>
                      </a:cubicBezTo>
                      <a:cubicBezTo>
                        <a:pt x="93778" y="13921"/>
                        <a:pt x="62117" y="26160"/>
                        <a:pt x="38962" y="37362"/>
                      </a:cubicBezTo>
                      <a:cubicBezTo>
                        <a:pt x="15635" y="48420"/>
                        <a:pt x="824" y="58584"/>
                        <a:pt x="24" y="57298"/>
                      </a:cubicBezTo>
                      <a:cubicBezTo>
                        <a:pt x="-672" y="56260"/>
                        <a:pt x="13949" y="44687"/>
                        <a:pt x="37581" y="32857"/>
                      </a:cubicBezTo>
                      <a:cubicBezTo>
                        <a:pt x="49287" y="26799"/>
                        <a:pt x="63327" y="20884"/>
                        <a:pt x="78243" y="15512"/>
                      </a:cubicBezTo>
                      <a:cubicBezTo>
                        <a:pt x="93292" y="10444"/>
                        <a:pt x="109276" y="5968"/>
                        <a:pt x="125011" y="3453"/>
                      </a:cubicBezTo>
                      <a:cubicBezTo>
                        <a:pt x="156386" y="-1910"/>
                        <a:pt x="186914" y="-614"/>
                        <a:pt x="208898" y="4510"/>
                      </a:cubicBezTo>
                      <a:cubicBezTo>
                        <a:pt x="231024" y="9625"/>
                        <a:pt x="243616" y="17874"/>
                        <a:pt x="243254" y="18636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1F681D27-6263-F73F-D669-FB57AE329BD0}"/>
                    </a:ext>
                  </a:extLst>
                </p:cNvPr>
                <p:cNvSpPr/>
                <p:nvPr/>
              </p:nvSpPr>
              <p:spPr>
                <a:xfrm>
                  <a:off x="9868459" y="2471567"/>
                  <a:ext cx="234930" cy="46529"/>
                </a:xfrm>
                <a:custGeom>
                  <a:avLst/>
                  <a:gdLst>
                    <a:gd name="connsiteX0" fmla="*/ 234927 w 234930"/>
                    <a:gd name="connsiteY0" fmla="*/ 9691 h 46529"/>
                    <a:gd name="connsiteX1" fmla="*/ 226545 w 234930"/>
                    <a:gd name="connsiteY1" fmla="*/ 5767 h 46529"/>
                    <a:gd name="connsiteX2" fmla="*/ 216229 w 234930"/>
                    <a:gd name="connsiteY2" fmla="*/ 3253 h 46529"/>
                    <a:gd name="connsiteX3" fmla="*/ 202465 w 234930"/>
                    <a:gd name="connsiteY3" fmla="*/ 1128 h 46529"/>
                    <a:gd name="connsiteX4" fmla="*/ 123760 w 234930"/>
                    <a:gd name="connsiteY4" fmla="*/ 5539 h 46529"/>
                    <a:gd name="connsiteX5" fmla="*/ 38292 w 234930"/>
                    <a:gd name="connsiteY5" fmla="*/ 28484 h 46529"/>
                    <a:gd name="connsiteX6" fmla="*/ 21 w 234930"/>
                    <a:gd name="connsiteY6" fmla="*/ 46391 h 46529"/>
                    <a:gd name="connsiteX7" fmla="*/ 41493 w 234930"/>
                    <a:gd name="connsiteY7" fmla="*/ 31418 h 46529"/>
                    <a:gd name="connsiteX8" fmla="*/ 82574 w 234930"/>
                    <a:gd name="connsiteY8" fmla="*/ 18473 h 46529"/>
                    <a:gd name="connsiteX9" fmla="*/ 127923 w 234930"/>
                    <a:gd name="connsiteY9" fmla="*/ 8434 h 46529"/>
                    <a:gd name="connsiteX10" fmla="*/ 204199 w 234930"/>
                    <a:gd name="connsiteY10" fmla="*/ 4939 h 46529"/>
                    <a:gd name="connsiteX11" fmla="*/ 211076 w 234930"/>
                    <a:gd name="connsiteY11" fmla="*/ 5624 h 46529"/>
                    <a:gd name="connsiteX12" fmla="*/ 217086 w 234930"/>
                    <a:gd name="connsiteY12" fmla="*/ 6729 h 46529"/>
                    <a:gd name="connsiteX13" fmla="*/ 226697 w 234930"/>
                    <a:gd name="connsiteY13" fmla="*/ 8510 h 46529"/>
                    <a:gd name="connsiteX14" fmla="*/ 234927 w 234930"/>
                    <a:gd name="connsiteY14" fmla="*/ 9691 h 4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4930" h="46529">
                      <a:moveTo>
                        <a:pt x="234927" y="9691"/>
                      </a:moveTo>
                      <a:cubicBezTo>
                        <a:pt x="235051" y="9091"/>
                        <a:pt x="232069" y="7777"/>
                        <a:pt x="226545" y="5767"/>
                      </a:cubicBezTo>
                      <a:cubicBezTo>
                        <a:pt x="223792" y="4729"/>
                        <a:pt x="220268" y="4196"/>
                        <a:pt x="216229" y="3253"/>
                      </a:cubicBezTo>
                      <a:cubicBezTo>
                        <a:pt x="212229" y="2205"/>
                        <a:pt x="207590" y="1643"/>
                        <a:pt x="202465" y="1128"/>
                      </a:cubicBezTo>
                      <a:cubicBezTo>
                        <a:pt x="181987" y="-1215"/>
                        <a:pt x="153764" y="14"/>
                        <a:pt x="123760" y="5539"/>
                      </a:cubicBezTo>
                      <a:cubicBezTo>
                        <a:pt x="93604" y="10634"/>
                        <a:pt x="61876" y="19817"/>
                        <a:pt x="38292" y="28484"/>
                      </a:cubicBezTo>
                      <a:cubicBezTo>
                        <a:pt x="14642" y="37085"/>
                        <a:pt x="-646" y="45353"/>
                        <a:pt x="21" y="46391"/>
                      </a:cubicBezTo>
                      <a:cubicBezTo>
                        <a:pt x="840" y="47668"/>
                        <a:pt x="17118" y="39905"/>
                        <a:pt x="41493" y="31418"/>
                      </a:cubicBezTo>
                      <a:cubicBezTo>
                        <a:pt x="53599" y="27056"/>
                        <a:pt x="67772" y="22636"/>
                        <a:pt x="82574" y="18473"/>
                      </a:cubicBezTo>
                      <a:cubicBezTo>
                        <a:pt x="97452" y="14578"/>
                        <a:pt x="112940" y="10806"/>
                        <a:pt x="127923" y="8434"/>
                      </a:cubicBezTo>
                      <a:cubicBezTo>
                        <a:pt x="157803" y="3205"/>
                        <a:pt x="184987" y="2881"/>
                        <a:pt x="204199" y="4939"/>
                      </a:cubicBezTo>
                      <a:cubicBezTo>
                        <a:pt x="206618" y="5186"/>
                        <a:pt x="208904" y="5405"/>
                        <a:pt x="211076" y="5624"/>
                      </a:cubicBezTo>
                      <a:cubicBezTo>
                        <a:pt x="213219" y="6015"/>
                        <a:pt x="215219" y="6386"/>
                        <a:pt x="217086" y="6729"/>
                      </a:cubicBezTo>
                      <a:cubicBezTo>
                        <a:pt x="220839" y="7501"/>
                        <a:pt x="224163" y="7691"/>
                        <a:pt x="226697" y="8510"/>
                      </a:cubicBezTo>
                      <a:cubicBezTo>
                        <a:pt x="231869" y="9834"/>
                        <a:pt x="234803" y="10282"/>
                        <a:pt x="234927" y="969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4" name="图形 3">
                <a:extLst>
                  <a:ext uri="{FF2B5EF4-FFF2-40B4-BE49-F238E27FC236}">
                    <a16:creationId xmlns:a16="http://schemas.microsoft.com/office/drawing/2014/main" id="{BC4197DC-6872-ECE7-9A1D-3B3F53FB1857}"/>
                  </a:ext>
                </a:extLst>
              </p:cNvPr>
              <p:cNvGrpSpPr/>
              <p:nvPr/>
            </p:nvGrpSpPr>
            <p:grpSpPr>
              <a:xfrm>
                <a:off x="9853961" y="2506829"/>
                <a:ext cx="100495" cy="200867"/>
                <a:chOff x="9853961" y="2506829"/>
                <a:chExt cx="100495" cy="200867"/>
              </a:xfrm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6A067D73-7518-F476-2D69-A8A4DBC4249E}"/>
                    </a:ext>
                  </a:extLst>
                </p:cNvPr>
                <p:cNvSpPr/>
                <p:nvPr/>
              </p:nvSpPr>
              <p:spPr>
                <a:xfrm>
                  <a:off x="9853961" y="2506829"/>
                  <a:ext cx="100495" cy="200693"/>
                </a:xfrm>
                <a:custGeom>
                  <a:avLst/>
                  <a:gdLst>
                    <a:gd name="connsiteX0" fmla="*/ 74450 w 100495"/>
                    <a:gd name="connsiteY0" fmla="*/ 200134 h 200693"/>
                    <a:gd name="connsiteX1" fmla="*/ 65182 w 100495"/>
                    <a:gd name="connsiteY1" fmla="*/ 187256 h 200693"/>
                    <a:gd name="connsiteX2" fmla="*/ 60382 w 100495"/>
                    <a:gd name="connsiteY2" fmla="*/ 175854 h 200693"/>
                    <a:gd name="connsiteX3" fmla="*/ 54667 w 100495"/>
                    <a:gd name="connsiteY3" fmla="*/ 162014 h 200693"/>
                    <a:gd name="connsiteX4" fmla="*/ 39646 w 100495"/>
                    <a:gd name="connsiteY4" fmla="*/ 128182 h 200693"/>
                    <a:gd name="connsiteX5" fmla="*/ 21406 w 100495"/>
                    <a:gd name="connsiteY5" fmla="*/ 88424 h 200693"/>
                    <a:gd name="connsiteX6" fmla="*/ 1879 w 100495"/>
                    <a:gd name="connsiteY6" fmla="*/ 25064 h 200693"/>
                    <a:gd name="connsiteX7" fmla="*/ 9033 w 100495"/>
                    <a:gd name="connsiteY7" fmla="*/ 2261 h 200693"/>
                    <a:gd name="connsiteX8" fmla="*/ 37027 w 100495"/>
                    <a:gd name="connsiteY8" fmla="*/ 12844 h 200693"/>
                    <a:gd name="connsiteX9" fmla="*/ 87214 w 100495"/>
                    <a:gd name="connsiteY9" fmla="*/ 90034 h 200693"/>
                    <a:gd name="connsiteX10" fmla="*/ 99596 w 100495"/>
                    <a:gd name="connsiteY10" fmla="*/ 136859 h 200693"/>
                    <a:gd name="connsiteX11" fmla="*/ 100292 w 100495"/>
                    <a:gd name="connsiteY11" fmla="*/ 157357 h 200693"/>
                    <a:gd name="connsiteX12" fmla="*/ 99558 w 100495"/>
                    <a:gd name="connsiteY12" fmla="*/ 166406 h 200693"/>
                    <a:gd name="connsiteX13" fmla="*/ 97834 w 100495"/>
                    <a:gd name="connsiteY13" fmla="*/ 174588 h 200693"/>
                    <a:gd name="connsiteX14" fmla="*/ 92862 w 100495"/>
                    <a:gd name="connsiteY14" fmla="*/ 187742 h 200693"/>
                    <a:gd name="connsiteX15" fmla="*/ 89947 w 100495"/>
                    <a:gd name="connsiteY15" fmla="*/ 192618 h 200693"/>
                    <a:gd name="connsiteX16" fmla="*/ 86509 w 100495"/>
                    <a:gd name="connsiteY16" fmla="*/ 196276 h 200693"/>
                    <a:gd name="connsiteX17" fmla="*/ 74450 w 100495"/>
                    <a:gd name="connsiteY17" fmla="*/ 200134 h 20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0495" h="200693">
                      <a:moveTo>
                        <a:pt x="74450" y="200134"/>
                      </a:moveTo>
                      <a:cubicBezTo>
                        <a:pt x="71021" y="198781"/>
                        <a:pt x="67878" y="193780"/>
                        <a:pt x="65182" y="187256"/>
                      </a:cubicBezTo>
                      <a:cubicBezTo>
                        <a:pt x="63792" y="183970"/>
                        <a:pt x="61858" y="179979"/>
                        <a:pt x="60382" y="175854"/>
                      </a:cubicBezTo>
                      <a:cubicBezTo>
                        <a:pt x="58572" y="171444"/>
                        <a:pt x="56648" y="166815"/>
                        <a:pt x="54667" y="162014"/>
                      </a:cubicBezTo>
                      <a:cubicBezTo>
                        <a:pt x="50381" y="151994"/>
                        <a:pt x="45266" y="140593"/>
                        <a:pt x="39646" y="128182"/>
                      </a:cubicBezTo>
                      <a:cubicBezTo>
                        <a:pt x="33893" y="115733"/>
                        <a:pt x="27540" y="102312"/>
                        <a:pt x="21406" y="88424"/>
                      </a:cubicBezTo>
                      <a:cubicBezTo>
                        <a:pt x="9956" y="62659"/>
                        <a:pt x="6128" y="40266"/>
                        <a:pt x="1879" y="25064"/>
                      </a:cubicBezTo>
                      <a:cubicBezTo>
                        <a:pt x="-3064" y="7681"/>
                        <a:pt x="2594" y="5004"/>
                        <a:pt x="9033" y="2261"/>
                      </a:cubicBezTo>
                      <a:cubicBezTo>
                        <a:pt x="18586" y="-1796"/>
                        <a:pt x="25263" y="-1558"/>
                        <a:pt x="37027" y="12844"/>
                      </a:cubicBezTo>
                      <a:cubicBezTo>
                        <a:pt x="53190" y="32684"/>
                        <a:pt x="74927" y="59449"/>
                        <a:pt x="87214" y="90034"/>
                      </a:cubicBezTo>
                      <a:cubicBezTo>
                        <a:pt x="93729" y="106427"/>
                        <a:pt x="97768" y="122429"/>
                        <a:pt x="99596" y="136859"/>
                      </a:cubicBezTo>
                      <a:cubicBezTo>
                        <a:pt x="100187" y="144231"/>
                        <a:pt x="100835" y="150918"/>
                        <a:pt x="100292" y="157357"/>
                      </a:cubicBezTo>
                      <a:cubicBezTo>
                        <a:pt x="100111" y="160529"/>
                        <a:pt x="99854" y="163548"/>
                        <a:pt x="99558" y="166406"/>
                      </a:cubicBezTo>
                      <a:cubicBezTo>
                        <a:pt x="99025" y="169301"/>
                        <a:pt x="98453" y="172044"/>
                        <a:pt x="97834" y="174588"/>
                      </a:cubicBezTo>
                      <a:cubicBezTo>
                        <a:pt x="96748" y="179683"/>
                        <a:pt x="94786" y="184113"/>
                        <a:pt x="92862" y="187742"/>
                      </a:cubicBezTo>
                      <a:cubicBezTo>
                        <a:pt x="91891" y="189561"/>
                        <a:pt x="90919" y="191180"/>
                        <a:pt x="89947" y="192618"/>
                      </a:cubicBezTo>
                      <a:cubicBezTo>
                        <a:pt x="88785" y="194028"/>
                        <a:pt x="87623" y="195257"/>
                        <a:pt x="86509" y="196276"/>
                      </a:cubicBezTo>
                      <a:cubicBezTo>
                        <a:pt x="82013" y="200410"/>
                        <a:pt x="77879" y="201505"/>
                        <a:pt x="74450" y="200134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F6BE62B9-8C10-7D9D-D667-31B1336FCE75}"/>
                    </a:ext>
                  </a:extLst>
                </p:cNvPr>
                <p:cNvSpPr/>
                <p:nvPr/>
              </p:nvSpPr>
              <p:spPr>
                <a:xfrm>
                  <a:off x="9862942" y="2509094"/>
                  <a:ext cx="74220" cy="198602"/>
                </a:xfrm>
                <a:custGeom>
                  <a:avLst/>
                  <a:gdLst>
                    <a:gd name="connsiteX0" fmla="*/ 67260 w 74220"/>
                    <a:gd name="connsiteY0" fmla="*/ 198593 h 198602"/>
                    <a:gd name="connsiteX1" fmla="*/ 70393 w 74220"/>
                    <a:gd name="connsiteY1" fmla="*/ 172056 h 198602"/>
                    <a:gd name="connsiteX2" fmla="*/ 58040 w 74220"/>
                    <a:gd name="connsiteY2" fmla="*/ 105895 h 198602"/>
                    <a:gd name="connsiteX3" fmla="*/ 21349 w 74220"/>
                    <a:gd name="connsiteY3" fmla="*/ 34010 h 198602"/>
                    <a:gd name="connsiteX4" fmla="*/ 61 w 74220"/>
                    <a:gd name="connsiteY4" fmla="*/ 6 h 198602"/>
                    <a:gd name="connsiteX5" fmla="*/ 24835 w 74220"/>
                    <a:gd name="connsiteY5" fmla="*/ 33524 h 198602"/>
                    <a:gd name="connsiteX6" fmla="*/ 62392 w 74220"/>
                    <a:gd name="connsiteY6" fmla="*/ 106657 h 198602"/>
                    <a:gd name="connsiteX7" fmla="*/ 73994 w 74220"/>
                    <a:gd name="connsiteY7" fmla="*/ 173323 h 198602"/>
                    <a:gd name="connsiteX8" fmla="*/ 67260 w 74220"/>
                    <a:gd name="connsiteY8" fmla="*/ 198593 h 19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220" h="198602">
                      <a:moveTo>
                        <a:pt x="67260" y="198593"/>
                      </a:moveTo>
                      <a:cubicBezTo>
                        <a:pt x="65945" y="198107"/>
                        <a:pt x="69841" y="188896"/>
                        <a:pt x="70393" y="172056"/>
                      </a:cubicBezTo>
                      <a:cubicBezTo>
                        <a:pt x="70984" y="155311"/>
                        <a:pt x="67364" y="131213"/>
                        <a:pt x="58040" y="105895"/>
                      </a:cubicBezTo>
                      <a:cubicBezTo>
                        <a:pt x="48895" y="80502"/>
                        <a:pt x="33874" y="53908"/>
                        <a:pt x="21349" y="34010"/>
                      </a:cubicBezTo>
                      <a:cubicBezTo>
                        <a:pt x="8862" y="14055"/>
                        <a:pt x="-863" y="425"/>
                        <a:pt x="61" y="6"/>
                      </a:cubicBezTo>
                      <a:cubicBezTo>
                        <a:pt x="870" y="-327"/>
                        <a:pt x="11672" y="13284"/>
                        <a:pt x="24835" y="33524"/>
                      </a:cubicBezTo>
                      <a:cubicBezTo>
                        <a:pt x="38018" y="53708"/>
                        <a:pt x="53210" y="80921"/>
                        <a:pt x="62392" y="106657"/>
                      </a:cubicBezTo>
                      <a:cubicBezTo>
                        <a:pt x="71603" y="132327"/>
                        <a:pt x="75204" y="156559"/>
                        <a:pt x="73994" y="173323"/>
                      </a:cubicBezTo>
                      <a:cubicBezTo>
                        <a:pt x="72803" y="190173"/>
                        <a:pt x="67917" y="198945"/>
                        <a:pt x="67260" y="19859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E3458F14-2C77-F810-0CC5-6CA18F56EFEC}"/>
                    </a:ext>
                  </a:extLst>
                </p:cNvPr>
                <p:cNvSpPr/>
                <p:nvPr/>
              </p:nvSpPr>
              <p:spPr>
                <a:xfrm>
                  <a:off x="9859023" y="2510761"/>
                  <a:ext cx="67330" cy="191888"/>
                </a:xfrm>
                <a:custGeom>
                  <a:avLst/>
                  <a:gdLst>
                    <a:gd name="connsiteX0" fmla="*/ 64606 w 67330"/>
                    <a:gd name="connsiteY0" fmla="*/ 191878 h 191888"/>
                    <a:gd name="connsiteX1" fmla="*/ 67093 w 67330"/>
                    <a:gd name="connsiteY1" fmla="*/ 167275 h 191888"/>
                    <a:gd name="connsiteX2" fmla="*/ 51824 w 67330"/>
                    <a:gd name="connsiteY2" fmla="*/ 104286 h 191888"/>
                    <a:gd name="connsiteX3" fmla="*/ 19763 w 67330"/>
                    <a:gd name="connsiteY3" fmla="*/ 33410 h 191888"/>
                    <a:gd name="connsiteX4" fmla="*/ 84 w 67330"/>
                    <a:gd name="connsiteY4" fmla="*/ 6 h 191888"/>
                    <a:gd name="connsiteX5" fmla="*/ 50147 w 67330"/>
                    <a:gd name="connsiteY5" fmla="*/ 107248 h 191888"/>
                    <a:gd name="connsiteX6" fmla="*/ 64245 w 67330"/>
                    <a:gd name="connsiteY6" fmla="*/ 168122 h 191888"/>
                    <a:gd name="connsiteX7" fmla="*/ 64606 w 67330"/>
                    <a:gd name="connsiteY7" fmla="*/ 191878 h 191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330" h="191888">
                      <a:moveTo>
                        <a:pt x="64606" y="191878"/>
                      </a:moveTo>
                      <a:cubicBezTo>
                        <a:pt x="65435" y="192240"/>
                        <a:pt x="68140" y="183277"/>
                        <a:pt x="67093" y="167275"/>
                      </a:cubicBezTo>
                      <a:cubicBezTo>
                        <a:pt x="66121" y="151359"/>
                        <a:pt x="61101" y="128784"/>
                        <a:pt x="51824" y="104286"/>
                      </a:cubicBezTo>
                      <a:cubicBezTo>
                        <a:pt x="42889" y="79721"/>
                        <a:pt x="30298" y="53384"/>
                        <a:pt x="19763" y="33410"/>
                      </a:cubicBezTo>
                      <a:cubicBezTo>
                        <a:pt x="9209" y="13417"/>
                        <a:pt x="884" y="-337"/>
                        <a:pt x="84" y="6"/>
                      </a:cubicBezTo>
                      <a:cubicBezTo>
                        <a:pt x="-1935" y="797"/>
                        <a:pt x="32850" y="58309"/>
                        <a:pt x="50147" y="107248"/>
                      </a:cubicBezTo>
                      <a:cubicBezTo>
                        <a:pt x="58977" y="131604"/>
                        <a:pt x="63359" y="153187"/>
                        <a:pt x="64245" y="168122"/>
                      </a:cubicBezTo>
                      <a:cubicBezTo>
                        <a:pt x="65245" y="183096"/>
                        <a:pt x="63454" y="191440"/>
                        <a:pt x="64606" y="19187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8" name="图形 3">
                <a:extLst>
                  <a:ext uri="{FF2B5EF4-FFF2-40B4-BE49-F238E27FC236}">
                    <a16:creationId xmlns:a16="http://schemas.microsoft.com/office/drawing/2014/main" id="{F2343F62-5913-9BB5-896E-331DA2AA4A4A}"/>
                  </a:ext>
                </a:extLst>
              </p:cNvPr>
              <p:cNvGrpSpPr/>
              <p:nvPr/>
            </p:nvGrpSpPr>
            <p:grpSpPr>
              <a:xfrm>
                <a:off x="9658386" y="2468849"/>
                <a:ext cx="198244" cy="61247"/>
                <a:chOff x="9658386" y="2468849"/>
                <a:chExt cx="198244" cy="61247"/>
              </a:xfrm>
            </p:grpSpPr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978591B-2C9B-8218-C5D6-AE343FAF54DA}"/>
                    </a:ext>
                  </a:extLst>
                </p:cNvPr>
                <p:cNvSpPr/>
                <p:nvPr/>
              </p:nvSpPr>
              <p:spPr>
                <a:xfrm>
                  <a:off x="9658386" y="2468849"/>
                  <a:ext cx="198069" cy="61247"/>
                </a:xfrm>
                <a:custGeom>
                  <a:avLst/>
                  <a:gdLst>
                    <a:gd name="connsiteX0" fmla="*/ 105 w 198069"/>
                    <a:gd name="connsiteY0" fmla="*/ 33727 h 61247"/>
                    <a:gd name="connsiteX1" fmla="*/ 31690 w 198069"/>
                    <a:gd name="connsiteY1" fmla="*/ 11743 h 61247"/>
                    <a:gd name="connsiteX2" fmla="*/ 112253 w 198069"/>
                    <a:gd name="connsiteY2" fmla="*/ 85 h 61247"/>
                    <a:gd name="connsiteX3" fmla="*/ 133122 w 198069"/>
                    <a:gd name="connsiteY3" fmla="*/ 2228 h 61247"/>
                    <a:gd name="connsiteX4" fmla="*/ 151686 w 198069"/>
                    <a:gd name="connsiteY4" fmla="*/ 6609 h 61247"/>
                    <a:gd name="connsiteX5" fmla="*/ 167764 w 198069"/>
                    <a:gd name="connsiteY5" fmla="*/ 12334 h 61247"/>
                    <a:gd name="connsiteX6" fmla="*/ 181052 w 198069"/>
                    <a:gd name="connsiteY6" fmla="*/ 17830 h 61247"/>
                    <a:gd name="connsiteX7" fmla="*/ 197816 w 198069"/>
                    <a:gd name="connsiteY7" fmla="*/ 39242 h 61247"/>
                    <a:gd name="connsiteX8" fmla="*/ 178851 w 198069"/>
                    <a:gd name="connsiteY8" fmla="*/ 54892 h 61247"/>
                    <a:gd name="connsiteX9" fmla="*/ 105804 w 198069"/>
                    <a:gd name="connsiteY9" fmla="*/ 61245 h 61247"/>
                    <a:gd name="connsiteX10" fmla="*/ 32519 w 198069"/>
                    <a:gd name="connsiteY10" fmla="*/ 52910 h 61247"/>
                    <a:gd name="connsiteX11" fmla="*/ 105 w 198069"/>
                    <a:gd name="connsiteY11" fmla="*/ 33727 h 6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8069" h="61247">
                      <a:moveTo>
                        <a:pt x="105" y="33727"/>
                      </a:moveTo>
                      <a:cubicBezTo>
                        <a:pt x="-1285" y="26983"/>
                        <a:pt x="11183" y="18678"/>
                        <a:pt x="31690" y="11743"/>
                      </a:cubicBezTo>
                      <a:cubicBezTo>
                        <a:pt x="52179" y="4866"/>
                        <a:pt x="80878" y="-763"/>
                        <a:pt x="112253" y="85"/>
                      </a:cubicBezTo>
                      <a:cubicBezTo>
                        <a:pt x="119444" y="104"/>
                        <a:pt x="126483" y="990"/>
                        <a:pt x="133122" y="2228"/>
                      </a:cubicBezTo>
                      <a:cubicBezTo>
                        <a:pt x="139770" y="3485"/>
                        <a:pt x="145828" y="4742"/>
                        <a:pt x="151686" y="6609"/>
                      </a:cubicBezTo>
                      <a:cubicBezTo>
                        <a:pt x="157554" y="8524"/>
                        <a:pt x="162907" y="10486"/>
                        <a:pt x="167764" y="12334"/>
                      </a:cubicBezTo>
                      <a:cubicBezTo>
                        <a:pt x="172594" y="14115"/>
                        <a:pt x="176994" y="15915"/>
                        <a:pt x="181052" y="17830"/>
                      </a:cubicBezTo>
                      <a:cubicBezTo>
                        <a:pt x="199378" y="25983"/>
                        <a:pt x="198435" y="32289"/>
                        <a:pt x="197816" y="39242"/>
                      </a:cubicBezTo>
                      <a:cubicBezTo>
                        <a:pt x="196759" y="49586"/>
                        <a:pt x="193396" y="54663"/>
                        <a:pt x="178851" y="54892"/>
                      </a:cubicBezTo>
                      <a:cubicBezTo>
                        <a:pt x="158249" y="56025"/>
                        <a:pt x="132465" y="61264"/>
                        <a:pt x="105804" y="61245"/>
                      </a:cubicBezTo>
                      <a:cubicBezTo>
                        <a:pt x="77067" y="61349"/>
                        <a:pt x="51436" y="58130"/>
                        <a:pt x="32519" y="52910"/>
                      </a:cubicBezTo>
                      <a:cubicBezTo>
                        <a:pt x="13545" y="47700"/>
                        <a:pt x="1553" y="40471"/>
                        <a:pt x="105" y="33727"/>
                      </a:cubicBezTo>
                      <a:close/>
                    </a:path>
                  </a:pathLst>
                </a:custGeom>
                <a:solidFill>
                  <a:srgbClr val="FFDD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CA0060CE-DFBC-5F0A-3EA7-D9BB9F37C345}"/>
                    </a:ext>
                  </a:extLst>
                </p:cNvPr>
                <p:cNvSpPr/>
                <p:nvPr/>
              </p:nvSpPr>
              <p:spPr>
                <a:xfrm>
                  <a:off x="9658879" y="2503493"/>
                  <a:ext cx="197304" cy="4978"/>
                </a:xfrm>
                <a:custGeom>
                  <a:avLst/>
                  <a:gdLst>
                    <a:gd name="connsiteX0" fmla="*/ 3 w 197304"/>
                    <a:gd name="connsiteY0" fmla="*/ 854 h 4978"/>
                    <a:gd name="connsiteX1" fmla="*/ 26140 w 197304"/>
                    <a:gd name="connsiteY1" fmla="*/ 578 h 4978"/>
                    <a:gd name="connsiteX2" fmla="*/ 88890 w 197304"/>
                    <a:gd name="connsiteY2" fmla="*/ 949 h 4978"/>
                    <a:gd name="connsiteX3" fmla="*/ 126067 w 197304"/>
                    <a:gd name="connsiteY3" fmla="*/ 102 h 4978"/>
                    <a:gd name="connsiteX4" fmla="*/ 160919 w 197304"/>
                    <a:gd name="connsiteY4" fmla="*/ 378 h 4978"/>
                    <a:gd name="connsiteX5" fmla="*/ 175492 w 197304"/>
                    <a:gd name="connsiteY5" fmla="*/ 1007 h 4978"/>
                    <a:gd name="connsiteX6" fmla="*/ 187036 w 197304"/>
                    <a:gd name="connsiteY6" fmla="*/ 2550 h 4978"/>
                    <a:gd name="connsiteX7" fmla="*/ 197304 w 197304"/>
                    <a:gd name="connsiteY7" fmla="*/ 4616 h 4978"/>
                    <a:gd name="connsiteX8" fmla="*/ 186712 w 197304"/>
                    <a:gd name="connsiteY8" fmla="*/ 4702 h 4978"/>
                    <a:gd name="connsiteX9" fmla="*/ 175073 w 197304"/>
                    <a:gd name="connsiteY9" fmla="*/ 3826 h 4978"/>
                    <a:gd name="connsiteX10" fmla="*/ 160395 w 197304"/>
                    <a:gd name="connsiteY10" fmla="*/ 3674 h 4978"/>
                    <a:gd name="connsiteX11" fmla="*/ 125409 w 197304"/>
                    <a:gd name="connsiteY11" fmla="*/ 3893 h 4978"/>
                    <a:gd name="connsiteX12" fmla="*/ 88205 w 197304"/>
                    <a:gd name="connsiteY12" fmla="*/ 4855 h 4978"/>
                    <a:gd name="connsiteX13" fmla="*/ 26187 w 197304"/>
                    <a:gd name="connsiteY13" fmla="*/ 4016 h 4978"/>
                    <a:gd name="connsiteX14" fmla="*/ 3 w 197304"/>
                    <a:gd name="connsiteY14" fmla="*/ 854 h 4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7304" h="4978">
                      <a:moveTo>
                        <a:pt x="3" y="854"/>
                      </a:moveTo>
                      <a:cubicBezTo>
                        <a:pt x="-206" y="-127"/>
                        <a:pt x="9919" y="235"/>
                        <a:pt x="26140" y="578"/>
                      </a:cubicBezTo>
                      <a:cubicBezTo>
                        <a:pt x="42351" y="978"/>
                        <a:pt x="64640" y="1111"/>
                        <a:pt x="88890" y="949"/>
                      </a:cubicBezTo>
                      <a:cubicBezTo>
                        <a:pt x="100997" y="607"/>
                        <a:pt x="113751" y="635"/>
                        <a:pt x="126067" y="102"/>
                      </a:cubicBezTo>
                      <a:cubicBezTo>
                        <a:pt x="138440" y="302"/>
                        <a:pt x="150365" y="-403"/>
                        <a:pt x="160919" y="378"/>
                      </a:cubicBezTo>
                      <a:cubicBezTo>
                        <a:pt x="166224" y="607"/>
                        <a:pt x="171101" y="826"/>
                        <a:pt x="175492" y="1007"/>
                      </a:cubicBezTo>
                      <a:cubicBezTo>
                        <a:pt x="179921" y="1607"/>
                        <a:pt x="183817" y="2121"/>
                        <a:pt x="187036" y="2550"/>
                      </a:cubicBezTo>
                      <a:cubicBezTo>
                        <a:pt x="193532" y="3464"/>
                        <a:pt x="197352" y="4140"/>
                        <a:pt x="197304" y="4616"/>
                      </a:cubicBezTo>
                      <a:cubicBezTo>
                        <a:pt x="197256" y="5083"/>
                        <a:pt x="193275" y="5083"/>
                        <a:pt x="186712" y="4702"/>
                      </a:cubicBezTo>
                      <a:cubicBezTo>
                        <a:pt x="183407" y="4455"/>
                        <a:pt x="179483" y="4159"/>
                        <a:pt x="175073" y="3826"/>
                      </a:cubicBezTo>
                      <a:cubicBezTo>
                        <a:pt x="170625" y="3778"/>
                        <a:pt x="165691" y="3731"/>
                        <a:pt x="160395" y="3674"/>
                      </a:cubicBezTo>
                      <a:cubicBezTo>
                        <a:pt x="149813" y="3131"/>
                        <a:pt x="137792" y="4007"/>
                        <a:pt x="125409" y="3893"/>
                      </a:cubicBezTo>
                      <a:cubicBezTo>
                        <a:pt x="113046" y="4474"/>
                        <a:pt x="100263" y="4521"/>
                        <a:pt x="88205" y="4855"/>
                      </a:cubicBezTo>
                      <a:cubicBezTo>
                        <a:pt x="64068" y="5064"/>
                        <a:pt x="42151" y="4902"/>
                        <a:pt x="26187" y="4016"/>
                      </a:cubicBezTo>
                      <a:cubicBezTo>
                        <a:pt x="10204" y="3169"/>
                        <a:pt x="203" y="1835"/>
                        <a:pt x="3" y="854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560D7B-22FD-4CA5-C42C-2B8F80CFD100}"/>
                    </a:ext>
                  </a:extLst>
                </p:cNvPr>
                <p:cNvSpPr/>
                <p:nvPr/>
              </p:nvSpPr>
              <p:spPr>
                <a:xfrm>
                  <a:off x="9659860" y="2491961"/>
                  <a:ext cx="196771" cy="12069"/>
                </a:xfrm>
                <a:custGeom>
                  <a:avLst/>
                  <a:gdLst>
                    <a:gd name="connsiteX0" fmla="*/ 4 w 196771"/>
                    <a:gd name="connsiteY0" fmla="*/ 5461 h 12069"/>
                    <a:gd name="connsiteX1" fmla="*/ 87872 w 196771"/>
                    <a:gd name="connsiteY1" fmla="*/ 2756 h 12069"/>
                    <a:gd name="connsiteX2" fmla="*/ 125448 w 196771"/>
                    <a:gd name="connsiteY2" fmla="*/ 3394 h 12069"/>
                    <a:gd name="connsiteX3" fmla="*/ 160547 w 196771"/>
                    <a:gd name="connsiteY3" fmla="*/ 6471 h 12069"/>
                    <a:gd name="connsiteX4" fmla="*/ 175064 w 196771"/>
                    <a:gd name="connsiteY4" fmla="*/ 8347 h 12069"/>
                    <a:gd name="connsiteX5" fmla="*/ 186513 w 196771"/>
                    <a:gd name="connsiteY5" fmla="*/ 10643 h 12069"/>
                    <a:gd name="connsiteX6" fmla="*/ 196771 w 196771"/>
                    <a:gd name="connsiteY6" fmla="*/ 11900 h 12069"/>
                    <a:gd name="connsiteX7" fmla="*/ 186227 w 196771"/>
                    <a:gd name="connsiteY7" fmla="*/ 8538 h 12069"/>
                    <a:gd name="connsiteX8" fmla="*/ 174216 w 196771"/>
                    <a:gd name="connsiteY8" fmla="*/ 5661 h 12069"/>
                    <a:gd name="connsiteX9" fmla="*/ 159109 w 196771"/>
                    <a:gd name="connsiteY9" fmla="*/ 3537 h 12069"/>
                    <a:gd name="connsiteX10" fmla="*/ 122933 w 196771"/>
                    <a:gd name="connsiteY10" fmla="*/ 480 h 12069"/>
                    <a:gd name="connsiteX11" fmla="*/ 84890 w 196771"/>
                    <a:gd name="connsiteY11" fmla="*/ 108 h 12069"/>
                    <a:gd name="connsiteX12" fmla="*/ 23930 w 196771"/>
                    <a:gd name="connsiteY12" fmla="*/ 2470 h 12069"/>
                    <a:gd name="connsiteX13" fmla="*/ 4 w 196771"/>
                    <a:gd name="connsiteY13" fmla="*/ 5461 h 12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771" h="12069">
                      <a:moveTo>
                        <a:pt x="4" y="5461"/>
                      </a:moveTo>
                      <a:cubicBezTo>
                        <a:pt x="489" y="7633"/>
                        <a:pt x="38923" y="3471"/>
                        <a:pt x="87872" y="2756"/>
                      </a:cubicBezTo>
                      <a:cubicBezTo>
                        <a:pt x="100054" y="2432"/>
                        <a:pt x="113056" y="3051"/>
                        <a:pt x="125448" y="3394"/>
                      </a:cubicBezTo>
                      <a:cubicBezTo>
                        <a:pt x="137964" y="4328"/>
                        <a:pt x="149927" y="4814"/>
                        <a:pt x="160547" y="6471"/>
                      </a:cubicBezTo>
                      <a:cubicBezTo>
                        <a:pt x="165834" y="7176"/>
                        <a:pt x="170682" y="7662"/>
                        <a:pt x="175064" y="8347"/>
                      </a:cubicBezTo>
                      <a:cubicBezTo>
                        <a:pt x="179455" y="9224"/>
                        <a:pt x="183331" y="9995"/>
                        <a:pt x="186513" y="10643"/>
                      </a:cubicBezTo>
                      <a:cubicBezTo>
                        <a:pt x="192952" y="11843"/>
                        <a:pt x="196714" y="12367"/>
                        <a:pt x="196771" y="11900"/>
                      </a:cubicBezTo>
                      <a:cubicBezTo>
                        <a:pt x="196809" y="11424"/>
                        <a:pt x="192932" y="10243"/>
                        <a:pt x="186227" y="8538"/>
                      </a:cubicBezTo>
                      <a:cubicBezTo>
                        <a:pt x="182855" y="7728"/>
                        <a:pt x="178826" y="6757"/>
                        <a:pt x="174216" y="5661"/>
                      </a:cubicBezTo>
                      <a:cubicBezTo>
                        <a:pt x="169672" y="5014"/>
                        <a:pt x="164586" y="4309"/>
                        <a:pt x="159109" y="3537"/>
                      </a:cubicBezTo>
                      <a:cubicBezTo>
                        <a:pt x="148060" y="1718"/>
                        <a:pt x="135782" y="1442"/>
                        <a:pt x="122933" y="480"/>
                      </a:cubicBezTo>
                      <a:cubicBezTo>
                        <a:pt x="110284" y="270"/>
                        <a:pt x="97102" y="-216"/>
                        <a:pt x="84890" y="108"/>
                      </a:cubicBezTo>
                      <a:cubicBezTo>
                        <a:pt x="60316" y="308"/>
                        <a:pt x="39075" y="1508"/>
                        <a:pt x="23930" y="2470"/>
                      </a:cubicBezTo>
                      <a:cubicBezTo>
                        <a:pt x="8786" y="3490"/>
                        <a:pt x="-206" y="4480"/>
                        <a:pt x="4" y="54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2" name="图形 3">
                <a:extLst>
                  <a:ext uri="{FF2B5EF4-FFF2-40B4-BE49-F238E27FC236}">
                    <a16:creationId xmlns:a16="http://schemas.microsoft.com/office/drawing/2014/main" id="{4783533D-28E7-3798-A371-8F77305C5848}"/>
                  </a:ext>
                </a:extLst>
              </p:cNvPr>
              <p:cNvGrpSpPr/>
              <p:nvPr/>
            </p:nvGrpSpPr>
            <p:grpSpPr>
              <a:xfrm>
                <a:off x="9841711" y="2477068"/>
                <a:ext cx="54139" cy="46929"/>
                <a:chOff x="9841711" y="2477068"/>
                <a:chExt cx="54139" cy="46929"/>
              </a:xfrm>
            </p:grpSpPr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236BCF99-E3C6-81EE-933D-813DB9C07477}"/>
                    </a:ext>
                  </a:extLst>
                </p:cNvPr>
                <p:cNvSpPr/>
                <p:nvPr/>
              </p:nvSpPr>
              <p:spPr>
                <a:xfrm>
                  <a:off x="9841711" y="2477068"/>
                  <a:ext cx="54139" cy="46081"/>
                </a:xfrm>
                <a:custGeom>
                  <a:avLst/>
                  <a:gdLst>
                    <a:gd name="connsiteX0" fmla="*/ 45980 w 54139"/>
                    <a:gd name="connsiteY0" fmla="*/ 22288 h 46081"/>
                    <a:gd name="connsiteX1" fmla="*/ 30903 w 54139"/>
                    <a:gd name="connsiteY1" fmla="*/ 40700 h 46081"/>
                    <a:gd name="connsiteX2" fmla="*/ 8147 w 54139"/>
                    <a:gd name="connsiteY2" fmla="*/ 23793 h 46081"/>
                    <a:gd name="connsiteX3" fmla="*/ 23244 w 54139"/>
                    <a:gd name="connsiteY3" fmla="*/ 5382 h 46081"/>
                    <a:gd name="connsiteX4" fmla="*/ 45980 w 54139"/>
                    <a:gd name="connsiteY4" fmla="*/ 22288 h 4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139" h="46081">
                      <a:moveTo>
                        <a:pt x="45980" y="22288"/>
                      </a:moveTo>
                      <a:cubicBezTo>
                        <a:pt x="62888" y="38376"/>
                        <a:pt x="51391" y="52406"/>
                        <a:pt x="30903" y="40700"/>
                      </a:cubicBezTo>
                      <a:cubicBezTo>
                        <a:pt x="15786" y="53816"/>
                        <a:pt x="-1530" y="40929"/>
                        <a:pt x="8147" y="23793"/>
                      </a:cubicBezTo>
                      <a:cubicBezTo>
                        <a:pt x="-8741" y="7715"/>
                        <a:pt x="2746" y="-6325"/>
                        <a:pt x="23244" y="5382"/>
                      </a:cubicBezTo>
                      <a:cubicBezTo>
                        <a:pt x="38351" y="-7734"/>
                        <a:pt x="55696" y="5153"/>
                        <a:pt x="45980" y="22288"/>
                      </a:cubicBezTo>
                      <a:close/>
                    </a:path>
                  </a:pathLst>
                </a:custGeom>
                <a:solidFill>
                  <a:srgbClr val="787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5C9738F2-952C-1916-05FB-8D6F8CDFFDCF}"/>
                    </a:ext>
                  </a:extLst>
                </p:cNvPr>
                <p:cNvSpPr/>
                <p:nvPr/>
              </p:nvSpPr>
              <p:spPr>
                <a:xfrm>
                  <a:off x="9846182" y="2478734"/>
                  <a:ext cx="45358" cy="45262"/>
                </a:xfrm>
                <a:custGeom>
                  <a:avLst/>
                  <a:gdLst>
                    <a:gd name="connsiteX0" fmla="*/ 21888 w 45358"/>
                    <a:gd name="connsiteY0" fmla="*/ 17402 h 45262"/>
                    <a:gd name="connsiteX1" fmla="*/ 21765 w 45358"/>
                    <a:gd name="connsiteY1" fmla="*/ 48 h 45262"/>
                    <a:gd name="connsiteX2" fmla="*/ 23184 w 45358"/>
                    <a:gd name="connsiteY2" fmla="*/ 17574 h 45262"/>
                    <a:gd name="connsiteX3" fmla="*/ 27461 w 45358"/>
                    <a:gd name="connsiteY3" fmla="*/ 1524 h 45262"/>
                    <a:gd name="connsiteX4" fmla="*/ 24441 w 45358"/>
                    <a:gd name="connsiteY4" fmla="*/ 18069 h 45262"/>
                    <a:gd name="connsiteX5" fmla="*/ 32842 w 45358"/>
                    <a:gd name="connsiteY5" fmla="*/ 4324 h 45262"/>
                    <a:gd name="connsiteX6" fmla="*/ 25603 w 45358"/>
                    <a:gd name="connsiteY6" fmla="*/ 18831 h 45262"/>
                    <a:gd name="connsiteX7" fmla="*/ 37605 w 45358"/>
                    <a:gd name="connsiteY7" fmla="*/ 8258 h 45262"/>
                    <a:gd name="connsiteX8" fmla="*/ 26575 w 45358"/>
                    <a:gd name="connsiteY8" fmla="*/ 19841 h 45262"/>
                    <a:gd name="connsiteX9" fmla="*/ 41424 w 45358"/>
                    <a:gd name="connsiteY9" fmla="*/ 13087 h 45262"/>
                    <a:gd name="connsiteX10" fmla="*/ 27318 w 45358"/>
                    <a:gd name="connsiteY10" fmla="*/ 21012 h 45262"/>
                    <a:gd name="connsiteX11" fmla="*/ 44063 w 45358"/>
                    <a:gd name="connsiteY11" fmla="*/ 18517 h 45262"/>
                    <a:gd name="connsiteX12" fmla="*/ 27765 w 45358"/>
                    <a:gd name="connsiteY12" fmla="*/ 22279 h 45262"/>
                    <a:gd name="connsiteX13" fmla="*/ 45358 w 45358"/>
                    <a:gd name="connsiteY13" fmla="*/ 24203 h 45262"/>
                    <a:gd name="connsiteX14" fmla="*/ 27899 w 45358"/>
                    <a:gd name="connsiteY14" fmla="*/ 23565 h 45262"/>
                    <a:gd name="connsiteX15" fmla="*/ 45253 w 45358"/>
                    <a:gd name="connsiteY15" fmla="*/ 29775 h 45262"/>
                    <a:gd name="connsiteX16" fmla="*/ 27727 w 45358"/>
                    <a:gd name="connsiteY16" fmla="*/ 24794 h 45262"/>
                    <a:gd name="connsiteX17" fmla="*/ 43729 w 45358"/>
                    <a:gd name="connsiteY17" fmla="*/ 34909 h 45262"/>
                    <a:gd name="connsiteX18" fmla="*/ 27213 w 45358"/>
                    <a:gd name="connsiteY18" fmla="*/ 25870 h 45262"/>
                    <a:gd name="connsiteX19" fmla="*/ 40882 w 45358"/>
                    <a:gd name="connsiteY19" fmla="*/ 39262 h 45262"/>
                    <a:gd name="connsiteX20" fmla="*/ 26432 w 45358"/>
                    <a:gd name="connsiteY20" fmla="*/ 26746 h 45262"/>
                    <a:gd name="connsiteX21" fmla="*/ 36881 w 45358"/>
                    <a:gd name="connsiteY21" fmla="*/ 42567 h 45262"/>
                    <a:gd name="connsiteX22" fmla="*/ 25432 w 45358"/>
                    <a:gd name="connsiteY22" fmla="*/ 27356 h 45262"/>
                    <a:gd name="connsiteX23" fmla="*/ 32004 w 45358"/>
                    <a:gd name="connsiteY23" fmla="*/ 44606 h 45262"/>
                    <a:gd name="connsiteX24" fmla="*/ 24232 w 45358"/>
                    <a:gd name="connsiteY24" fmla="*/ 27670 h 45262"/>
                    <a:gd name="connsiteX25" fmla="*/ 26556 w 45358"/>
                    <a:gd name="connsiteY25" fmla="*/ 45263 h 45262"/>
                    <a:gd name="connsiteX26" fmla="*/ 22955 w 45358"/>
                    <a:gd name="connsiteY26" fmla="*/ 27651 h 45262"/>
                    <a:gd name="connsiteX27" fmla="*/ 20860 w 45358"/>
                    <a:gd name="connsiteY27" fmla="*/ 44491 h 45262"/>
                    <a:gd name="connsiteX28" fmla="*/ 21679 w 45358"/>
                    <a:gd name="connsiteY28" fmla="*/ 27318 h 45262"/>
                    <a:gd name="connsiteX29" fmla="*/ 15278 w 45358"/>
                    <a:gd name="connsiteY29" fmla="*/ 42339 h 45262"/>
                    <a:gd name="connsiteX30" fmla="*/ 20460 w 45358"/>
                    <a:gd name="connsiteY30" fmla="*/ 26679 h 45262"/>
                    <a:gd name="connsiteX31" fmla="*/ 10163 w 45358"/>
                    <a:gd name="connsiteY31" fmla="*/ 38948 h 45262"/>
                    <a:gd name="connsiteX32" fmla="*/ 19365 w 45358"/>
                    <a:gd name="connsiteY32" fmla="*/ 25794 h 45262"/>
                    <a:gd name="connsiteX33" fmla="*/ 5848 w 45358"/>
                    <a:gd name="connsiteY33" fmla="*/ 34538 h 45262"/>
                    <a:gd name="connsiteX34" fmla="*/ 18517 w 45358"/>
                    <a:gd name="connsiteY34" fmla="*/ 24698 h 45262"/>
                    <a:gd name="connsiteX35" fmla="*/ 2591 w 45358"/>
                    <a:gd name="connsiteY35" fmla="*/ 29347 h 45262"/>
                    <a:gd name="connsiteX36" fmla="*/ 17898 w 45358"/>
                    <a:gd name="connsiteY36" fmla="*/ 23460 h 45262"/>
                    <a:gd name="connsiteX37" fmla="*/ 600 w 45358"/>
                    <a:gd name="connsiteY37" fmla="*/ 23746 h 45262"/>
                    <a:gd name="connsiteX38" fmla="*/ 17621 w 45358"/>
                    <a:gd name="connsiteY38" fmla="*/ 22174 h 45262"/>
                    <a:gd name="connsiteX39" fmla="*/ 0 w 45358"/>
                    <a:gd name="connsiteY39" fmla="*/ 18078 h 45262"/>
                    <a:gd name="connsiteX40" fmla="*/ 17640 w 45358"/>
                    <a:gd name="connsiteY40" fmla="*/ 20917 h 45262"/>
                    <a:gd name="connsiteX41" fmla="*/ 819 w 45358"/>
                    <a:gd name="connsiteY41" fmla="*/ 12678 h 45262"/>
                    <a:gd name="connsiteX42" fmla="*/ 17993 w 45358"/>
                    <a:gd name="connsiteY42" fmla="*/ 19755 h 45262"/>
                    <a:gd name="connsiteX43" fmla="*/ 3029 w 45358"/>
                    <a:gd name="connsiteY43" fmla="*/ 7906 h 45262"/>
                    <a:gd name="connsiteX44" fmla="*/ 18631 w 45358"/>
                    <a:gd name="connsiteY44" fmla="*/ 18764 h 45262"/>
                    <a:gd name="connsiteX45" fmla="*/ 6477 w 45358"/>
                    <a:gd name="connsiteY45" fmla="*/ 4048 h 45262"/>
                    <a:gd name="connsiteX46" fmla="*/ 19536 w 45358"/>
                    <a:gd name="connsiteY46" fmla="*/ 18021 h 45262"/>
                    <a:gd name="connsiteX47" fmla="*/ 10935 w 45358"/>
                    <a:gd name="connsiteY47" fmla="*/ 1353 h 45262"/>
                    <a:gd name="connsiteX48" fmla="*/ 20631 w 45358"/>
                    <a:gd name="connsiteY48" fmla="*/ 17545 h 45262"/>
                    <a:gd name="connsiteX49" fmla="*/ 16145 w 45358"/>
                    <a:gd name="connsiteY49" fmla="*/ 0 h 4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5358" h="45262">
                      <a:moveTo>
                        <a:pt x="21888" y="17402"/>
                      </a:moveTo>
                      <a:lnTo>
                        <a:pt x="21765" y="48"/>
                      </a:lnTo>
                      <a:lnTo>
                        <a:pt x="23184" y="17574"/>
                      </a:lnTo>
                      <a:lnTo>
                        <a:pt x="27461" y="1524"/>
                      </a:lnTo>
                      <a:lnTo>
                        <a:pt x="24441" y="18069"/>
                      </a:lnTo>
                      <a:lnTo>
                        <a:pt x="32842" y="4324"/>
                      </a:lnTo>
                      <a:lnTo>
                        <a:pt x="25603" y="18831"/>
                      </a:lnTo>
                      <a:lnTo>
                        <a:pt x="37605" y="8258"/>
                      </a:lnTo>
                      <a:lnTo>
                        <a:pt x="26575" y="19841"/>
                      </a:lnTo>
                      <a:lnTo>
                        <a:pt x="41424" y="13087"/>
                      </a:lnTo>
                      <a:lnTo>
                        <a:pt x="27318" y="21012"/>
                      </a:lnTo>
                      <a:lnTo>
                        <a:pt x="44063" y="18517"/>
                      </a:lnTo>
                      <a:lnTo>
                        <a:pt x="27765" y="22279"/>
                      </a:lnTo>
                      <a:lnTo>
                        <a:pt x="45358" y="24203"/>
                      </a:lnTo>
                      <a:lnTo>
                        <a:pt x="27899" y="23565"/>
                      </a:lnTo>
                      <a:lnTo>
                        <a:pt x="45253" y="29775"/>
                      </a:lnTo>
                      <a:lnTo>
                        <a:pt x="27727" y="24794"/>
                      </a:lnTo>
                      <a:lnTo>
                        <a:pt x="43729" y="34909"/>
                      </a:lnTo>
                      <a:lnTo>
                        <a:pt x="27213" y="25870"/>
                      </a:lnTo>
                      <a:lnTo>
                        <a:pt x="40882" y="39262"/>
                      </a:lnTo>
                      <a:lnTo>
                        <a:pt x="26432" y="26746"/>
                      </a:lnTo>
                      <a:lnTo>
                        <a:pt x="36881" y="42567"/>
                      </a:lnTo>
                      <a:lnTo>
                        <a:pt x="25432" y="27356"/>
                      </a:lnTo>
                      <a:lnTo>
                        <a:pt x="32004" y="44606"/>
                      </a:lnTo>
                      <a:lnTo>
                        <a:pt x="24232" y="27670"/>
                      </a:lnTo>
                      <a:lnTo>
                        <a:pt x="26556" y="45263"/>
                      </a:lnTo>
                      <a:lnTo>
                        <a:pt x="22955" y="27651"/>
                      </a:lnTo>
                      <a:lnTo>
                        <a:pt x="20860" y="44491"/>
                      </a:lnTo>
                      <a:lnTo>
                        <a:pt x="21679" y="27318"/>
                      </a:lnTo>
                      <a:lnTo>
                        <a:pt x="15278" y="42339"/>
                      </a:lnTo>
                      <a:lnTo>
                        <a:pt x="20460" y="26679"/>
                      </a:lnTo>
                      <a:lnTo>
                        <a:pt x="10163" y="38948"/>
                      </a:lnTo>
                      <a:lnTo>
                        <a:pt x="19365" y="25794"/>
                      </a:lnTo>
                      <a:lnTo>
                        <a:pt x="5848" y="34538"/>
                      </a:lnTo>
                      <a:lnTo>
                        <a:pt x="18517" y="24698"/>
                      </a:lnTo>
                      <a:lnTo>
                        <a:pt x="2591" y="29347"/>
                      </a:lnTo>
                      <a:lnTo>
                        <a:pt x="17898" y="23460"/>
                      </a:lnTo>
                      <a:lnTo>
                        <a:pt x="600" y="23746"/>
                      </a:lnTo>
                      <a:lnTo>
                        <a:pt x="17621" y="22174"/>
                      </a:lnTo>
                      <a:lnTo>
                        <a:pt x="0" y="18078"/>
                      </a:lnTo>
                      <a:lnTo>
                        <a:pt x="17640" y="20917"/>
                      </a:lnTo>
                      <a:lnTo>
                        <a:pt x="819" y="12678"/>
                      </a:lnTo>
                      <a:lnTo>
                        <a:pt x="17993" y="19755"/>
                      </a:lnTo>
                      <a:lnTo>
                        <a:pt x="3029" y="7906"/>
                      </a:lnTo>
                      <a:lnTo>
                        <a:pt x="18631" y="18764"/>
                      </a:lnTo>
                      <a:lnTo>
                        <a:pt x="6477" y="4048"/>
                      </a:lnTo>
                      <a:lnTo>
                        <a:pt x="19536" y="18021"/>
                      </a:lnTo>
                      <a:lnTo>
                        <a:pt x="10935" y="1353"/>
                      </a:lnTo>
                      <a:lnTo>
                        <a:pt x="20631" y="17545"/>
                      </a:lnTo>
                      <a:lnTo>
                        <a:pt x="16145" y="0"/>
                      </a:lnTo>
                      <a:close/>
                    </a:path>
                  </a:pathLst>
                </a:custGeom>
                <a:solidFill>
                  <a:srgbClr val="925F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0E7FAAFA-FC90-6AFC-769C-2E9C11ADE8DA}"/>
                    </a:ext>
                  </a:extLst>
                </p:cNvPr>
                <p:cNvSpPr/>
                <p:nvPr/>
              </p:nvSpPr>
              <p:spPr>
                <a:xfrm>
                  <a:off x="9864108" y="2496508"/>
                  <a:ext cx="21621" cy="16257"/>
                </a:xfrm>
                <a:custGeom>
                  <a:avLst/>
                  <a:gdLst>
                    <a:gd name="connsiteX0" fmla="*/ 9115 w 21621"/>
                    <a:gd name="connsiteY0" fmla="*/ 4496 h 16257"/>
                    <a:gd name="connsiteX1" fmla="*/ 6582 w 21621"/>
                    <a:gd name="connsiteY1" fmla="*/ 86 h 16257"/>
                    <a:gd name="connsiteX2" fmla="*/ 5172 w 21621"/>
                    <a:gd name="connsiteY2" fmla="*/ 876 h 16257"/>
                    <a:gd name="connsiteX3" fmla="*/ 8420 w 21621"/>
                    <a:gd name="connsiteY3" fmla="*/ 4953 h 16257"/>
                    <a:gd name="connsiteX4" fmla="*/ 8115 w 21621"/>
                    <a:gd name="connsiteY4" fmla="*/ 5163 h 16257"/>
                    <a:gd name="connsiteX5" fmla="*/ 2962 w 21621"/>
                    <a:gd name="connsiteY5" fmla="*/ 0 h 16257"/>
                    <a:gd name="connsiteX6" fmla="*/ 1952 w 21621"/>
                    <a:gd name="connsiteY6" fmla="*/ 1238 h 16257"/>
                    <a:gd name="connsiteX7" fmla="*/ 7696 w 21621"/>
                    <a:gd name="connsiteY7" fmla="*/ 5458 h 16257"/>
                    <a:gd name="connsiteX8" fmla="*/ 6858 w 21621"/>
                    <a:gd name="connsiteY8" fmla="*/ 6029 h 16257"/>
                    <a:gd name="connsiteX9" fmla="*/ 552 w 21621"/>
                    <a:gd name="connsiteY9" fmla="*/ 2467 h 16257"/>
                    <a:gd name="connsiteX10" fmla="*/ 0 w 21621"/>
                    <a:gd name="connsiteY10" fmla="*/ 4010 h 16257"/>
                    <a:gd name="connsiteX11" fmla="*/ 6543 w 21621"/>
                    <a:gd name="connsiteY11" fmla="*/ 6706 h 16257"/>
                    <a:gd name="connsiteX12" fmla="*/ 6706 w 21621"/>
                    <a:gd name="connsiteY12" fmla="*/ 7391 h 16257"/>
                    <a:gd name="connsiteX13" fmla="*/ 6763 w 21621"/>
                    <a:gd name="connsiteY13" fmla="*/ 7744 h 16257"/>
                    <a:gd name="connsiteX14" fmla="*/ 410 w 21621"/>
                    <a:gd name="connsiteY14" fmla="*/ 6096 h 16257"/>
                    <a:gd name="connsiteX15" fmla="*/ 438 w 21621"/>
                    <a:gd name="connsiteY15" fmla="*/ 7830 h 16257"/>
                    <a:gd name="connsiteX16" fmla="*/ 6858 w 21621"/>
                    <a:gd name="connsiteY16" fmla="*/ 8287 h 16257"/>
                    <a:gd name="connsiteX17" fmla="*/ 21622 w 21621"/>
                    <a:gd name="connsiteY17" fmla="*/ 16135 h 16257"/>
                    <a:gd name="connsiteX18" fmla="*/ 9115 w 21621"/>
                    <a:gd name="connsiteY18" fmla="*/ 4496 h 1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1621" h="16257">
                      <a:moveTo>
                        <a:pt x="9115" y="4496"/>
                      </a:moveTo>
                      <a:lnTo>
                        <a:pt x="6582" y="86"/>
                      </a:lnTo>
                      <a:lnTo>
                        <a:pt x="5172" y="876"/>
                      </a:lnTo>
                      <a:lnTo>
                        <a:pt x="8420" y="4953"/>
                      </a:lnTo>
                      <a:cubicBezTo>
                        <a:pt x="8315" y="5010"/>
                        <a:pt x="8220" y="5096"/>
                        <a:pt x="8115" y="5163"/>
                      </a:cubicBezTo>
                      <a:lnTo>
                        <a:pt x="2962" y="0"/>
                      </a:lnTo>
                      <a:lnTo>
                        <a:pt x="1952" y="1238"/>
                      </a:lnTo>
                      <a:lnTo>
                        <a:pt x="7696" y="5458"/>
                      </a:lnTo>
                      <a:cubicBezTo>
                        <a:pt x="7429" y="5658"/>
                        <a:pt x="7144" y="5791"/>
                        <a:pt x="6858" y="6029"/>
                      </a:cubicBezTo>
                      <a:lnTo>
                        <a:pt x="552" y="2467"/>
                      </a:lnTo>
                      <a:lnTo>
                        <a:pt x="0" y="4010"/>
                      </a:lnTo>
                      <a:lnTo>
                        <a:pt x="6543" y="6706"/>
                      </a:lnTo>
                      <a:lnTo>
                        <a:pt x="6706" y="7391"/>
                      </a:lnTo>
                      <a:cubicBezTo>
                        <a:pt x="6706" y="7515"/>
                        <a:pt x="6772" y="7620"/>
                        <a:pt x="6763" y="7744"/>
                      </a:cubicBezTo>
                      <a:lnTo>
                        <a:pt x="410" y="6096"/>
                      </a:lnTo>
                      <a:lnTo>
                        <a:pt x="438" y="7830"/>
                      </a:lnTo>
                      <a:lnTo>
                        <a:pt x="6858" y="8287"/>
                      </a:lnTo>
                      <a:cubicBezTo>
                        <a:pt x="7591" y="13211"/>
                        <a:pt x="17345" y="16993"/>
                        <a:pt x="21622" y="16135"/>
                      </a:cubicBezTo>
                      <a:cubicBezTo>
                        <a:pt x="20507" y="8287"/>
                        <a:pt x="15183" y="1724"/>
                        <a:pt x="9115" y="449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47C3C"/>
                    </a:gs>
                    <a:gs pos="12280">
                      <a:srgbClr val="A89131"/>
                    </a:gs>
                    <a:gs pos="38840">
                      <a:srgbClr val="CDB81C"/>
                    </a:gs>
                    <a:gs pos="63200">
                      <a:srgbClr val="E9D50D"/>
                    </a:gs>
                    <a:gs pos="84380">
                      <a:srgbClr val="F9E603"/>
                    </a:gs>
                    <a:gs pos="100000">
                      <a:srgbClr val="FFEC00"/>
                    </a:gs>
                  </a:gsLst>
                  <a:lin ang="1427490" scaled="1"/>
                </a:gra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66" name="图形 3">
              <a:extLst>
                <a:ext uri="{FF2B5EF4-FFF2-40B4-BE49-F238E27FC236}">
                  <a16:creationId xmlns:a16="http://schemas.microsoft.com/office/drawing/2014/main" id="{516F11C3-DC02-052D-42C0-CFA570858CD5}"/>
                </a:ext>
              </a:extLst>
            </p:cNvPr>
            <p:cNvGrpSpPr/>
            <p:nvPr/>
          </p:nvGrpSpPr>
          <p:grpSpPr>
            <a:xfrm>
              <a:off x="8622991" y="2627915"/>
              <a:ext cx="266462" cy="334428"/>
              <a:chOff x="9011622" y="2883961"/>
              <a:chExt cx="246292" cy="309113"/>
            </a:xfrm>
          </p:grpSpPr>
          <p:grpSp>
            <p:nvGrpSpPr>
              <p:cNvPr id="867" name="图形 3">
                <a:extLst>
                  <a:ext uri="{FF2B5EF4-FFF2-40B4-BE49-F238E27FC236}">
                    <a16:creationId xmlns:a16="http://schemas.microsoft.com/office/drawing/2014/main" id="{291972DD-3896-2BF5-9828-089D0D558EDC}"/>
                  </a:ext>
                </a:extLst>
              </p:cNvPr>
              <p:cNvGrpSpPr/>
              <p:nvPr/>
            </p:nvGrpSpPr>
            <p:grpSpPr>
              <a:xfrm>
                <a:off x="9083196" y="2974480"/>
                <a:ext cx="173397" cy="218594"/>
                <a:chOff x="9083196" y="2974480"/>
                <a:chExt cx="173397" cy="218594"/>
              </a:xfrm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F7E82A99-CC7E-2668-26D5-339125DD0679}"/>
                    </a:ext>
                  </a:extLst>
                </p:cNvPr>
                <p:cNvSpPr/>
                <p:nvPr/>
              </p:nvSpPr>
              <p:spPr>
                <a:xfrm>
                  <a:off x="9083204" y="2974480"/>
                  <a:ext cx="173389" cy="218594"/>
                </a:xfrm>
                <a:custGeom>
                  <a:avLst/>
                  <a:gdLst>
                    <a:gd name="connsiteX0" fmla="*/ 2845 w 173389"/>
                    <a:gd name="connsiteY0" fmla="*/ 215658 h 218594"/>
                    <a:gd name="connsiteX1" fmla="*/ 15475 w 173389"/>
                    <a:gd name="connsiteY1" fmla="*/ 161175 h 218594"/>
                    <a:gd name="connsiteX2" fmla="*/ 72387 w 173389"/>
                    <a:gd name="connsiteY2" fmla="*/ 71497 h 218594"/>
                    <a:gd name="connsiteX3" fmla="*/ 126146 w 173389"/>
                    <a:gd name="connsiteY3" fmla="*/ 12899 h 218594"/>
                    <a:gd name="connsiteX4" fmla="*/ 156635 w 173389"/>
                    <a:gd name="connsiteY4" fmla="*/ 2279 h 218594"/>
                    <a:gd name="connsiteX5" fmla="*/ 171066 w 173389"/>
                    <a:gd name="connsiteY5" fmla="*/ 12271 h 218594"/>
                    <a:gd name="connsiteX6" fmla="*/ 171456 w 173389"/>
                    <a:gd name="connsiteY6" fmla="*/ 36388 h 218594"/>
                    <a:gd name="connsiteX7" fmla="*/ 124412 w 173389"/>
                    <a:gd name="connsiteY7" fmla="*/ 138924 h 218594"/>
                    <a:gd name="connsiteX8" fmla="*/ 48546 w 173389"/>
                    <a:gd name="connsiteY8" fmla="*/ 206085 h 218594"/>
                    <a:gd name="connsiteX9" fmla="*/ 2845 w 173389"/>
                    <a:gd name="connsiteY9" fmla="*/ 215658 h 21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389" h="218594">
                      <a:moveTo>
                        <a:pt x="2845" y="215658"/>
                      </a:moveTo>
                      <a:cubicBezTo>
                        <a:pt x="-3918" y="209629"/>
                        <a:pt x="1806" y="188169"/>
                        <a:pt x="15475" y="161175"/>
                      </a:cubicBezTo>
                      <a:cubicBezTo>
                        <a:pt x="29067" y="134114"/>
                        <a:pt x="50241" y="101644"/>
                        <a:pt x="72387" y="71497"/>
                      </a:cubicBezTo>
                      <a:cubicBezTo>
                        <a:pt x="93151" y="43617"/>
                        <a:pt x="114077" y="26958"/>
                        <a:pt x="126146" y="12899"/>
                      </a:cubicBezTo>
                      <a:cubicBezTo>
                        <a:pt x="139366" y="-3074"/>
                        <a:pt x="147377" y="-969"/>
                        <a:pt x="156635" y="2279"/>
                      </a:cubicBezTo>
                      <a:cubicBezTo>
                        <a:pt x="163445" y="4622"/>
                        <a:pt x="168370" y="7241"/>
                        <a:pt x="171066" y="12271"/>
                      </a:cubicBezTo>
                      <a:cubicBezTo>
                        <a:pt x="173704" y="17252"/>
                        <a:pt x="174437" y="24967"/>
                        <a:pt x="171456" y="36388"/>
                      </a:cubicBezTo>
                      <a:cubicBezTo>
                        <a:pt x="163922" y="68249"/>
                        <a:pt x="148672" y="108140"/>
                        <a:pt x="124412" y="138924"/>
                      </a:cubicBezTo>
                      <a:cubicBezTo>
                        <a:pt x="98295" y="171995"/>
                        <a:pt x="70577" y="193693"/>
                        <a:pt x="48546" y="206085"/>
                      </a:cubicBezTo>
                      <a:cubicBezTo>
                        <a:pt x="26409" y="218439"/>
                        <a:pt x="9569" y="221668"/>
                        <a:pt x="2845" y="21565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43827C14-00B7-FF4D-AE73-CC7E7FF3FB17}"/>
                    </a:ext>
                  </a:extLst>
                </p:cNvPr>
                <p:cNvSpPr/>
                <p:nvPr/>
              </p:nvSpPr>
              <p:spPr>
                <a:xfrm>
                  <a:off x="9087733" y="2976758"/>
                  <a:ext cx="152279" cy="215024"/>
                </a:xfrm>
                <a:custGeom>
                  <a:avLst/>
                  <a:gdLst>
                    <a:gd name="connsiteX0" fmla="*/ 68 w 152279"/>
                    <a:gd name="connsiteY0" fmla="*/ 214961 h 215024"/>
                    <a:gd name="connsiteX1" fmla="*/ 24595 w 152279"/>
                    <a:gd name="connsiteY1" fmla="*/ 189748 h 215024"/>
                    <a:gd name="connsiteX2" fmla="*/ 82593 w 152279"/>
                    <a:gd name="connsiteY2" fmla="*/ 127988 h 215024"/>
                    <a:gd name="connsiteX3" fmla="*/ 134771 w 152279"/>
                    <a:gd name="connsiteY3" fmla="*/ 44987 h 215024"/>
                    <a:gd name="connsiteX4" fmla="*/ 152087 w 152279"/>
                    <a:gd name="connsiteY4" fmla="*/ 10 h 215024"/>
                    <a:gd name="connsiteX5" fmla="*/ 138257 w 152279"/>
                    <a:gd name="connsiteY5" fmla="*/ 48044 h 215024"/>
                    <a:gd name="connsiteX6" fmla="*/ 115435 w 152279"/>
                    <a:gd name="connsiteY6" fmla="*/ 90917 h 215024"/>
                    <a:gd name="connsiteX7" fmla="*/ 85412 w 152279"/>
                    <a:gd name="connsiteY7" fmla="*/ 132750 h 215024"/>
                    <a:gd name="connsiteX8" fmla="*/ 27329 w 152279"/>
                    <a:gd name="connsiteY8" fmla="*/ 193510 h 215024"/>
                    <a:gd name="connsiteX9" fmla="*/ 68 w 152279"/>
                    <a:gd name="connsiteY9" fmla="*/ 214961 h 21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279" h="215024">
                      <a:moveTo>
                        <a:pt x="68" y="214961"/>
                      </a:moveTo>
                      <a:cubicBezTo>
                        <a:pt x="-922" y="214075"/>
                        <a:pt x="8945" y="204835"/>
                        <a:pt x="24595" y="189748"/>
                      </a:cubicBezTo>
                      <a:cubicBezTo>
                        <a:pt x="40178" y="174603"/>
                        <a:pt x="61704" y="153629"/>
                        <a:pt x="82593" y="127988"/>
                      </a:cubicBezTo>
                      <a:cubicBezTo>
                        <a:pt x="103634" y="102489"/>
                        <a:pt x="122988" y="70838"/>
                        <a:pt x="134771" y="44987"/>
                      </a:cubicBezTo>
                      <a:cubicBezTo>
                        <a:pt x="146744" y="19127"/>
                        <a:pt x="150649" y="-504"/>
                        <a:pt x="152087" y="10"/>
                      </a:cubicBezTo>
                      <a:cubicBezTo>
                        <a:pt x="153116" y="258"/>
                        <a:pt x="150239" y="21155"/>
                        <a:pt x="138257" y="48044"/>
                      </a:cubicBezTo>
                      <a:cubicBezTo>
                        <a:pt x="132332" y="61418"/>
                        <a:pt x="124560" y="76305"/>
                        <a:pt x="115435" y="90917"/>
                      </a:cubicBezTo>
                      <a:cubicBezTo>
                        <a:pt x="106234" y="105461"/>
                        <a:pt x="95976" y="119949"/>
                        <a:pt x="85412" y="132750"/>
                      </a:cubicBezTo>
                      <a:cubicBezTo>
                        <a:pt x="64333" y="158458"/>
                        <a:pt x="43083" y="179147"/>
                        <a:pt x="27329" y="193510"/>
                      </a:cubicBezTo>
                      <a:cubicBezTo>
                        <a:pt x="11508" y="207826"/>
                        <a:pt x="1040" y="215827"/>
                        <a:pt x="68" y="21496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F3926A16-65B5-0CC8-11E1-1B5E14A56C00}"/>
                    </a:ext>
                  </a:extLst>
                </p:cNvPr>
                <p:cNvSpPr/>
                <p:nvPr/>
              </p:nvSpPr>
              <p:spPr>
                <a:xfrm>
                  <a:off x="9083196" y="2974863"/>
                  <a:ext cx="151188" cy="208308"/>
                </a:xfrm>
                <a:custGeom>
                  <a:avLst/>
                  <a:gdLst>
                    <a:gd name="connsiteX0" fmla="*/ 81 w 151188"/>
                    <a:gd name="connsiteY0" fmla="*/ 208255 h 208308"/>
                    <a:gd name="connsiteX1" fmla="*/ 24313 w 151188"/>
                    <a:gd name="connsiteY1" fmla="*/ 183413 h 208308"/>
                    <a:gd name="connsiteX2" fmla="*/ 78548 w 151188"/>
                    <a:gd name="connsiteY2" fmla="*/ 119863 h 208308"/>
                    <a:gd name="connsiteX3" fmla="*/ 133355 w 151188"/>
                    <a:gd name="connsiteY3" fmla="*/ 42234 h 208308"/>
                    <a:gd name="connsiteX4" fmla="*/ 151062 w 151188"/>
                    <a:gd name="connsiteY4" fmla="*/ 9 h 208308"/>
                    <a:gd name="connsiteX5" fmla="*/ 129288 w 151188"/>
                    <a:gd name="connsiteY5" fmla="*/ 41815 h 208308"/>
                    <a:gd name="connsiteX6" fmla="*/ 73719 w 151188"/>
                    <a:gd name="connsiteY6" fmla="*/ 120167 h 208308"/>
                    <a:gd name="connsiteX7" fmla="*/ 20446 w 151188"/>
                    <a:gd name="connsiteY7" fmla="*/ 182128 h 208308"/>
                    <a:gd name="connsiteX8" fmla="*/ 81 w 151188"/>
                    <a:gd name="connsiteY8" fmla="*/ 208255 h 208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188" h="208308">
                      <a:moveTo>
                        <a:pt x="81" y="208255"/>
                      </a:moveTo>
                      <a:cubicBezTo>
                        <a:pt x="1053" y="209121"/>
                        <a:pt x="10082" y="199387"/>
                        <a:pt x="24313" y="183413"/>
                      </a:cubicBezTo>
                      <a:cubicBezTo>
                        <a:pt x="38524" y="167392"/>
                        <a:pt x="58041" y="145180"/>
                        <a:pt x="78548" y="119863"/>
                      </a:cubicBezTo>
                      <a:cubicBezTo>
                        <a:pt x="99236" y="94688"/>
                        <a:pt x="120049" y="65913"/>
                        <a:pt x="133355" y="42234"/>
                      </a:cubicBezTo>
                      <a:cubicBezTo>
                        <a:pt x="146719" y="18536"/>
                        <a:pt x="152110" y="324"/>
                        <a:pt x="151062" y="9"/>
                      </a:cubicBezTo>
                      <a:cubicBezTo>
                        <a:pt x="149605" y="-476"/>
                        <a:pt x="143309" y="17888"/>
                        <a:pt x="129288" y="41815"/>
                      </a:cubicBezTo>
                      <a:cubicBezTo>
                        <a:pt x="115467" y="65799"/>
                        <a:pt x="94407" y="95117"/>
                        <a:pt x="73719" y="120167"/>
                      </a:cubicBezTo>
                      <a:cubicBezTo>
                        <a:pt x="53174" y="145304"/>
                        <a:pt x="33895" y="166573"/>
                        <a:pt x="20446" y="182128"/>
                      </a:cubicBezTo>
                      <a:cubicBezTo>
                        <a:pt x="6920" y="197634"/>
                        <a:pt x="-890" y="207378"/>
                        <a:pt x="81" y="208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1" name="图形 3">
                <a:extLst>
                  <a:ext uri="{FF2B5EF4-FFF2-40B4-BE49-F238E27FC236}">
                    <a16:creationId xmlns:a16="http://schemas.microsoft.com/office/drawing/2014/main" id="{4566984E-35F5-214A-863A-784A38FBC7DD}"/>
                  </a:ext>
                </a:extLst>
              </p:cNvPr>
              <p:cNvGrpSpPr/>
              <p:nvPr/>
            </p:nvGrpSpPr>
            <p:grpSpPr>
              <a:xfrm>
                <a:off x="9011622" y="2956474"/>
                <a:ext cx="222664" cy="96297"/>
                <a:chOff x="9011622" y="2956474"/>
                <a:chExt cx="222664" cy="96297"/>
              </a:xfrm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D2618052-945D-F03A-5ACC-0186A2DA85A6}"/>
                    </a:ext>
                  </a:extLst>
                </p:cNvPr>
                <p:cNvSpPr/>
                <p:nvPr/>
              </p:nvSpPr>
              <p:spPr>
                <a:xfrm>
                  <a:off x="9011622" y="2956474"/>
                  <a:ext cx="222626" cy="96297"/>
                </a:xfrm>
                <a:custGeom>
                  <a:avLst/>
                  <a:gdLst>
                    <a:gd name="connsiteX0" fmla="*/ 989 w 222626"/>
                    <a:gd name="connsiteY0" fmla="*/ 89903 h 96297"/>
                    <a:gd name="connsiteX1" fmla="*/ 4799 w 222626"/>
                    <a:gd name="connsiteY1" fmla="*/ 73320 h 96297"/>
                    <a:gd name="connsiteX2" fmla="*/ 13981 w 222626"/>
                    <a:gd name="connsiteY2" fmla="*/ 60870 h 96297"/>
                    <a:gd name="connsiteX3" fmla="*/ 28078 w 222626"/>
                    <a:gd name="connsiteY3" fmla="*/ 47478 h 96297"/>
                    <a:gd name="connsiteX4" fmla="*/ 121604 w 222626"/>
                    <a:gd name="connsiteY4" fmla="*/ 3044 h 96297"/>
                    <a:gd name="connsiteX5" fmla="*/ 146445 w 222626"/>
                    <a:gd name="connsiteY5" fmla="*/ 187 h 96297"/>
                    <a:gd name="connsiteX6" fmla="*/ 157761 w 222626"/>
                    <a:gd name="connsiteY6" fmla="*/ 15 h 96297"/>
                    <a:gd name="connsiteX7" fmla="*/ 168296 w 222626"/>
                    <a:gd name="connsiteY7" fmla="*/ 1006 h 96297"/>
                    <a:gd name="connsiteX8" fmla="*/ 202024 w 222626"/>
                    <a:gd name="connsiteY8" fmla="*/ 7035 h 96297"/>
                    <a:gd name="connsiteX9" fmla="*/ 222626 w 222626"/>
                    <a:gd name="connsiteY9" fmla="*/ 27723 h 96297"/>
                    <a:gd name="connsiteX10" fmla="*/ 201795 w 222626"/>
                    <a:gd name="connsiteY10" fmla="*/ 51879 h 96297"/>
                    <a:gd name="connsiteX11" fmla="*/ 119032 w 222626"/>
                    <a:gd name="connsiteY11" fmla="*/ 77901 h 96297"/>
                    <a:gd name="connsiteX12" fmla="*/ 40842 w 222626"/>
                    <a:gd name="connsiteY12" fmla="*/ 94694 h 96297"/>
                    <a:gd name="connsiteX13" fmla="*/ 989 w 222626"/>
                    <a:gd name="connsiteY13" fmla="*/ 89903 h 9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626" h="96297">
                      <a:moveTo>
                        <a:pt x="989" y="89903"/>
                      </a:moveTo>
                      <a:cubicBezTo>
                        <a:pt x="-1154" y="86578"/>
                        <a:pt x="217" y="80825"/>
                        <a:pt x="4799" y="73320"/>
                      </a:cubicBezTo>
                      <a:cubicBezTo>
                        <a:pt x="7075" y="69567"/>
                        <a:pt x="10162" y="65385"/>
                        <a:pt x="13981" y="60870"/>
                      </a:cubicBezTo>
                      <a:cubicBezTo>
                        <a:pt x="17791" y="56346"/>
                        <a:pt x="22696" y="52174"/>
                        <a:pt x="28078" y="47478"/>
                      </a:cubicBezTo>
                      <a:cubicBezTo>
                        <a:pt x="49624" y="29000"/>
                        <a:pt x="84028" y="10416"/>
                        <a:pt x="121604" y="3044"/>
                      </a:cubicBezTo>
                      <a:cubicBezTo>
                        <a:pt x="130281" y="1063"/>
                        <a:pt x="138654" y="634"/>
                        <a:pt x="146445" y="187"/>
                      </a:cubicBezTo>
                      <a:cubicBezTo>
                        <a:pt x="150350" y="34"/>
                        <a:pt x="154132" y="-32"/>
                        <a:pt x="157761" y="15"/>
                      </a:cubicBezTo>
                      <a:cubicBezTo>
                        <a:pt x="161428" y="272"/>
                        <a:pt x="164924" y="615"/>
                        <a:pt x="168296" y="1006"/>
                      </a:cubicBezTo>
                      <a:cubicBezTo>
                        <a:pt x="181802" y="2501"/>
                        <a:pt x="193003" y="4825"/>
                        <a:pt x="202024" y="7035"/>
                      </a:cubicBezTo>
                      <a:cubicBezTo>
                        <a:pt x="222664" y="11493"/>
                        <a:pt x="222579" y="19237"/>
                        <a:pt x="222626" y="27723"/>
                      </a:cubicBezTo>
                      <a:cubicBezTo>
                        <a:pt x="222645" y="40373"/>
                        <a:pt x="219454" y="47335"/>
                        <a:pt x="201795" y="51879"/>
                      </a:cubicBezTo>
                      <a:cubicBezTo>
                        <a:pt x="177316" y="58622"/>
                        <a:pt x="147598" y="70014"/>
                        <a:pt x="119032" y="77901"/>
                      </a:cubicBezTo>
                      <a:cubicBezTo>
                        <a:pt x="88095" y="86055"/>
                        <a:pt x="61549" y="91884"/>
                        <a:pt x="40842" y="94694"/>
                      </a:cubicBezTo>
                      <a:cubicBezTo>
                        <a:pt x="20439" y="97694"/>
                        <a:pt x="5418" y="96694"/>
                        <a:pt x="989" y="8990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3" name="任意多边形: 形状 872">
                  <a:extLst>
                    <a:ext uri="{FF2B5EF4-FFF2-40B4-BE49-F238E27FC236}">
                      <a16:creationId xmlns:a16="http://schemas.microsoft.com/office/drawing/2014/main" id="{A88801BC-422B-2D45-6CDC-9D5F8B592CA0}"/>
                    </a:ext>
                  </a:extLst>
                </p:cNvPr>
                <p:cNvSpPr/>
                <p:nvPr/>
              </p:nvSpPr>
              <p:spPr>
                <a:xfrm>
                  <a:off x="9013721" y="2983909"/>
                  <a:ext cx="220555" cy="64361"/>
                </a:xfrm>
                <a:custGeom>
                  <a:avLst/>
                  <a:gdLst>
                    <a:gd name="connsiteX0" fmla="*/ 24 w 220555"/>
                    <a:gd name="connsiteY0" fmla="*/ 64211 h 64361"/>
                    <a:gd name="connsiteX1" fmla="*/ 27065 w 220555"/>
                    <a:gd name="connsiteY1" fmla="*/ 49695 h 64361"/>
                    <a:gd name="connsiteX2" fmla="*/ 41353 w 220555"/>
                    <a:gd name="connsiteY2" fmla="*/ 43770 h 64361"/>
                    <a:gd name="connsiteX3" fmla="*/ 49239 w 220555"/>
                    <a:gd name="connsiteY3" fmla="*/ 40427 h 64361"/>
                    <a:gd name="connsiteX4" fmla="*/ 57802 w 220555"/>
                    <a:gd name="connsiteY4" fmla="*/ 37417 h 64361"/>
                    <a:gd name="connsiteX5" fmla="*/ 76071 w 220555"/>
                    <a:gd name="connsiteY5" fmla="*/ 30864 h 64361"/>
                    <a:gd name="connsiteX6" fmla="*/ 95969 w 220555"/>
                    <a:gd name="connsiteY6" fmla="*/ 24872 h 64361"/>
                    <a:gd name="connsiteX7" fmla="*/ 178427 w 220555"/>
                    <a:gd name="connsiteY7" fmla="*/ 5022 h 64361"/>
                    <a:gd name="connsiteX8" fmla="*/ 208659 w 220555"/>
                    <a:gd name="connsiteY8" fmla="*/ 803 h 64361"/>
                    <a:gd name="connsiteX9" fmla="*/ 220556 w 220555"/>
                    <a:gd name="connsiteY9" fmla="*/ 307 h 64361"/>
                    <a:gd name="connsiteX10" fmla="*/ 208459 w 220555"/>
                    <a:gd name="connsiteY10" fmla="*/ 3460 h 64361"/>
                    <a:gd name="connsiteX11" fmla="*/ 177970 w 220555"/>
                    <a:gd name="connsiteY11" fmla="*/ 9099 h 64361"/>
                    <a:gd name="connsiteX12" fmla="*/ 95721 w 220555"/>
                    <a:gd name="connsiteY12" fmla="*/ 29740 h 64361"/>
                    <a:gd name="connsiteX13" fmla="*/ 28199 w 220555"/>
                    <a:gd name="connsiteY13" fmla="*/ 53600 h 64361"/>
                    <a:gd name="connsiteX14" fmla="*/ 24 w 220555"/>
                    <a:gd name="connsiteY14" fmla="*/ 64211 h 6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0555" h="64361">
                      <a:moveTo>
                        <a:pt x="24" y="64211"/>
                      </a:moveTo>
                      <a:cubicBezTo>
                        <a:pt x="-567" y="63344"/>
                        <a:pt x="10006" y="57810"/>
                        <a:pt x="27065" y="49695"/>
                      </a:cubicBezTo>
                      <a:cubicBezTo>
                        <a:pt x="31437" y="47885"/>
                        <a:pt x="36228" y="45904"/>
                        <a:pt x="41353" y="43770"/>
                      </a:cubicBezTo>
                      <a:cubicBezTo>
                        <a:pt x="43905" y="42684"/>
                        <a:pt x="46525" y="41579"/>
                        <a:pt x="49239" y="40427"/>
                      </a:cubicBezTo>
                      <a:cubicBezTo>
                        <a:pt x="51973" y="39341"/>
                        <a:pt x="54888" y="38455"/>
                        <a:pt x="57802" y="37417"/>
                      </a:cubicBezTo>
                      <a:cubicBezTo>
                        <a:pt x="63641" y="35321"/>
                        <a:pt x="69747" y="33140"/>
                        <a:pt x="76071" y="30864"/>
                      </a:cubicBezTo>
                      <a:cubicBezTo>
                        <a:pt x="82520" y="28920"/>
                        <a:pt x="89168" y="26920"/>
                        <a:pt x="95969" y="24872"/>
                      </a:cubicBezTo>
                      <a:cubicBezTo>
                        <a:pt x="123201" y="16986"/>
                        <a:pt x="153881" y="8604"/>
                        <a:pt x="178427" y="5022"/>
                      </a:cubicBezTo>
                      <a:cubicBezTo>
                        <a:pt x="190600" y="2508"/>
                        <a:pt x="201192" y="1689"/>
                        <a:pt x="208659" y="803"/>
                      </a:cubicBezTo>
                      <a:cubicBezTo>
                        <a:pt x="216146" y="12"/>
                        <a:pt x="220556" y="-274"/>
                        <a:pt x="220556" y="307"/>
                      </a:cubicBezTo>
                      <a:cubicBezTo>
                        <a:pt x="220556" y="879"/>
                        <a:pt x="216051" y="2031"/>
                        <a:pt x="208459" y="3460"/>
                      </a:cubicBezTo>
                      <a:cubicBezTo>
                        <a:pt x="200877" y="4965"/>
                        <a:pt x="190200" y="6289"/>
                        <a:pt x="177970" y="9099"/>
                      </a:cubicBezTo>
                      <a:cubicBezTo>
                        <a:pt x="153290" y="13366"/>
                        <a:pt x="122582" y="21729"/>
                        <a:pt x="95721" y="29740"/>
                      </a:cubicBezTo>
                      <a:cubicBezTo>
                        <a:pt x="68623" y="37322"/>
                        <a:pt x="45420" y="47094"/>
                        <a:pt x="28199" y="53600"/>
                      </a:cubicBezTo>
                      <a:cubicBezTo>
                        <a:pt x="11482" y="61010"/>
                        <a:pt x="690" y="65230"/>
                        <a:pt x="24" y="64211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88784973-A9FB-3E93-9E94-290250B24885}"/>
                    </a:ext>
                  </a:extLst>
                </p:cNvPr>
                <p:cNvSpPr/>
                <p:nvPr/>
              </p:nvSpPr>
              <p:spPr>
                <a:xfrm>
                  <a:off x="9011929" y="2978042"/>
                  <a:ext cx="222357" cy="61940"/>
                </a:xfrm>
                <a:custGeom>
                  <a:avLst/>
                  <a:gdLst>
                    <a:gd name="connsiteX0" fmla="*/ 25 w 222357"/>
                    <a:gd name="connsiteY0" fmla="*/ 61810 h 61940"/>
                    <a:gd name="connsiteX1" fmla="*/ 27409 w 222357"/>
                    <a:gd name="connsiteY1" fmla="*/ 47361 h 61940"/>
                    <a:gd name="connsiteX2" fmla="*/ 57746 w 222357"/>
                    <a:gd name="connsiteY2" fmla="*/ 32987 h 61940"/>
                    <a:gd name="connsiteX3" fmla="*/ 76196 w 222357"/>
                    <a:gd name="connsiteY3" fmla="*/ 25605 h 61940"/>
                    <a:gd name="connsiteX4" fmla="*/ 96542 w 222357"/>
                    <a:gd name="connsiteY4" fmla="*/ 19157 h 61940"/>
                    <a:gd name="connsiteX5" fmla="*/ 180686 w 222357"/>
                    <a:gd name="connsiteY5" fmla="*/ 4231 h 61940"/>
                    <a:gd name="connsiteX6" fmla="*/ 210670 w 222357"/>
                    <a:gd name="connsiteY6" fmla="*/ 2441 h 61940"/>
                    <a:gd name="connsiteX7" fmla="*/ 222357 w 222357"/>
                    <a:gd name="connsiteY7" fmla="*/ 983 h 61940"/>
                    <a:gd name="connsiteX8" fmla="*/ 210165 w 222357"/>
                    <a:gd name="connsiteY8" fmla="*/ 31 h 61940"/>
                    <a:gd name="connsiteX9" fmla="*/ 178933 w 222357"/>
                    <a:gd name="connsiteY9" fmla="*/ 1098 h 61940"/>
                    <a:gd name="connsiteX10" fmla="*/ 92836 w 222357"/>
                    <a:gd name="connsiteY10" fmla="*/ 17033 h 61940"/>
                    <a:gd name="connsiteX11" fmla="*/ 72463 w 222357"/>
                    <a:gd name="connsiteY11" fmla="*/ 23538 h 61940"/>
                    <a:gd name="connsiteX12" fmla="*/ 54184 w 222357"/>
                    <a:gd name="connsiteY12" fmla="*/ 30882 h 61940"/>
                    <a:gd name="connsiteX13" fmla="*/ 38144 w 222357"/>
                    <a:gd name="connsiteY13" fmla="*/ 38197 h 61940"/>
                    <a:gd name="connsiteX14" fmla="*/ 24571 w 222357"/>
                    <a:gd name="connsiteY14" fmla="*/ 45113 h 61940"/>
                    <a:gd name="connsiteX15" fmla="*/ 25 w 222357"/>
                    <a:gd name="connsiteY15" fmla="*/ 61810 h 6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357" h="61940">
                      <a:moveTo>
                        <a:pt x="25" y="61810"/>
                      </a:moveTo>
                      <a:cubicBezTo>
                        <a:pt x="749" y="62953"/>
                        <a:pt x="10626" y="56476"/>
                        <a:pt x="27409" y="47361"/>
                      </a:cubicBezTo>
                      <a:cubicBezTo>
                        <a:pt x="36029" y="43284"/>
                        <a:pt x="45869" y="37407"/>
                        <a:pt x="57746" y="32987"/>
                      </a:cubicBezTo>
                      <a:cubicBezTo>
                        <a:pt x="63623" y="30635"/>
                        <a:pt x="69710" y="27958"/>
                        <a:pt x="76196" y="25605"/>
                      </a:cubicBezTo>
                      <a:cubicBezTo>
                        <a:pt x="82750" y="23519"/>
                        <a:pt x="89550" y="21367"/>
                        <a:pt x="96542" y="19157"/>
                      </a:cubicBezTo>
                      <a:cubicBezTo>
                        <a:pt x="124698" y="11308"/>
                        <a:pt x="156187" y="5565"/>
                        <a:pt x="180686" y="4231"/>
                      </a:cubicBezTo>
                      <a:cubicBezTo>
                        <a:pt x="192887" y="2793"/>
                        <a:pt x="203327" y="3003"/>
                        <a:pt x="210670" y="2441"/>
                      </a:cubicBezTo>
                      <a:cubicBezTo>
                        <a:pt x="218043" y="2041"/>
                        <a:pt x="222357" y="1564"/>
                        <a:pt x="222357" y="983"/>
                      </a:cubicBezTo>
                      <a:cubicBezTo>
                        <a:pt x="222357" y="412"/>
                        <a:pt x="217852" y="116"/>
                        <a:pt x="210165" y="31"/>
                      </a:cubicBezTo>
                      <a:cubicBezTo>
                        <a:pt x="202479" y="31"/>
                        <a:pt x="191592" y="-283"/>
                        <a:pt x="178933" y="1098"/>
                      </a:cubicBezTo>
                      <a:cubicBezTo>
                        <a:pt x="153520" y="2450"/>
                        <a:pt x="121088" y="8727"/>
                        <a:pt x="92836" y="17033"/>
                      </a:cubicBezTo>
                      <a:cubicBezTo>
                        <a:pt x="85817" y="19281"/>
                        <a:pt x="78949" y="21300"/>
                        <a:pt x="72463" y="23538"/>
                      </a:cubicBezTo>
                      <a:cubicBezTo>
                        <a:pt x="66081" y="26101"/>
                        <a:pt x="59966" y="28549"/>
                        <a:pt x="54184" y="30882"/>
                      </a:cubicBezTo>
                      <a:cubicBezTo>
                        <a:pt x="48336" y="33073"/>
                        <a:pt x="43021" y="35645"/>
                        <a:pt x="38144" y="38197"/>
                      </a:cubicBezTo>
                      <a:cubicBezTo>
                        <a:pt x="33229" y="40683"/>
                        <a:pt x="28705" y="42998"/>
                        <a:pt x="24571" y="45113"/>
                      </a:cubicBezTo>
                      <a:cubicBezTo>
                        <a:pt x="8464" y="54314"/>
                        <a:pt x="-537" y="60981"/>
                        <a:pt x="25" y="6181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5" name="图形 3">
                <a:extLst>
                  <a:ext uri="{FF2B5EF4-FFF2-40B4-BE49-F238E27FC236}">
                    <a16:creationId xmlns:a16="http://schemas.microsoft.com/office/drawing/2014/main" id="{4064B657-9993-9988-0925-725EF181719F}"/>
                  </a:ext>
                </a:extLst>
              </p:cNvPr>
              <p:cNvGrpSpPr/>
              <p:nvPr/>
            </p:nvGrpSpPr>
            <p:grpSpPr>
              <a:xfrm>
                <a:off x="9040927" y="2883961"/>
                <a:ext cx="216987" cy="105778"/>
                <a:chOff x="9040927" y="2883961"/>
                <a:chExt cx="216987" cy="105778"/>
              </a:xfrm>
            </p:grpSpPr>
            <p:sp>
              <p:nvSpPr>
                <p:cNvPr id="876" name="任意多边形: 形状 875">
                  <a:extLst>
                    <a:ext uri="{FF2B5EF4-FFF2-40B4-BE49-F238E27FC236}">
                      <a16:creationId xmlns:a16="http://schemas.microsoft.com/office/drawing/2014/main" id="{B1B6BABA-BD4F-B0B3-DA7F-4C7CE23D6855}"/>
                    </a:ext>
                  </a:extLst>
                </p:cNvPr>
                <p:cNvSpPr/>
                <p:nvPr/>
              </p:nvSpPr>
              <p:spPr>
                <a:xfrm>
                  <a:off x="9041151" y="2883961"/>
                  <a:ext cx="216763" cy="105778"/>
                </a:xfrm>
                <a:custGeom>
                  <a:avLst/>
                  <a:gdLst>
                    <a:gd name="connsiteX0" fmla="*/ 73 w 216763"/>
                    <a:gd name="connsiteY0" fmla="*/ 15293 h 105778"/>
                    <a:gd name="connsiteX1" fmla="*/ 144539 w 216763"/>
                    <a:gd name="connsiteY1" fmla="*/ 17351 h 105778"/>
                    <a:gd name="connsiteX2" fmla="*/ 209233 w 216763"/>
                    <a:gd name="connsiteY2" fmla="*/ 69538 h 105778"/>
                    <a:gd name="connsiteX3" fmla="*/ 213490 w 216763"/>
                    <a:gd name="connsiteY3" fmla="*/ 75986 h 105778"/>
                    <a:gd name="connsiteX4" fmla="*/ 215834 w 216763"/>
                    <a:gd name="connsiteY4" fmla="*/ 81806 h 105778"/>
                    <a:gd name="connsiteX5" fmla="*/ 216481 w 216763"/>
                    <a:gd name="connsiteY5" fmla="*/ 90179 h 105778"/>
                    <a:gd name="connsiteX6" fmla="*/ 208947 w 216763"/>
                    <a:gd name="connsiteY6" fmla="*/ 99323 h 105778"/>
                    <a:gd name="connsiteX7" fmla="*/ 195021 w 216763"/>
                    <a:gd name="connsiteY7" fmla="*/ 105704 h 105778"/>
                    <a:gd name="connsiteX8" fmla="*/ 178953 w 216763"/>
                    <a:gd name="connsiteY8" fmla="*/ 101428 h 105778"/>
                    <a:gd name="connsiteX9" fmla="*/ 143444 w 216763"/>
                    <a:gd name="connsiteY9" fmla="*/ 89293 h 105778"/>
                    <a:gd name="connsiteX10" fmla="*/ 101572 w 216763"/>
                    <a:gd name="connsiteY10" fmla="*/ 76920 h 105778"/>
                    <a:gd name="connsiteX11" fmla="*/ 73 w 216763"/>
                    <a:gd name="connsiteY11" fmla="*/ 15293 h 105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6763" h="105778">
                      <a:moveTo>
                        <a:pt x="73" y="15293"/>
                      </a:moveTo>
                      <a:cubicBezTo>
                        <a:pt x="1864" y="-90"/>
                        <a:pt x="74368" y="-10405"/>
                        <a:pt x="144539" y="17351"/>
                      </a:cubicBezTo>
                      <a:cubicBezTo>
                        <a:pt x="177210" y="30124"/>
                        <a:pt x="197422" y="53269"/>
                        <a:pt x="209233" y="69538"/>
                      </a:cubicBezTo>
                      <a:cubicBezTo>
                        <a:pt x="210985" y="71900"/>
                        <a:pt x="212367" y="74043"/>
                        <a:pt x="213490" y="75986"/>
                      </a:cubicBezTo>
                      <a:cubicBezTo>
                        <a:pt x="214595" y="77987"/>
                        <a:pt x="215300" y="80092"/>
                        <a:pt x="215834" y="81806"/>
                      </a:cubicBezTo>
                      <a:cubicBezTo>
                        <a:pt x="216872" y="85330"/>
                        <a:pt x="216967" y="88016"/>
                        <a:pt x="216481" y="90179"/>
                      </a:cubicBezTo>
                      <a:cubicBezTo>
                        <a:pt x="215500" y="94503"/>
                        <a:pt x="212271" y="96818"/>
                        <a:pt x="208947" y="99323"/>
                      </a:cubicBezTo>
                      <a:cubicBezTo>
                        <a:pt x="203975" y="103037"/>
                        <a:pt x="199593" y="105276"/>
                        <a:pt x="195021" y="105704"/>
                      </a:cubicBezTo>
                      <a:cubicBezTo>
                        <a:pt x="190421" y="106133"/>
                        <a:pt x="186087" y="104714"/>
                        <a:pt x="178953" y="101428"/>
                      </a:cubicBezTo>
                      <a:cubicBezTo>
                        <a:pt x="169228" y="96846"/>
                        <a:pt x="157026" y="92865"/>
                        <a:pt x="143444" y="89293"/>
                      </a:cubicBezTo>
                      <a:cubicBezTo>
                        <a:pt x="130032" y="85550"/>
                        <a:pt x="115688" y="81797"/>
                        <a:pt x="101572" y="76920"/>
                      </a:cubicBezTo>
                      <a:cubicBezTo>
                        <a:pt x="40993" y="56041"/>
                        <a:pt x="-2022" y="30943"/>
                        <a:pt x="73" y="15293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7" name="任意多边形: 形状 876">
                  <a:extLst>
                    <a:ext uri="{FF2B5EF4-FFF2-40B4-BE49-F238E27FC236}">
                      <a16:creationId xmlns:a16="http://schemas.microsoft.com/office/drawing/2014/main" id="{396AA032-376C-F3B5-47D0-D83ADBBECF0E}"/>
                    </a:ext>
                  </a:extLst>
                </p:cNvPr>
                <p:cNvSpPr/>
                <p:nvPr/>
              </p:nvSpPr>
              <p:spPr>
                <a:xfrm>
                  <a:off x="9040927" y="2901008"/>
                  <a:ext cx="209198" cy="82303"/>
                </a:xfrm>
                <a:custGeom>
                  <a:avLst/>
                  <a:gdLst>
                    <a:gd name="connsiteX0" fmla="*/ 2 w 209198"/>
                    <a:gd name="connsiteY0" fmla="*/ 255 h 82303"/>
                    <a:gd name="connsiteX1" fmla="*/ 98729 w 209198"/>
                    <a:gd name="connsiteY1" fmla="*/ 27440 h 82303"/>
                    <a:gd name="connsiteX2" fmla="*/ 176319 w 209198"/>
                    <a:gd name="connsiteY2" fmla="*/ 57043 h 82303"/>
                    <a:gd name="connsiteX3" fmla="*/ 190759 w 209198"/>
                    <a:gd name="connsiteY3" fmla="*/ 65483 h 82303"/>
                    <a:gd name="connsiteX4" fmla="*/ 201303 w 209198"/>
                    <a:gd name="connsiteY4" fmla="*/ 73474 h 82303"/>
                    <a:gd name="connsiteX5" fmla="*/ 209152 w 209198"/>
                    <a:gd name="connsiteY5" fmla="*/ 82275 h 82303"/>
                    <a:gd name="connsiteX6" fmla="*/ 199294 w 209198"/>
                    <a:gd name="connsiteY6" fmla="*/ 75112 h 82303"/>
                    <a:gd name="connsiteX7" fmla="*/ 188254 w 209198"/>
                    <a:gd name="connsiteY7" fmla="*/ 67816 h 82303"/>
                    <a:gd name="connsiteX8" fmla="*/ 173528 w 209198"/>
                    <a:gd name="connsiteY8" fmla="*/ 59958 h 82303"/>
                    <a:gd name="connsiteX9" fmla="*/ 95814 w 209198"/>
                    <a:gd name="connsiteY9" fmla="*/ 31212 h 82303"/>
                    <a:gd name="connsiteX10" fmla="*/ 2 w 209198"/>
                    <a:gd name="connsiteY10" fmla="*/ 255 h 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198" h="82303">
                      <a:moveTo>
                        <a:pt x="2" y="255"/>
                      </a:moveTo>
                      <a:cubicBezTo>
                        <a:pt x="316" y="-1935"/>
                        <a:pt x="45493" y="10209"/>
                        <a:pt x="98729" y="27440"/>
                      </a:cubicBezTo>
                      <a:cubicBezTo>
                        <a:pt x="125446" y="35841"/>
                        <a:pt x="154840" y="45833"/>
                        <a:pt x="176319" y="57043"/>
                      </a:cubicBezTo>
                      <a:cubicBezTo>
                        <a:pt x="181653" y="59872"/>
                        <a:pt x="186444" y="62854"/>
                        <a:pt x="190759" y="65483"/>
                      </a:cubicBezTo>
                      <a:cubicBezTo>
                        <a:pt x="194769" y="68502"/>
                        <a:pt x="198465" y="71093"/>
                        <a:pt x="201303" y="73474"/>
                      </a:cubicBezTo>
                      <a:cubicBezTo>
                        <a:pt x="206590" y="78694"/>
                        <a:pt x="209619" y="81951"/>
                        <a:pt x="209152" y="82275"/>
                      </a:cubicBezTo>
                      <a:cubicBezTo>
                        <a:pt x="208704" y="82618"/>
                        <a:pt x="204961" y="79827"/>
                        <a:pt x="199294" y="75112"/>
                      </a:cubicBezTo>
                      <a:cubicBezTo>
                        <a:pt x="196160" y="73045"/>
                        <a:pt x="192445" y="70588"/>
                        <a:pt x="188254" y="67816"/>
                      </a:cubicBezTo>
                      <a:cubicBezTo>
                        <a:pt x="183739" y="65473"/>
                        <a:pt x="179005" y="62530"/>
                        <a:pt x="173528" y="59958"/>
                      </a:cubicBezTo>
                      <a:cubicBezTo>
                        <a:pt x="151811" y="49290"/>
                        <a:pt x="122341" y="39498"/>
                        <a:pt x="95814" y="31212"/>
                      </a:cubicBezTo>
                      <a:cubicBezTo>
                        <a:pt x="42922" y="14267"/>
                        <a:pt x="-331" y="2570"/>
                        <a:pt x="2" y="255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8" name="任意多边形: 形状 877">
                  <a:extLst>
                    <a:ext uri="{FF2B5EF4-FFF2-40B4-BE49-F238E27FC236}">
                      <a16:creationId xmlns:a16="http://schemas.microsoft.com/office/drawing/2014/main" id="{DFEE0DCC-6023-D242-2C19-B5A4AE5E06FA}"/>
                    </a:ext>
                  </a:extLst>
                </p:cNvPr>
                <p:cNvSpPr/>
                <p:nvPr/>
              </p:nvSpPr>
              <p:spPr>
                <a:xfrm>
                  <a:off x="9044947" y="2893491"/>
                  <a:ext cx="209266" cy="86814"/>
                </a:xfrm>
                <a:custGeom>
                  <a:avLst/>
                  <a:gdLst>
                    <a:gd name="connsiteX0" fmla="*/ 2 w 209266"/>
                    <a:gd name="connsiteY0" fmla="*/ 438 h 86814"/>
                    <a:gd name="connsiteX1" fmla="*/ 100129 w 209266"/>
                    <a:gd name="connsiteY1" fmla="*/ 24946 h 86814"/>
                    <a:gd name="connsiteX2" fmla="*/ 176672 w 209266"/>
                    <a:gd name="connsiteY2" fmla="*/ 59674 h 86814"/>
                    <a:gd name="connsiteX3" fmla="*/ 190388 w 209266"/>
                    <a:gd name="connsiteY3" fmla="*/ 69533 h 86814"/>
                    <a:gd name="connsiteX4" fmla="*/ 200455 w 209266"/>
                    <a:gd name="connsiteY4" fmla="*/ 78362 h 86814"/>
                    <a:gd name="connsiteX5" fmla="*/ 209218 w 209266"/>
                    <a:gd name="connsiteY5" fmla="*/ 86792 h 86814"/>
                    <a:gd name="connsiteX6" fmla="*/ 201827 w 209266"/>
                    <a:gd name="connsiteY6" fmla="*/ 76324 h 86814"/>
                    <a:gd name="connsiteX7" fmla="*/ 191502 w 209266"/>
                    <a:gd name="connsiteY7" fmla="*/ 66599 h 86814"/>
                    <a:gd name="connsiteX8" fmla="*/ 177129 w 209266"/>
                    <a:gd name="connsiteY8" fmla="*/ 56207 h 86814"/>
                    <a:gd name="connsiteX9" fmla="*/ 98319 w 209266"/>
                    <a:gd name="connsiteY9" fmla="*/ 21155 h 86814"/>
                    <a:gd name="connsiteX10" fmla="*/ 2 w 209266"/>
                    <a:gd name="connsiteY10" fmla="*/ 438 h 86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266" h="86814">
                      <a:moveTo>
                        <a:pt x="2" y="438"/>
                      </a:moveTo>
                      <a:cubicBezTo>
                        <a:pt x="-332" y="2695"/>
                        <a:pt x="45665" y="7229"/>
                        <a:pt x="100129" y="24946"/>
                      </a:cubicBezTo>
                      <a:cubicBezTo>
                        <a:pt x="127342" y="33614"/>
                        <a:pt x="156117" y="46472"/>
                        <a:pt x="176672" y="59674"/>
                      </a:cubicBezTo>
                      <a:cubicBezTo>
                        <a:pt x="181701" y="63160"/>
                        <a:pt x="186377" y="66408"/>
                        <a:pt x="190388" y="69533"/>
                      </a:cubicBezTo>
                      <a:cubicBezTo>
                        <a:pt x="194217" y="72933"/>
                        <a:pt x="197731" y="75743"/>
                        <a:pt x="200455" y="78362"/>
                      </a:cubicBezTo>
                      <a:cubicBezTo>
                        <a:pt x="205589" y="83934"/>
                        <a:pt x="208771" y="87116"/>
                        <a:pt x="209218" y="86792"/>
                      </a:cubicBezTo>
                      <a:cubicBezTo>
                        <a:pt x="209666" y="86458"/>
                        <a:pt x="206961" y="82620"/>
                        <a:pt x="201827" y="76324"/>
                      </a:cubicBezTo>
                      <a:cubicBezTo>
                        <a:pt x="199055" y="73476"/>
                        <a:pt x="195512" y="70285"/>
                        <a:pt x="191502" y="66599"/>
                      </a:cubicBezTo>
                      <a:cubicBezTo>
                        <a:pt x="187254" y="63417"/>
                        <a:pt x="182520" y="59655"/>
                        <a:pt x="177129" y="56207"/>
                      </a:cubicBezTo>
                      <a:cubicBezTo>
                        <a:pt x="155640" y="42281"/>
                        <a:pt x="125694" y="29737"/>
                        <a:pt x="98319" y="21155"/>
                      </a:cubicBezTo>
                      <a:cubicBezTo>
                        <a:pt x="43579" y="3648"/>
                        <a:pt x="354" y="-1677"/>
                        <a:pt x="2" y="438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9" name="图形 3">
                <a:extLst>
                  <a:ext uri="{FF2B5EF4-FFF2-40B4-BE49-F238E27FC236}">
                    <a16:creationId xmlns:a16="http://schemas.microsoft.com/office/drawing/2014/main" id="{960DCE5C-2FF1-03B1-3CC1-65F0CE04463A}"/>
                  </a:ext>
                </a:extLst>
              </p:cNvPr>
              <p:cNvGrpSpPr/>
              <p:nvPr/>
            </p:nvGrpSpPr>
            <p:grpSpPr>
              <a:xfrm>
                <a:off x="9067081" y="2965420"/>
                <a:ext cx="190625" cy="130758"/>
                <a:chOff x="9067081" y="2965420"/>
                <a:chExt cx="190625" cy="130758"/>
              </a:xfrm>
            </p:grpSpPr>
            <p:sp>
              <p:nvSpPr>
                <p:cNvPr id="880" name="任意多边形: 形状 879">
                  <a:extLst>
                    <a:ext uri="{FF2B5EF4-FFF2-40B4-BE49-F238E27FC236}">
                      <a16:creationId xmlns:a16="http://schemas.microsoft.com/office/drawing/2014/main" id="{1BBE6E22-0343-D502-B2D7-8BFC45FFF2A6}"/>
                    </a:ext>
                  </a:extLst>
                </p:cNvPr>
                <p:cNvSpPr/>
                <p:nvPr/>
              </p:nvSpPr>
              <p:spPr>
                <a:xfrm>
                  <a:off x="9067081" y="2965420"/>
                  <a:ext cx="190625" cy="130758"/>
                </a:xfrm>
                <a:custGeom>
                  <a:avLst/>
                  <a:gdLst>
                    <a:gd name="connsiteX0" fmla="*/ 670 w 190625"/>
                    <a:gd name="connsiteY0" fmla="*/ 124048 h 130758"/>
                    <a:gd name="connsiteX1" fmla="*/ 25064 w 190625"/>
                    <a:gd name="connsiteY1" fmla="*/ 85138 h 130758"/>
                    <a:gd name="connsiteX2" fmla="*/ 56449 w 190625"/>
                    <a:gd name="connsiteY2" fmla="*/ 57697 h 130758"/>
                    <a:gd name="connsiteX3" fmla="*/ 75165 w 190625"/>
                    <a:gd name="connsiteY3" fmla="*/ 43990 h 130758"/>
                    <a:gd name="connsiteX4" fmla="*/ 94854 w 190625"/>
                    <a:gd name="connsiteY4" fmla="*/ 30474 h 130758"/>
                    <a:gd name="connsiteX5" fmla="*/ 130477 w 190625"/>
                    <a:gd name="connsiteY5" fmla="*/ 13005 h 130758"/>
                    <a:gd name="connsiteX6" fmla="*/ 158366 w 190625"/>
                    <a:gd name="connsiteY6" fmla="*/ 2900 h 130758"/>
                    <a:gd name="connsiteX7" fmla="*/ 185132 w 190625"/>
                    <a:gd name="connsiteY7" fmla="*/ 8338 h 130758"/>
                    <a:gd name="connsiteX8" fmla="*/ 181398 w 190625"/>
                    <a:gd name="connsiteY8" fmla="*/ 37971 h 130758"/>
                    <a:gd name="connsiteX9" fmla="*/ 152089 w 190625"/>
                    <a:gd name="connsiteY9" fmla="*/ 68746 h 130758"/>
                    <a:gd name="connsiteX10" fmla="*/ 115332 w 190625"/>
                    <a:gd name="connsiteY10" fmla="*/ 97664 h 130758"/>
                    <a:gd name="connsiteX11" fmla="*/ 670 w 190625"/>
                    <a:gd name="connsiteY11" fmla="*/ 124048 h 13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25" h="130758">
                      <a:moveTo>
                        <a:pt x="670" y="124048"/>
                      </a:moveTo>
                      <a:cubicBezTo>
                        <a:pt x="-2768" y="117466"/>
                        <a:pt x="7271" y="102350"/>
                        <a:pt x="25064" y="85138"/>
                      </a:cubicBezTo>
                      <a:cubicBezTo>
                        <a:pt x="34055" y="76690"/>
                        <a:pt x="44533" y="66955"/>
                        <a:pt x="56449" y="57697"/>
                      </a:cubicBezTo>
                      <a:cubicBezTo>
                        <a:pt x="62392" y="53049"/>
                        <a:pt x="68650" y="48439"/>
                        <a:pt x="75165" y="43990"/>
                      </a:cubicBezTo>
                      <a:cubicBezTo>
                        <a:pt x="81595" y="39418"/>
                        <a:pt x="88081" y="34761"/>
                        <a:pt x="94854" y="30474"/>
                      </a:cubicBezTo>
                      <a:cubicBezTo>
                        <a:pt x="107322" y="22321"/>
                        <a:pt x="119876" y="17406"/>
                        <a:pt x="130477" y="13005"/>
                      </a:cubicBezTo>
                      <a:cubicBezTo>
                        <a:pt x="141145" y="8662"/>
                        <a:pt x="150765" y="5738"/>
                        <a:pt x="158366" y="2900"/>
                      </a:cubicBezTo>
                      <a:cubicBezTo>
                        <a:pt x="175768" y="-3616"/>
                        <a:pt x="180340" y="2014"/>
                        <a:pt x="185132" y="8338"/>
                      </a:cubicBezTo>
                      <a:cubicBezTo>
                        <a:pt x="192294" y="17768"/>
                        <a:pt x="193799" y="24569"/>
                        <a:pt x="181398" y="37971"/>
                      </a:cubicBezTo>
                      <a:cubicBezTo>
                        <a:pt x="172797" y="47086"/>
                        <a:pt x="163253" y="58421"/>
                        <a:pt x="152089" y="68746"/>
                      </a:cubicBezTo>
                      <a:cubicBezTo>
                        <a:pt x="140907" y="78985"/>
                        <a:pt x="128563" y="89205"/>
                        <a:pt x="115332" y="97664"/>
                      </a:cubicBezTo>
                      <a:cubicBezTo>
                        <a:pt x="57563" y="132754"/>
                        <a:pt x="7290" y="136992"/>
                        <a:pt x="670" y="124048"/>
                      </a:cubicBezTo>
                      <a:close/>
                    </a:path>
                  </a:pathLst>
                </a:custGeom>
                <a:solidFill>
                  <a:srgbClr val="F9E5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1" name="任意多边形: 形状 880">
                  <a:extLst>
                    <a:ext uri="{FF2B5EF4-FFF2-40B4-BE49-F238E27FC236}">
                      <a16:creationId xmlns:a16="http://schemas.microsoft.com/office/drawing/2014/main" id="{B286B33F-DA69-452B-115A-26FF405FC3EE}"/>
                    </a:ext>
                  </a:extLst>
                </p:cNvPr>
                <p:cNvSpPr/>
                <p:nvPr/>
              </p:nvSpPr>
              <p:spPr>
                <a:xfrm>
                  <a:off x="9068641" y="2973702"/>
                  <a:ext cx="183586" cy="117634"/>
                </a:xfrm>
                <a:custGeom>
                  <a:avLst/>
                  <a:gdLst>
                    <a:gd name="connsiteX0" fmla="*/ 24 w 183586"/>
                    <a:gd name="connsiteY0" fmla="*/ 117480 h 117634"/>
                    <a:gd name="connsiteX1" fmla="*/ 87540 w 183586"/>
                    <a:gd name="connsiteY1" fmla="*/ 72056 h 117634"/>
                    <a:gd name="connsiteX2" fmla="*/ 122087 w 183586"/>
                    <a:gd name="connsiteY2" fmla="*/ 48805 h 117634"/>
                    <a:gd name="connsiteX3" fmla="*/ 152748 w 183586"/>
                    <a:gd name="connsiteY3" fmla="*/ 25031 h 117634"/>
                    <a:gd name="connsiteX4" fmla="*/ 183561 w 183586"/>
                    <a:gd name="connsiteY4" fmla="*/ 47 h 117634"/>
                    <a:gd name="connsiteX5" fmla="*/ 154253 w 183586"/>
                    <a:gd name="connsiteY5" fmla="*/ 28565 h 117634"/>
                    <a:gd name="connsiteX6" fmla="*/ 123259 w 183586"/>
                    <a:gd name="connsiteY6" fmla="*/ 53053 h 117634"/>
                    <a:gd name="connsiteX7" fmla="*/ 88397 w 183586"/>
                    <a:gd name="connsiteY7" fmla="*/ 76513 h 117634"/>
                    <a:gd name="connsiteX8" fmla="*/ 55069 w 183586"/>
                    <a:gd name="connsiteY8" fmla="*/ 95030 h 117634"/>
                    <a:gd name="connsiteX9" fmla="*/ 27018 w 183586"/>
                    <a:gd name="connsiteY9" fmla="*/ 108108 h 117634"/>
                    <a:gd name="connsiteX10" fmla="*/ 24 w 183586"/>
                    <a:gd name="connsiteY10" fmla="*/ 117480 h 1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586" h="117634">
                      <a:moveTo>
                        <a:pt x="24" y="117480"/>
                      </a:moveTo>
                      <a:cubicBezTo>
                        <a:pt x="-1157" y="115309"/>
                        <a:pt x="41077" y="100088"/>
                        <a:pt x="87540" y="72056"/>
                      </a:cubicBezTo>
                      <a:cubicBezTo>
                        <a:pt x="99322" y="65360"/>
                        <a:pt x="110819" y="56758"/>
                        <a:pt x="122087" y="48805"/>
                      </a:cubicBezTo>
                      <a:cubicBezTo>
                        <a:pt x="133327" y="40757"/>
                        <a:pt x="143975" y="32756"/>
                        <a:pt x="152748" y="25031"/>
                      </a:cubicBezTo>
                      <a:cubicBezTo>
                        <a:pt x="170569" y="9991"/>
                        <a:pt x="182914" y="-801"/>
                        <a:pt x="183561" y="47"/>
                      </a:cubicBezTo>
                      <a:cubicBezTo>
                        <a:pt x="184209" y="894"/>
                        <a:pt x="172170" y="12801"/>
                        <a:pt x="154253" y="28565"/>
                      </a:cubicBezTo>
                      <a:cubicBezTo>
                        <a:pt x="145442" y="36661"/>
                        <a:pt x="134603" y="44814"/>
                        <a:pt x="123259" y="53053"/>
                      </a:cubicBezTo>
                      <a:cubicBezTo>
                        <a:pt x="111857" y="61169"/>
                        <a:pt x="100237" y="69874"/>
                        <a:pt x="88397" y="76513"/>
                      </a:cubicBezTo>
                      <a:cubicBezTo>
                        <a:pt x="76691" y="83390"/>
                        <a:pt x="65404" y="89610"/>
                        <a:pt x="55069" y="95030"/>
                      </a:cubicBezTo>
                      <a:cubicBezTo>
                        <a:pt x="44754" y="100488"/>
                        <a:pt x="35048" y="104555"/>
                        <a:pt x="27018" y="108108"/>
                      </a:cubicBezTo>
                      <a:cubicBezTo>
                        <a:pt x="10816" y="115023"/>
                        <a:pt x="520" y="118423"/>
                        <a:pt x="24" y="117480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2" name="任意多边形: 形状 881">
                  <a:extLst>
                    <a:ext uri="{FF2B5EF4-FFF2-40B4-BE49-F238E27FC236}">
                      <a16:creationId xmlns:a16="http://schemas.microsoft.com/office/drawing/2014/main" id="{3931D842-9D05-BA45-C934-0A36F445C66C}"/>
                    </a:ext>
                  </a:extLst>
                </p:cNvPr>
                <p:cNvSpPr/>
                <p:nvPr/>
              </p:nvSpPr>
              <p:spPr>
                <a:xfrm>
                  <a:off x="9067534" y="2969846"/>
                  <a:ext cx="181758" cy="113495"/>
                </a:xfrm>
                <a:custGeom>
                  <a:avLst/>
                  <a:gdLst>
                    <a:gd name="connsiteX0" fmla="*/ 27 w 181758"/>
                    <a:gd name="connsiteY0" fmla="*/ 113383 h 113495"/>
                    <a:gd name="connsiteX1" fmla="*/ 25449 w 181758"/>
                    <a:gd name="connsiteY1" fmla="*/ 100619 h 113495"/>
                    <a:gd name="connsiteX2" fmla="*/ 84780 w 181758"/>
                    <a:gd name="connsiteY2" fmla="*/ 65796 h 113495"/>
                    <a:gd name="connsiteX3" fmla="*/ 119575 w 181758"/>
                    <a:gd name="connsiteY3" fmla="*/ 44088 h 113495"/>
                    <a:gd name="connsiteX4" fmla="*/ 136282 w 181758"/>
                    <a:gd name="connsiteY4" fmla="*/ 33573 h 113495"/>
                    <a:gd name="connsiteX5" fmla="*/ 151122 w 181758"/>
                    <a:gd name="connsiteY5" fmla="*/ 23286 h 113495"/>
                    <a:gd name="connsiteX6" fmla="*/ 181735 w 181758"/>
                    <a:gd name="connsiteY6" fmla="*/ 55 h 113495"/>
                    <a:gd name="connsiteX7" fmla="*/ 148245 w 181758"/>
                    <a:gd name="connsiteY7" fmla="*/ 21543 h 113495"/>
                    <a:gd name="connsiteX8" fmla="*/ 115975 w 181758"/>
                    <a:gd name="connsiteY8" fmla="*/ 42736 h 113495"/>
                    <a:gd name="connsiteX9" fmla="*/ 80923 w 181758"/>
                    <a:gd name="connsiteY9" fmla="*/ 64662 h 113495"/>
                    <a:gd name="connsiteX10" fmla="*/ 27 w 181758"/>
                    <a:gd name="connsiteY10" fmla="*/ 113383 h 11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1758" h="113495">
                      <a:moveTo>
                        <a:pt x="27" y="113383"/>
                      </a:moveTo>
                      <a:cubicBezTo>
                        <a:pt x="522" y="114335"/>
                        <a:pt x="10104" y="109201"/>
                        <a:pt x="25449" y="100619"/>
                      </a:cubicBezTo>
                      <a:cubicBezTo>
                        <a:pt x="40956" y="92295"/>
                        <a:pt x="61587" y="79407"/>
                        <a:pt x="84780" y="65796"/>
                      </a:cubicBezTo>
                      <a:cubicBezTo>
                        <a:pt x="96420" y="59014"/>
                        <a:pt x="108069" y="51175"/>
                        <a:pt x="119575" y="44088"/>
                      </a:cubicBezTo>
                      <a:cubicBezTo>
                        <a:pt x="125290" y="40488"/>
                        <a:pt x="130910" y="36954"/>
                        <a:pt x="136282" y="33573"/>
                      </a:cubicBezTo>
                      <a:cubicBezTo>
                        <a:pt x="141616" y="30115"/>
                        <a:pt x="146474" y="26496"/>
                        <a:pt x="151122" y="23286"/>
                      </a:cubicBezTo>
                      <a:cubicBezTo>
                        <a:pt x="169562" y="10256"/>
                        <a:pt x="182373" y="902"/>
                        <a:pt x="181735" y="55"/>
                      </a:cubicBezTo>
                      <a:cubicBezTo>
                        <a:pt x="181078" y="-793"/>
                        <a:pt x="167286" y="8332"/>
                        <a:pt x="148245" y="21543"/>
                      </a:cubicBezTo>
                      <a:cubicBezTo>
                        <a:pt x="138901" y="28372"/>
                        <a:pt x="127605" y="35392"/>
                        <a:pt x="115975" y="42736"/>
                      </a:cubicBezTo>
                      <a:cubicBezTo>
                        <a:pt x="104288" y="49965"/>
                        <a:pt x="92629" y="58071"/>
                        <a:pt x="80923" y="64662"/>
                      </a:cubicBezTo>
                      <a:cubicBezTo>
                        <a:pt x="34946" y="92380"/>
                        <a:pt x="-1126" y="111211"/>
                        <a:pt x="27" y="113383"/>
                      </a:cubicBezTo>
                      <a:close/>
                    </a:path>
                  </a:pathLst>
                </a:custGeom>
                <a:solidFill>
                  <a:srgbClr val="EFCA1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BC6284A2-7F78-AA89-862A-FD33CA1DBDD9}"/>
                </a:ext>
              </a:extLst>
            </p:cNvPr>
            <p:cNvSpPr/>
            <p:nvPr/>
          </p:nvSpPr>
          <p:spPr>
            <a:xfrm rot="12156478">
              <a:off x="9862561" y="3524175"/>
              <a:ext cx="12716" cy="34540"/>
            </a:xfrm>
            <a:custGeom>
              <a:avLst/>
              <a:gdLst>
                <a:gd name="connsiteX0" fmla="*/ 11753 w 11753"/>
                <a:gd name="connsiteY0" fmla="*/ 15963 h 31925"/>
                <a:gd name="connsiteX1" fmla="*/ 5877 w 11753"/>
                <a:gd name="connsiteY1" fmla="*/ 31926 h 31925"/>
                <a:gd name="connsiteX2" fmla="*/ 0 w 11753"/>
                <a:gd name="connsiteY2" fmla="*/ 15963 h 31925"/>
                <a:gd name="connsiteX3" fmla="*/ 5877 w 11753"/>
                <a:gd name="connsiteY3" fmla="*/ 0 h 31925"/>
                <a:gd name="connsiteX4" fmla="*/ 11753 w 11753"/>
                <a:gd name="connsiteY4" fmla="*/ 15963 h 3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25">
                  <a:moveTo>
                    <a:pt x="11753" y="15963"/>
                  </a:moveTo>
                  <a:cubicBezTo>
                    <a:pt x="11753" y="24779"/>
                    <a:pt x="9122" y="31926"/>
                    <a:pt x="5877" y="31926"/>
                  </a:cubicBezTo>
                  <a:cubicBezTo>
                    <a:pt x="2631" y="31926"/>
                    <a:pt x="0" y="24779"/>
                    <a:pt x="0" y="15963"/>
                  </a:cubicBezTo>
                  <a:cubicBezTo>
                    <a:pt x="0" y="7147"/>
                    <a:pt x="2631" y="0"/>
                    <a:pt x="5877" y="0"/>
                  </a:cubicBezTo>
                  <a:cubicBezTo>
                    <a:pt x="9122" y="0"/>
                    <a:pt x="11753" y="7147"/>
                    <a:pt x="11753" y="15963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173A17E2-AE81-0372-245D-287951A06BE7}"/>
                </a:ext>
              </a:extLst>
            </p:cNvPr>
            <p:cNvSpPr/>
            <p:nvPr/>
          </p:nvSpPr>
          <p:spPr>
            <a:xfrm rot="11749829">
              <a:off x="9894112" y="3499987"/>
              <a:ext cx="12758" cy="17292"/>
            </a:xfrm>
            <a:custGeom>
              <a:avLst/>
              <a:gdLst>
                <a:gd name="connsiteX0" fmla="*/ 11792 w 11792"/>
                <a:gd name="connsiteY0" fmla="*/ 7992 h 15983"/>
                <a:gd name="connsiteX1" fmla="*/ 5896 w 11792"/>
                <a:gd name="connsiteY1" fmla="*/ 15983 h 15983"/>
                <a:gd name="connsiteX2" fmla="*/ 0 w 11792"/>
                <a:gd name="connsiteY2" fmla="*/ 7992 h 15983"/>
                <a:gd name="connsiteX3" fmla="*/ 5896 w 11792"/>
                <a:gd name="connsiteY3" fmla="*/ 0 h 15983"/>
                <a:gd name="connsiteX4" fmla="*/ 11792 w 11792"/>
                <a:gd name="connsiteY4" fmla="*/ 7992 h 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15983">
                  <a:moveTo>
                    <a:pt x="11792" y="7992"/>
                  </a:moveTo>
                  <a:cubicBezTo>
                    <a:pt x="11792" y="12405"/>
                    <a:pt x="9152" y="15983"/>
                    <a:pt x="5896" y="15983"/>
                  </a:cubicBezTo>
                  <a:cubicBezTo>
                    <a:pt x="2640" y="15983"/>
                    <a:pt x="0" y="12405"/>
                    <a:pt x="0" y="7992"/>
                  </a:cubicBezTo>
                  <a:cubicBezTo>
                    <a:pt x="0" y="3578"/>
                    <a:pt x="2640" y="0"/>
                    <a:pt x="5896" y="0"/>
                  </a:cubicBezTo>
                  <a:cubicBezTo>
                    <a:pt x="9152" y="0"/>
                    <a:pt x="11792" y="3578"/>
                    <a:pt x="11792" y="799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07951B8A-B838-5319-E5C3-B2981600D753}"/>
                </a:ext>
              </a:extLst>
            </p:cNvPr>
            <p:cNvSpPr/>
            <p:nvPr/>
          </p:nvSpPr>
          <p:spPr>
            <a:xfrm rot="12156795">
              <a:off x="10208171" y="3030020"/>
              <a:ext cx="12736" cy="34542"/>
            </a:xfrm>
            <a:custGeom>
              <a:avLst/>
              <a:gdLst>
                <a:gd name="connsiteX0" fmla="*/ 11773 w 11772"/>
                <a:gd name="connsiteY0" fmla="*/ 15963 h 31927"/>
                <a:gd name="connsiteX1" fmla="*/ 5886 w 11772"/>
                <a:gd name="connsiteY1" fmla="*/ 31927 h 31927"/>
                <a:gd name="connsiteX2" fmla="*/ 0 w 11772"/>
                <a:gd name="connsiteY2" fmla="*/ 15963 h 31927"/>
                <a:gd name="connsiteX3" fmla="*/ 5886 w 11772"/>
                <a:gd name="connsiteY3" fmla="*/ 0 h 31927"/>
                <a:gd name="connsiteX4" fmla="*/ 11773 w 11772"/>
                <a:gd name="connsiteY4" fmla="*/ 15963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27">
                  <a:moveTo>
                    <a:pt x="11773" y="15963"/>
                  </a:moveTo>
                  <a:cubicBezTo>
                    <a:pt x="11773" y="24780"/>
                    <a:pt x="9137" y="31927"/>
                    <a:pt x="5886" y="31927"/>
                  </a:cubicBezTo>
                  <a:cubicBezTo>
                    <a:pt x="2635" y="31927"/>
                    <a:pt x="0" y="24780"/>
                    <a:pt x="0" y="15963"/>
                  </a:cubicBezTo>
                  <a:cubicBezTo>
                    <a:pt x="0" y="7147"/>
                    <a:pt x="2635" y="0"/>
                    <a:pt x="5886" y="0"/>
                  </a:cubicBezTo>
                  <a:cubicBezTo>
                    <a:pt x="9137" y="0"/>
                    <a:pt x="11773" y="7147"/>
                    <a:pt x="11773" y="15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303A1AA5-BFE8-15FF-8FEA-954ECCCDB04D}"/>
                </a:ext>
              </a:extLst>
            </p:cNvPr>
            <p:cNvSpPr/>
            <p:nvPr/>
          </p:nvSpPr>
          <p:spPr>
            <a:xfrm rot="11752001">
              <a:off x="10199347" y="3078890"/>
              <a:ext cx="12757" cy="17270"/>
            </a:xfrm>
            <a:custGeom>
              <a:avLst/>
              <a:gdLst>
                <a:gd name="connsiteX0" fmla="*/ 11792 w 11791"/>
                <a:gd name="connsiteY0" fmla="*/ 7982 h 15963"/>
                <a:gd name="connsiteX1" fmla="*/ 5896 w 11791"/>
                <a:gd name="connsiteY1" fmla="*/ 15964 h 15963"/>
                <a:gd name="connsiteX2" fmla="*/ 0 w 11791"/>
                <a:gd name="connsiteY2" fmla="*/ 7982 h 15963"/>
                <a:gd name="connsiteX3" fmla="*/ 5896 w 11791"/>
                <a:gd name="connsiteY3" fmla="*/ 0 h 15963"/>
                <a:gd name="connsiteX4" fmla="*/ 11792 w 11791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63">
                  <a:moveTo>
                    <a:pt x="11792" y="7982"/>
                  </a:moveTo>
                  <a:cubicBezTo>
                    <a:pt x="11792" y="12390"/>
                    <a:pt x="9152" y="15964"/>
                    <a:pt x="5896" y="15964"/>
                  </a:cubicBezTo>
                  <a:cubicBezTo>
                    <a:pt x="2640" y="15964"/>
                    <a:pt x="0" y="12390"/>
                    <a:pt x="0" y="7982"/>
                  </a:cubicBezTo>
                  <a:cubicBezTo>
                    <a:pt x="0" y="3573"/>
                    <a:pt x="2640" y="0"/>
                    <a:pt x="5896" y="0"/>
                  </a:cubicBezTo>
                  <a:cubicBezTo>
                    <a:pt x="9152" y="0"/>
                    <a:pt x="11792" y="3573"/>
                    <a:pt x="11792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9738E970-60D4-C64E-F3F7-F2D765230D00}"/>
                </a:ext>
              </a:extLst>
            </p:cNvPr>
            <p:cNvSpPr/>
            <p:nvPr/>
          </p:nvSpPr>
          <p:spPr>
            <a:xfrm rot="12156478">
              <a:off x="10254837" y="3006715"/>
              <a:ext cx="12716" cy="34560"/>
            </a:xfrm>
            <a:custGeom>
              <a:avLst/>
              <a:gdLst>
                <a:gd name="connsiteX0" fmla="*/ 11753 w 11753"/>
                <a:gd name="connsiteY0" fmla="*/ 15972 h 31944"/>
                <a:gd name="connsiteX1" fmla="*/ 5877 w 11753"/>
                <a:gd name="connsiteY1" fmla="*/ 31945 h 31944"/>
                <a:gd name="connsiteX2" fmla="*/ 0 w 11753"/>
                <a:gd name="connsiteY2" fmla="*/ 15972 h 31944"/>
                <a:gd name="connsiteX3" fmla="*/ 5877 w 11753"/>
                <a:gd name="connsiteY3" fmla="*/ 0 h 31944"/>
                <a:gd name="connsiteX4" fmla="*/ 11753 w 11753"/>
                <a:gd name="connsiteY4" fmla="*/ 15972 h 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31944">
                  <a:moveTo>
                    <a:pt x="11753" y="15972"/>
                  </a:moveTo>
                  <a:cubicBezTo>
                    <a:pt x="11753" y="24794"/>
                    <a:pt x="9122" y="31945"/>
                    <a:pt x="5877" y="31945"/>
                  </a:cubicBezTo>
                  <a:cubicBezTo>
                    <a:pt x="2631" y="31945"/>
                    <a:pt x="0" y="24794"/>
                    <a:pt x="0" y="15972"/>
                  </a:cubicBezTo>
                  <a:cubicBezTo>
                    <a:pt x="0" y="7151"/>
                    <a:pt x="2631" y="0"/>
                    <a:pt x="5877" y="0"/>
                  </a:cubicBezTo>
                  <a:cubicBezTo>
                    <a:pt x="9122" y="0"/>
                    <a:pt x="11753" y="7151"/>
                    <a:pt x="11753" y="15972"/>
                  </a:cubicBezTo>
                  <a:close/>
                </a:path>
              </a:pathLst>
            </a:custGeom>
            <a:solidFill>
              <a:srgbClr val="DEDC00"/>
            </a:solidFill>
            <a:ln w="95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9230169B-DFF4-9E95-0FCF-6122F6B99218}"/>
                </a:ext>
              </a:extLst>
            </p:cNvPr>
            <p:cNvSpPr/>
            <p:nvPr/>
          </p:nvSpPr>
          <p:spPr>
            <a:xfrm rot="11752001">
              <a:off x="10286907" y="2982891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6 w 11810"/>
                <a:gd name="connsiteY1" fmla="*/ 15964 h 15963"/>
                <a:gd name="connsiteX2" fmla="*/ 0 w 11810"/>
                <a:gd name="connsiteY2" fmla="*/ 7982 h 15963"/>
                <a:gd name="connsiteX3" fmla="*/ 5906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6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4"/>
                    <a:pt x="2644" y="0"/>
                    <a:pt x="5906" y="0"/>
                  </a:cubicBezTo>
                  <a:cubicBezTo>
                    <a:pt x="9167" y="0"/>
                    <a:pt x="11811" y="3574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B1A70A55-C06E-875F-766C-A7BE16D6B448}"/>
                </a:ext>
              </a:extLst>
            </p:cNvPr>
            <p:cNvSpPr/>
            <p:nvPr/>
          </p:nvSpPr>
          <p:spPr>
            <a:xfrm rot="12155711">
              <a:off x="9225292" y="3077913"/>
              <a:ext cx="12736" cy="34582"/>
            </a:xfrm>
            <a:custGeom>
              <a:avLst/>
              <a:gdLst>
                <a:gd name="connsiteX0" fmla="*/ 11772 w 11772"/>
                <a:gd name="connsiteY0" fmla="*/ 15982 h 31964"/>
                <a:gd name="connsiteX1" fmla="*/ 5886 w 11772"/>
                <a:gd name="connsiteY1" fmla="*/ 31965 h 31964"/>
                <a:gd name="connsiteX2" fmla="*/ 0 w 11772"/>
                <a:gd name="connsiteY2" fmla="*/ 15982 h 31964"/>
                <a:gd name="connsiteX3" fmla="*/ 5886 w 11772"/>
                <a:gd name="connsiteY3" fmla="*/ 0 h 31964"/>
                <a:gd name="connsiteX4" fmla="*/ 11772 w 11772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2" h="31964">
                  <a:moveTo>
                    <a:pt x="11772" y="15982"/>
                  </a:moveTo>
                  <a:cubicBezTo>
                    <a:pt x="11772" y="24809"/>
                    <a:pt x="9137" y="31965"/>
                    <a:pt x="5886" y="31965"/>
                  </a:cubicBezTo>
                  <a:cubicBezTo>
                    <a:pt x="2635" y="31965"/>
                    <a:pt x="0" y="24809"/>
                    <a:pt x="0" y="15982"/>
                  </a:cubicBezTo>
                  <a:cubicBezTo>
                    <a:pt x="0" y="7156"/>
                    <a:pt x="2635" y="0"/>
                    <a:pt x="5886" y="0"/>
                  </a:cubicBezTo>
                  <a:cubicBezTo>
                    <a:pt x="9137" y="0"/>
                    <a:pt x="11772" y="7155"/>
                    <a:pt x="1177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5A674F7B-9FD1-6D5A-DA2B-4602440B4ED0}"/>
                </a:ext>
              </a:extLst>
            </p:cNvPr>
            <p:cNvSpPr/>
            <p:nvPr/>
          </p:nvSpPr>
          <p:spPr>
            <a:xfrm rot="11749168">
              <a:off x="9256722" y="3054147"/>
              <a:ext cx="12777" cy="17270"/>
            </a:xfrm>
            <a:custGeom>
              <a:avLst/>
              <a:gdLst>
                <a:gd name="connsiteX0" fmla="*/ 11811 w 11810"/>
                <a:gd name="connsiteY0" fmla="*/ 7982 h 15963"/>
                <a:gd name="connsiteX1" fmla="*/ 5905 w 11810"/>
                <a:gd name="connsiteY1" fmla="*/ 15964 h 15963"/>
                <a:gd name="connsiteX2" fmla="*/ 0 w 11810"/>
                <a:gd name="connsiteY2" fmla="*/ 7982 h 15963"/>
                <a:gd name="connsiteX3" fmla="*/ 5905 w 11810"/>
                <a:gd name="connsiteY3" fmla="*/ 0 h 15963"/>
                <a:gd name="connsiteX4" fmla="*/ 11811 w 11810"/>
                <a:gd name="connsiteY4" fmla="*/ 7982 h 1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15963">
                  <a:moveTo>
                    <a:pt x="11811" y="7982"/>
                  </a:moveTo>
                  <a:cubicBezTo>
                    <a:pt x="11811" y="12390"/>
                    <a:pt x="9167" y="15964"/>
                    <a:pt x="5905" y="15964"/>
                  </a:cubicBezTo>
                  <a:cubicBezTo>
                    <a:pt x="2644" y="15964"/>
                    <a:pt x="0" y="12390"/>
                    <a:pt x="0" y="7982"/>
                  </a:cubicBezTo>
                  <a:cubicBezTo>
                    <a:pt x="0" y="3573"/>
                    <a:pt x="2644" y="0"/>
                    <a:pt x="5905" y="0"/>
                  </a:cubicBezTo>
                  <a:cubicBezTo>
                    <a:pt x="9167" y="0"/>
                    <a:pt x="11811" y="3573"/>
                    <a:pt x="11811" y="7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28C04995-A490-330A-620B-9B3054048DD8}"/>
                </a:ext>
              </a:extLst>
            </p:cNvPr>
            <p:cNvSpPr/>
            <p:nvPr/>
          </p:nvSpPr>
          <p:spPr>
            <a:xfrm>
              <a:off x="9299101" y="3509501"/>
              <a:ext cx="15162" cy="33565"/>
            </a:xfrm>
            <a:custGeom>
              <a:avLst/>
              <a:gdLst>
                <a:gd name="connsiteX0" fmla="*/ 2918 w 14014"/>
                <a:gd name="connsiteY0" fmla="*/ 73 h 31024"/>
                <a:gd name="connsiteX1" fmla="*/ 12681 w 14014"/>
                <a:gd name="connsiteY1" fmla="*/ 13969 h 31024"/>
                <a:gd name="connsiteX2" fmla="*/ 11119 w 14014"/>
                <a:gd name="connsiteY2" fmla="*/ 30953 h 31024"/>
                <a:gd name="connsiteX3" fmla="*/ 1309 w 14014"/>
                <a:gd name="connsiteY3" fmla="*/ 16999 h 31024"/>
                <a:gd name="connsiteX4" fmla="*/ 2918 w 14014"/>
                <a:gd name="connsiteY4" fmla="*/ 73 h 3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14" h="31024">
                  <a:moveTo>
                    <a:pt x="2918" y="73"/>
                  </a:moveTo>
                  <a:cubicBezTo>
                    <a:pt x="6062" y="-747"/>
                    <a:pt x="10443" y="5464"/>
                    <a:pt x="12681" y="13969"/>
                  </a:cubicBezTo>
                  <a:cubicBezTo>
                    <a:pt x="14958" y="22504"/>
                    <a:pt x="14244" y="30114"/>
                    <a:pt x="11119" y="30953"/>
                  </a:cubicBezTo>
                  <a:cubicBezTo>
                    <a:pt x="7967" y="31772"/>
                    <a:pt x="3585" y="25523"/>
                    <a:pt x="1309" y="16999"/>
                  </a:cubicBezTo>
                  <a:cubicBezTo>
                    <a:pt x="-930" y="8493"/>
                    <a:pt x="-234" y="930"/>
                    <a:pt x="2918" y="7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14A1EA83-3BC0-F7A1-90FE-D91D2CE2794E}"/>
                </a:ext>
              </a:extLst>
            </p:cNvPr>
            <p:cNvSpPr/>
            <p:nvPr/>
          </p:nvSpPr>
          <p:spPr>
            <a:xfrm rot="9905798">
              <a:off x="9287649" y="3544172"/>
              <a:ext cx="12758" cy="34606"/>
            </a:xfrm>
            <a:custGeom>
              <a:avLst/>
              <a:gdLst>
                <a:gd name="connsiteX0" fmla="*/ 11792 w 11792"/>
                <a:gd name="connsiteY0" fmla="*/ 15993 h 31986"/>
                <a:gd name="connsiteX1" fmla="*/ 5896 w 11792"/>
                <a:gd name="connsiteY1" fmla="*/ 31986 h 31986"/>
                <a:gd name="connsiteX2" fmla="*/ 0 w 11792"/>
                <a:gd name="connsiteY2" fmla="*/ 15993 h 31986"/>
                <a:gd name="connsiteX3" fmla="*/ 5896 w 11792"/>
                <a:gd name="connsiteY3" fmla="*/ 0 h 31986"/>
                <a:gd name="connsiteX4" fmla="*/ 11792 w 11792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2" h="31986">
                  <a:moveTo>
                    <a:pt x="11792" y="15993"/>
                  </a:moveTo>
                  <a:cubicBezTo>
                    <a:pt x="11792" y="24826"/>
                    <a:pt x="9153" y="31986"/>
                    <a:pt x="5896" y="31986"/>
                  </a:cubicBezTo>
                  <a:cubicBezTo>
                    <a:pt x="2640" y="31986"/>
                    <a:pt x="0" y="24826"/>
                    <a:pt x="0" y="15993"/>
                  </a:cubicBezTo>
                  <a:cubicBezTo>
                    <a:pt x="0" y="7161"/>
                    <a:pt x="2640" y="0"/>
                    <a:pt x="5896" y="0"/>
                  </a:cubicBezTo>
                  <a:cubicBezTo>
                    <a:pt x="9152" y="0"/>
                    <a:pt x="11792" y="7161"/>
                    <a:pt x="1179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39CC3014-3557-9A51-C268-471D1B5E0059}"/>
                </a:ext>
              </a:extLst>
            </p:cNvPr>
            <p:cNvSpPr/>
            <p:nvPr/>
          </p:nvSpPr>
          <p:spPr>
            <a:xfrm rot="9908965">
              <a:off x="9277332" y="3476123"/>
              <a:ext cx="12716" cy="25144"/>
            </a:xfrm>
            <a:custGeom>
              <a:avLst/>
              <a:gdLst>
                <a:gd name="connsiteX0" fmla="*/ 11754 w 11753"/>
                <a:gd name="connsiteY0" fmla="*/ 11620 h 23241"/>
                <a:gd name="connsiteX1" fmla="*/ 5877 w 11753"/>
                <a:gd name="connsiteY1" fmla="*/ 23241 h 23241"/>
                <a:gd name="connsiteX2" fmla="*/ 0 w 11753"/>
                <a:gd name="connsiteY2" fmla="*/ 11620 h 23241"/>
                <a:gd name="connsiteX3" fmla="*/ 5877 w 11753"/>
                <a:gd name="connsiteY3" fmla="*/ 0 h 23241"/>
                <a:gd name="connsiteX4" fmla="*/ 11754 w 11753"/>
                <a:gd name="connsiteY4" fmla="*/ 11620 h 2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3" h="23241">
                  <a:moveTo>
                    <a:pt x="11754" y="11620"/>
                  </a:moveTo>
                  <a:cubicBezTo>
                    <a:pt x="11754" y="18038"/>
                    <a:pt x="9123" y="23241"/>
                    <a:pt x="5877" y="23241"/>
                  </a:cubicBezTo>
                  <a:cubicBezTo>
                    <a:pt x="2631" y="23241"/>
                    <a:pt x="0" y="18038"/>
                    <a:pt x="0" y="11620"/>
                  </a:cubicBezTo>
                  <a:cubicBezTo>
                    <a:pt x="0" y="5203"/>
                    <a:pt x="2631" y="0"/>
                    <a:pt x="5877" y="0"/>
                  </a:cubicBezTo>
                  <a:cubicBezTo>
                    <a:pt x="9123" y="0"/>
                    <a:pt x="11754" y="5203"/>
                    <a:pt x="11754" y="11620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751C8B3C-2966-4442-CC0C-B571F12B1A31}"/>
                </a:ext>
              </a:extLst>
            </p:cNvPr>
            <p:cNvSpPr/>
            <p:nvPr/>
          </p:nvSpPr>
          <p:spPr>
            <a:xfrm>
              <a:off x="8885209" y="3772100"/>
              <a:ext cx="17557" cy="32376"/>
            </a:xfrm>
            <a:custGeom>
              <a:avLst/>
              <a:gdLst>
                <a:gd name="connsiteX0" fmla="*/ 2117 w 16228"/>
                <a:gd name="connsiteY0" fmla="*/ 163 h 29925"/>
                <a:gd name="connsiteX1" fmla="*/ 13566 w 16228"/>
                <a:gd name="connsiteY1" fmla="*/ 12717 h 29925"/>
                <a:gd name="connsiteX2" fmla="*/ 14128 w 16228"/>
                <a:gd name="connsiteY2" fmla="*/ 29758 h 29925"/>
                <a:gd name="connsiteX3" fmla="*/ 2651 w 16228"/>
                <a:gd name="connsiteY3" fmla="*/ 17146 h 29925"/>
                <a:gd name="connsiteX4" fmla="*/ 2117 w 16228"/>
                <a:gd name="connsiteY4" fmla="*/ 163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8" h="29925">
                  <a:moveTo>
                    <a:pt x="2117" y="163"/>
                  </a:moveTo>
                  <a:cubicBezTo>
                    <a:pt x="5118" y="-1046"/>
                    <a:pt x="10252" y="4593"/>
                    <a:pt x="13566" y="12717"/>
                  </a:cubicBezTo>
                  <a:cubicBezTo>
                    <a:pt x="16891" y="20899"/>
                    <a:pt x="17129" y="28529"/>
                    <a:pt x="14128" y="29758"/>
                  </a:cubicBezTo>
                  <a:cubicBezTo>
                    <a:pt x="11118" y="30986"/>
                    <a:pt x="5984" y="25328"/>
                    <a:pt x="2651" y="17146"/>
                  </a:cubicBezTo>
                  <a:cubicBezTo>
                    <a:pt x="-664" y="9022"/>
                    <a:pt x="-902" y="1411"/>
                    <a:pt x="2117" y="1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B323E63C-8353-DE86-788E-09FFDB77692B}"/>
                </a:ext>
              </a:extLst>
            </p:cNvPr>
            <p:cNvSpPr/>
            <p:nvPr/>
          </p:nvSpPr>
          <p:spPr>
            <a:xfrm rot="9475892">
              <a:off x="8720591" y="3489275"/>
              <a:ext cx="12757" cy="34582"/>
            </a:xfrm>
            <a:custGeom>
              <a:avLst/>
              <a:gdLst>
                <a:gd name="connsiteX0" fmla="*/ 11792 w 11791"/>
                <a:gd name="connsiteY0" fmla="*/ 15982 h 31964"/>
                <a:gd name="connsiteX1" fmla="*/ 5896 w 11791"/>
                <a:gd name="connsiteY1" fmla="*/ 31965 h 31964"/>
                <a:gd name="connsiteX2" fmla="*/ 0 w 11791"/>
                <a:gd name="connsiteY2" fmla="*/ 15982 h 31964"/>
                <a:gd name="connsiteX3" fmla="*/ 5896 w 11791"/>
                <a:gd name="connsiteY3" fmla="*/ 0 h 31964"/>
                <a:gd name="connsiteX4" fmla="*/ 11792 w 11791"/>
                <a:gd name="connsiteY4" fmla="*/ 15982 h 3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64">
                  <a:moveTo>
                    <a:pt x="11792" y="15982"/>
                  </a:moveTo>
                  <a:cubicBezTo>
                    <a:pt x="11792" y="24809"/>
                    <a:pt x="9152" y="31965"/>
                    <a:pt x="5896" y="31965"/>
                  </a:cubicBezTo>
                  <a:cubicBezTo>
                    <a:pt x="2640" y="31965"/>
                    <a:pt x="0" y="24809"/>
                    <a:pt x="0" y="15982"/>
                  </a:cubicBezTo>
                  <a:cubicBezTo>
                    <a:pt x="0" y="7155"/>
                    <a:pt x="2640" y="0"/>
                    <a:pt x="5896" y="0"/>
                  </a:cubicBezTo>
                  <a:cubicBezTo>
                    <a:pt x="9152" y="0"/>
                    <a:pt x="11792" y="7155"/>
                    <a:pt x="11792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714A1924-E09B-041B-8222-4671B58BA3D8}"/>
                </a:ext>
              </a:extLst>
            </p:cNvPr>
            <p:cNvSpPr/>
            <p:nvPr/>
          </p:nvSpPr>
          <p:spPr>
            <a:xfrm>
              <a:off x="8762396" y="3558560"/>
              <a:ext cx="15137" cy="23835"/>
            </a:xfrm>
            <a:custGeom>
              <a:avLst/>
              <a:gdLst>
                <a:gd name="connsiteX0" fmla="*/ 2639 w 13991"/>
                <a:gd name="connsiteY0" fmla="*/ 229 h 22031"/>
                <a:gd name="connsiteX1" fmla="*/ 12441 w 13991"/>
                <a:gd name="connsiteY1" fmla="*/ 8801 h 22031"/>
                <a:gd name="connsiteX2" fmla="*/ 11364 w 13991"/>
                <a:gd name="connsiteY2" fmla="*/ 21803 h 22031"/>
                <a:gd name="connsiteX3" fmla="*/ 1535 w 13991"/>
                <a:gd name="connsiteY3" fmla="*/ 13230 h 22031"/>
                <a:gd name="connsiteX4" fmla="*/ 2639 w 13991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" h="22031">
                  <a:moveTo>
                    <a:pt x="2639" y="229"/>
                  </a:moveTo>
                  <a:cubicBezTo>
                    <a:pt x="5640" y="-1000"/>
                    <a:pt x="10040" y="2848"/>
                    <a:pt x="12441" y="8801"/>
                  </a:cubicBezTo>
                  <a:cubicBezTo>
                    <a:pt x="14879" y="14773"/>
                    <a:pt x="14384" y="20574"/>
                    <a:pt x="11364" y="21803"/>
                  </a:cubicBezTo>
                  <a:cubicBezTo>
                    <a:pt x="8354" y="23031"/>
                    <a:pt x="3954" y="19202"/>
                    <a:pt x="1535" y="13230"/>
                  </a:cubicBezTo>
                  <a:cubicBezTo>
                    <a:pt x="-885" y="7277"/>
                    <a:pt x="-389" y="1457"/>
                    <a:pt x="2639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8277443F-1FEB-0C78-8577-1B54D1B5B648}"/>
                </a:ext>
              </a:extLst>
            </p:cNvPr>
            <p:cNvSpPr/>
            <p:nvPr/>
          </p:nvSpPr>
          <p:spPr>
            <a:xfrm>
              <a:off x="8830264" y="3684161"/>
              <a:ext cx="17549" cy="32365"/>
            </a:xfrm>
            <a:custGeom>
              <a:avLst/>
              <a:gdLst>
                <a:gd name="connsiteX0" fmla="*/ 2116 w 16221"/>
                <a:gd name="connsiteY0" fmla="*/ 168 h 29915"/>
                <a:gd name="connsiteX1" fmla="*/ 13556 w 16221"/>
                <a:gd name="connsiteY1" fmla="*/ 12722 h 29915"/>
                <a:gd name="connsiteX2" fmla="*/ 14117 w 16221"/>
                <a:gd name="connsiteY2" fmla="*/ 29743 h 29915"/>
                <a:gd name="connsiteX3" fmla="*/ 2630 w 16221"/>
                <a:gd name="connsiteY3" fmla="*/ 17151 h 29915"/>
                <a:gd name="connsiteX4" fmla="*/ 2116 w 16221"/>
                <a:gd name="connsiteY4" fmla="*/ 168 h 2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1" h="29915">
                  <a:moveTo>
                    <a:pt x="2116" y="168"/>
                  </a:moveTo>
                  <a:cubicBezTo>
                    <a:pt x="5126" y="-1061"/>
                    <a:pt x="10250" y="4578"/>
                    <a:pt x="13556" y="12722"/>
                  </a:cubicBezTo>
                  <a:cubicBezTo>
                    <a:pt x="16880" y="20904"/>
                    <a:pt x="17127" y="28515"/>
                    <a:pt x="14117" y="29743"/>
                  </a:cubicBezTo>
                  <a:cubicBezTo>
                    <a:pt x="11098" y="30991"/>
                    <a:pt x="5974" y="25314"/>
                    <a:pt x="2630" y="17151"/>
                  </a:cubicBezTo>
                  <a:cubicBezTo>
                    <a:pt x="-656" y="8998"/>
                    <a:pt x="-903" y="1397"/>
                    <a:pt x="2116" y="168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9162382C-EEF6-F620-AE24-E1E75D377B43}"/>
                </a:ext>
              </a:extLst>
            </p:cNvPr>
            <p:cNvSpPr/>
            <p:nvPr/>
          </p:nvSpPr>
          <p:spPr>
            <a:xfrm rot="9473722">
              <a:off x="8824507" y="3719634"/>
              <a:ext cx="12778" cy="34604"/>
            </a:xfrm>
            <a:custGeom>
              <a:avLst/>
              <a:gdLst>
                <a:gd name="connsiteX0" fmla="*/ 11811 w 11811"/>
                <a:gd name="connsiteY0" fmla="*/ 15993 h 31985"/>
                <a:gd name="connsiteX1" fmla="*/ 5906 w 11811"/>
                <a:gd name="connsiteY1" fmla="*/ 31985 h 31985"/>
                <a:gd name="connsiteX2" fmla="*/ 0 w 11811"/>
                <a:gd name="connsiteY2" fmla="*/ 15993 h 31985"/>
                <a:gd name="connsiteX3" fmla="*/ 5906 w 11811"/>
                <a:gd name="connsiteY3" fmla="*/ 0 h 31985"/>
                <a:gd name="connsiteX4" fmla="*/ 11811 w 11811"/>
                <a:gd name="connsiteY4" fmla="*/ 15993 h 3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1" h="31985">
                  <a:moveTo>
                    <a:pt x="11811" y="15993"/>
                  </a:moveTo>
                  <a:cubicBezTo>
                    <a:pt x="11811" y="24825"/>
                    <a:pt x="9167" y="31985"/>
                    <a:pt x="5906" y="31985"/>
                  </a:cubicBezTo>
                  <a:cubicBezTo>
                    <a:pt x="2644" y="31985"/>
                    <a:pt x="0" y="24825"/>
                    <a:pt x="0" y="15993"/>
                  </a:cubicBezTo>
                  <a:cubicBezTo>
                    <a:pt x="0" y="7160"/>
                    <a:pt x="2644" y="0"/>
                    <a:pt x="5906" y="0"/>
                  </a:cubicBezTo>
                  <a:cubicBezTo>
                    <a:pt x="9167" y="0"/>
                    <a:pt x="11811" y="7160"/>
                    <a:pt x="11811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EEAD2C8-D41E-CD4A-EFD3-B8C70D32BC17}"/>
                </a:ext>
              </a:extLst>
            </p:cNvPr>
            <p:cNvSpPr/>
            <p:nvPr/>
          </p:nvSpPr>
          <p:spPr>
            <a:xfrm>
              <a:off x="8768502" y="3598472"/>
              <a:ext cx="15130" cy="23835"/>
            </a:xfrm>
            <a:custGeom>
              <a:avLst/>
              <a:gdLst>
                <a:gd name="connsiteX0" fmla="*/ 2634 w 13985"/>
                <a:gd name="connsiteY0" fmla="*/ 229 h 22031"/>
                <a:gd name="connsiteX1" fmla="*/ 12435 w 13985"/>
                <a:gd name="connsiteY1" fmla="*/ 8782 h 22031"/>
                <a:gd name="connsiteX2" fmla="*/ 11358 w 13985"/>
                <a:gd name="connsiteY2" fmla="*/ 21803 h 22031"/>
                <a:gd name="connsiteX3" fmla="*/ 1538 w 13985"/>
                <a:gd name="connsiteY3" fmla="*/ 13230 h 22031"/>
                <a:gd name="connsiteX4" fmla="*/ 2634 w 13985"/>
                <a:gd name="connsiteY4" fmla="*/ 229 h 2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85" h="22031">
                  <a:moveTo>
                    <a:pt x="2634" y="229"/>
                  </a:moveTo>
                  <a:cubicBezTo>
                    <a:pt x="5634" y="-1000"/>
                    <a:pt x="10035" y="2848"/>
                    <a:pt x="12435" y="8782"/>
                  </a:cubicBezTo>
                  <a:cubicBezTo>
                    <a:pt x="14873" y="14773"/>
                    <a:pt x="14378" y="20574"/>
                    <a:pt x="11358" y="21803"/>
                  </a:cubicBezTo>
                  <a:cubicBezTo>
                    <a:pt x="8349" y="23032"/>
                    <a:pt x="3958" y="19183"/>
                    <a:pt x="1538" y="13230"/>
                  </a:cubicBezTo>
                  <a:cubicBezTo>
                    <a:pt x="-881" y="7277"/>
                    <a:pt x="-395" y="1438"/>
                    <a:pt x="2634" y="229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D83ED300-B995-7DD6-DD0A-EEB09006B567}"/>
                </a:ext>
              </a:extLst>
            </p:cNvPr>
            <p:cNvSpPr/>
            <p:nvPr/>
          </p:nvSpPr>
          <p:spPr>
            <a:xfrm rot="11139523">
              <a:off x="9123907" y="4733209"/>
              <a:ext cx="14900" cy="34520"/>
            </a:xfrm>
            <a:custGeom>
              <a:avLst/>
              <a:gdLst>
                <a:gd name="connsiteX0" fmla="*/ 13773 w 13772"/>
                <a:gd name="connsiteY0" fmla="*/ 15954 h 31907"/>
                <a:gd name="connsiteX1" fmla="*/ 6886 w 13772"/>
                <a:gd name="connsiteY1" fmla="*/ 31908 h 31907"/>
                <a:gd name="connsiteX2" fmla="*/ 0 w 13772"/>
                <a:gd name="connsiteY2" fmla="*/ 15954 h 31907"/>
                <a:gd name="connsiteX3" fmla="*/ 6886 w 13772"/>
                <a:gd name="connsiteY3" fmla="*/ 0 h 31907"/>
                <a:gd name="connsiteX4" fmla="*/ 13773 w 13772"/>
                <a:gd name="connsiteY4" fmla="*/ 15954 h 3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" h="31907">
                  <a:moveTo>
                    <a:pt x="13773" y="15954"/>
                  </a:moveTo>
                  <a:cubicBezTo>
                    <a:pt x="13773" y="24765"/>
                    <a:pt x="10690" y="31908"/>
                    <a:pt x="6886" y="31908"/>
                  </a:cubicBezTo>
                  <a:cubicBezTo>
                    <a:pt x="3083" y="31908"/>
                    <a:pt x="0" y="24765"/>
                    <a:pt x="0" y="15954"/>
                  </a:cubicBezTo>
                  <a:cubicBezTo>
                    <a:pt x="0" y="7143"/>
                    <a:pt x="3083" y="0"/>
                    <a:pt x="6886" y="0"/>
                  </a:cubicBezTo>
                  <a:cubicBezTo>
                    <a:pt x="10690" y="0"/>
                    <a:pt x="13773" y="7143"/>
                    <a:pt x="13773" y="1595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E0AEEB2C-02F3-881F-CB1E-27A9E4295471}"/>
                </a:ext>
              </a:extLst>
            </p:cNvPr>
            <p:cNvSpPr/>
            <p:nvPr/>
          </p:nvSpPr>
          <p:spPr>
            <a:xfrm rot="11138463">
              <a:off x="9130631" y="4898997"/>
              <a:ext cx="14942" cy="34606"/>
            </a:xfrm>
            <a:custGeom>
              <a:avLst/>
              <a:gdLst>
                <a:gd name="connsiteX0" fmla="*/ 13812 w 13811"/>
                <a:gd name="connsiteY0" fmla="*/ 15993 h 31986"/>
                <a:gd name="connsiteX1" fmla="*/ 6906 w 13811"/>
                <a:gd name="connsiteY1" fmla="*/ 31986 h 31986"/>
                <a:gd name="connsiteX2" fmla="*/ 0 w 13811"/>
                <a:gd name="connsiteY2" fmla="*/ 15993 h 31986"/>
                <a:gd name="connsiteX3" fmla="*/ 6906 w 13811"/>
                <a:gd name="connsiteY3" fmla="*/ 0 h 31986"/>
                <a:gd name="connsiteX4" fmla="*/ 13812 w 13811"/>
                <a:gd name="connsiteY4" fmla="*/ 15993 h 3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1" h="31986">
                  <a:moveTo>
                    <a:pt x="13812" y="15993"/>
                  </a:moveTo>
                  <a:cubicBezTo>
                    <a:pt x="13812" y="24826"/>
                    <a:pt x="10720" y="31986"/>
                    <a:pt x="6906" y="31986"/>
                  </a:cubicBezTo>
                  <a:cubicBezTo>
                    <a:pt x="3092" y="31986"/>
                    <a:pt x="0" y="24826"/>
                    <a:pt x="0" y="15993"/>
                  </a:cubicBezTo>
                  <a:cubicBezTo>
                    <a:pt x="0" y="7160"/>
                    <a:pt x="3092" y="0"/>
                    <a:pt x="6906" y="0"/>
                  </a:cubicBezTo>
                  <a:cubicBezTo>
                    <a:pt x="10720" y="0"/>
                    <a:pt x="13812" y="7160"/>
                    <a:pt x="13812" y="1599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6F749DD-D31D-F257-F0C8-781D31481675}"/>
                </a:ext>
              </a:extLst>
            </p:cNvPr>
            <p:cNvSpPr/>
            <p:nvPr/>
          </p:nvSpPr>
          <p:spPr>
            <a:xfrm>
              <a:off x="9127497" y="4830151"/>
              <a:ext cx="15060" cy="25127"/>
            </a:xfrm>
            <a:custGeom>
              <a:avLst/>
              <a:gdLst>
                <a:gd name="connsiteX0" fmla="*/ 8094 w 13920"/>
                <a:gd name="connsiteY0" fmla="*/ 22 h 23225"/>
                <a:gd name="connsiteX1" fmla="*/ 103 w 13920"/>
                <a:gd name="connsiteY1" fmla="*/ 10928 h 23225"/>
                <a:gd name="connsiteX2" fmla="*/ 5808 w 13920"/>
                <a:gd name="connsiteY2" fmla="*/ 23206 h 23225"/>
                <a:gd name="connsiteX3" fmla="*/ 13828 w 13920"/>
                <a:gd name="connsiteY3" fmla="*/ 12299 h 23225"/>
                <a:gd name="connsiteX4" fmla="*/ 8094 w 13920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0" h="23225">
                  <a:moveTo>
                    <a:pt x="8094" y="22"/>
                  </a:moveTo>
                  <a:cubicBezTo>
                    <a:pt x="4312" y="-369"/>
                    <a:pt x="731" y="4546"/>
                    <a:pt x="103" y="10928"/>
                  </a:cubicBezTo>
                  <a:cubicBezTo>
                    <a:pt x="-555" y="17367"/>
                    <a:pt x="2017" y="22834"/>
                    <a:pt x="5808" y="23206"/>
                  </a:cubicBezTo>
                  <a:cubicBezTo>
                    <a:pt x="9599" y="23577"/>
                    <a:pt x="13180" y="18719"/>
                    <a:pt x="13828" y="12299"/>
                  </a:cubicBezTo>
                  <a:cubicBezTo>
                    <a:pt x="14447" y="5899"/>
                    <a:pt x="11885" y="393"/>
                    <a:pt x="8094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A71EBCC6-CC54-AC8C-587D-68B3D917E092}"/>
                </a:ext>
              </a:extLst>
            </p:cNvPr>
            <p:cNvSpPr/>
            <p:nvPr/>
          </p:nvSpPr>
          <p:spPr>
            <a:xfrm>
              <a:off x="9422723" y="5288547"/>
              <a:ext cx="15240" cy="34391"/>
            </a:xfrm>
            <a:custGeom>
              <a:avLst/>
              <a:gdLst>
                <a:gd name="connsiteX0" fmla="*/ 8612 w 14086"/>
                <a:gd name="connsiteY0" fmla="*/ 16 h 31788"/>
                <a:gd name="connsiteX1" fmla="*/ 182 w 14086"/>
                <a:gd name="connsiteY1" fmla="*/ 15199 h 31788"/>
                <a:gd name="connsiteX2" fmla="*/ 5459 w 14086"/>
                <a:gd name="connsiteY2" fmla="*/ 31772 h 31788"/>
                <a:gd name="connsiteX3" fmla="*/ 13908 w 14086"/>
                <a:gd name="connsiteY3" fmla="*/ 16532 h 31788"/>
                <a:gd name="connsiteX4" fmla="*/ 8612 w 14086"/>
                <a:gd name="connsiteY4" fmla="*/ 16 h 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86" h="31788">
                  <a:moveTo>
                    <a:pt x="8612" y="16"/>
                  </a:moveTo>
                  <a:cubicBezTo>
                    <a:pt x="4840" y="-374"/>
                    <a:pt x="1049" y="6455"/>
                    <a:pt x="182" y="15199"/>
                  </a:cubicBezTo>
                  <a:cubicBezTo>
                    <a:pt x="-694" y="23981"/>
                    <a:pt x="1677" y="31401"/>
                    <a:pt x="5459" y="31772"/>
                  </a:cubicBezTo>
                  <a:cubicBezTo>
                    <a:pt x="9260" y="32163"/>
                    <a:pt x="13041" y="25314"/>
                    <a:pt x="13908" y="16532"/>
                  </a:cubicBezTo>
                  <a:cubicBezTo>
                    <a:pt x="14774" y="7798"/>
                    <a:pt x="12403" y="397"/>
                    <a:pt x="8612" y="16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02F2316B-6697-0584-9FE8-E6AB3BF3F44C}"/>
                </a:ext>
              </a:extLst>
            </p:cNvPr>
            <p:cNvSpPr/>
            <p:nvPr/>
          </p:nvSpPr>
          <p:spPr>
            <a:xfrm rot="11142977">
              <a:off x="9435768" y="5231595"/>
              <a:ext cx="14962" cy="34583"/>
            </a:xfrm>
            <a:custGeom>
              <a:avLst/>
              <a:gdLst>
                <a:gd name="connsiteX0" fmla="*/ 13830 w 13829"/>
                <a:gd name="connsiteY0" fmla="*/ 15982 h 31965"/>
                <a:gd name="connsiteX1" fmla="*/ 6915 w 13829"/>
                <a:gd name="connsiteY1" fmla="*/ 31965 h 31965"/>
                <a:gd name="connsiteX2" fmla="*/ 0 w 13829"/>
                <a:gd name="connsiteY2" fmla="*/ 15982 h 31965"/>
                <a:gd name="connsiteX3" fmla="*/ 6915 w 13829"/>
                <a:gd name="connsiteY3" fmla="*/ 0 h 31965"/>
                <a:gd name="connsiteX4" fmla="*/ 13830 w 13829"/>
                <a:gd name="connsiteY4" fmla="*/ 15982 h 3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29" h="31965">
                  <a:moveTo>
                    <a:pt x="13830" y="15982"/>
                  </a:moveTo>
                  <a:cubicBezTo>
                    <a:pt x="13830" y="24809"/>
                    <a:pt x="10734" y="31965"/>
                    <a:pt x="6915" y="31965"/>
                  </a:cubicBezTo>
                  <a:cubicBezTo>
                    <a:pt x="3096" y="31965"/>
                    <a:pt x="0" y="24810"/>
                    <a:pt x="0" y="15982"/>
                  </a:cubicBezTo>
                  <a:cubicBezTo>
                    <a:pt x="0" y="7156"/>
                    <a:pt x="3096" y="0"/>
                    <a:pt x="6915" y="0"/>
                  </a:cubicBezTo>
                  <a:cubicBezTo>
                    <a:pt x="10734" y="0"/>
                    <a:pt x="13830" y="7155"/>
                    <a:pt x="13830" y="1598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2690AE1-FFBD-7816-1E5C-4C247A9A9362}"/>
                </a:ext>
              </a:extLst>
            </p:cNvPr>
            <p:cNvSpPr/>
            <p:nvPr/>
          </p:nvSpPr>
          <p:spPr>
            <a:xfrm>
              <a:off x="9432303" y="5162365"/>
              <a:ext cx="15068" cy="25127"/>
            </a:xfrm>
            <a:custGeom>
              <a:avLst/>
              <a:gdLst>
                <a:gd name="connsiteX0" fmla="*/ 8082 w 13927"/>
                <a:gd name="connsiteY0" fmla="*/ 22 h 23225"/>
                <a:gd name="connsiteX1" fmla="*/ 100 w 13927"/>
                <a:gd name="connsiteY1" fmla="*/ 10928 h 23225"/>
                <a:gd name="connsiteX2" fmla="*/ 5815 w 13927"/>
                <a:gd name="connsiteY2" fmla="*/ 23206 h 23225"/>
                <a:gd name="connsiteX3" fmla="*/ 13835 w 13927"/>
                <a:gd name="connsiteY3" fmla="*/ 12290 h 23225"/>
                <a:gd name="connsiteX4" fmla="*/ 8082 w 13927"/>
                <a:gd name="connsiteY4" fmla="*/ 22 h 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7" h="23225">
                  <a:moveTo>
                    <a:pt x="8082" y="22"/>
                  </a:moveTo>
                  <a:cubicBezTo>
                    <a:pt x="4310" y="-369"/>
                    <a:pt x="738" y="4546"/>
                    <a:pt x="100" y="10928"/>
                  </a:cubicBezTo>
                  <a:cubicBezTo>
                    <a:pt x="-548" y="17348"/>
                    <a:pt x="2024" y="22834"/>
                    <a:pt x="5815" y="23206"/>
                  </a:cubicBezTo>
                  <a:cubicBezTo>
                    <a:pt x="9606" y="23577"/>
                    <a:pt x="13178" y="18700"/>
                    <a:pt x="13835" y="12290"/>
                  </a:cubicBezTo>
                  <a:cubicBezTo>
                    <a:pt x="14454" y="5908"/>
                    <a:pt x="11882" y="393"/>
                    <a:pt x="8082" y="2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94A36DD9-A8E3-66FB-3007-091B77BDB217}"/>
                </a:ext>
              </a:extLst>
            </p:cNvPr>
            <p:cNvSpPr/>
            <p:nvPr/>
          </p:nvSpPr>
          <p:spPr>
            <a:xfrm rot="10364313">
              <a:off x="9099672" y="5498529"/>
              <a:ext cx="12737" cy="34543"/>
            </a:xfrm>
            <a:custGeom>
              <a:avLst/>
              <a:gdLst>
                <a:gd name="connsiteX0" fmla="*/ 11773 w 11773"/>
                <a:gd name="connsiteY0" fmla="*/ 15964 h 31928"/>
                <a:gd name="connsiteX1" fmla="*/ 5887 w 11773"/>
                <a:gd name="connsiteY1" fmla="*/ 31928 h 31928"/>
                <a:gd name="connsiteX2" fmla="*/ 0 w 11773"/>
                <a:gd name="connsiteY2" fmla="*/ 15964 h 31928"/>
                <a:gd name="connsiteX3" fmla="*/ 5887 w 11773"/>
                <a:gd name="connsiteY3" fmla="*/ 0 h 31928"/>
                <a:gd name="connsiteX4" fmla="*/ 11773 w 11773"/>
                <a:gd name="connsiteY4" fmla="*/ 15964 h 3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3" h="31928">
                  <a:moveTo>
                    <a:pt x="11773" y="15964"/>
                  </a:moveTo>
                  <a:cubicBezTo>
                    <a:pt x="11773" y="24781"/>
                    <a:pt x="9138" y="31928"/>
                    <a:pt x="5887" y="31928"/>
                  </a:cubicBezTo>
                  <a:cubicBezTo>
                    <a:pt x="2636" y="31928"/>
                    <a:pt x="0" y="24781"/>
                    <a:pt x="0" y="15964"/>
                  </a:cubicBezTo>
                  <a:cubicBezTo>
                    <a:pt x="0" y="7147"/>
                    <a:pt x="2636" y="0"/>
                    <a:pt x="5887" y="0"/>
                  </a:cubicBezTo>
                  <a:cubicBezTo>
                    <a:pt x="9138" y="0"/>
                    <a:pt x="11773" y="7147"/>
                    <a:pt x="11773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0C2A9E7-5766-336F-7AE2-6895F31645F9}"/>
                </a:ext>
              </a:extLst>
            </p:cNvPr>
            <p:cNvSpPr/>
            <p:nvPr/>
          </p:nvSpPr>
          <p:spPr>
            <a:xfrm rot="9961828">
              <a:off x="9111691" y="5463534"/>
              <a:ext cx="12757" cy="17229"/>
            </a:xfrm>
            <a:custGeom>
              <a:avLst/>
              <a:gdLst>
                <a:gd name="connsiteX0" fmla="*/ 11792 w 11791"/>
                <a:gd name="connsiteY0" fmla="*/ 7963 h 15925"/>
                <a:gd name="connsiteX1" fmla="*/ 5896 w 11791"/>
                <a:gd name="connsiteY1" fmla="*/ 15925 h 15925"/>
                <a:gd name="connsiteX2" fmla="*/ 0 w 11791"/>
                <a:gd name="connsiteY2" fmla="*/ 7963 h 15925"/>
                <a:gd name="connsiteX3" fmla="*/ 5896 w 11791"/>
                <a:gd name="connsiteY3" fmla="*/ 0 h 15925"/>
                <a:gd name="connsiteX4" fmla="*/ 11792 w 11791"/>
                <a:gd name="connsiteY4" fmla="*/ 7963 h 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15925">
                  <a:moveTo>
                    <a:pt x="11792" y="7963"/>
                  </a:moveTo>
                  <a:cubicBezTo>
                    <a:pt x="11792" y="12360"/>
                    <a:pt x="9152" y="15925"/>
                    <a:pt x="5896" y="15925"/>
                  </a:cubicBezTo>
                  <a:cubicBezTo>
                    <a:pt x="2640" y="15925"/>
                    <a:pt x="0" y="12360"/>
                    <a:pt x="0" y="7963"/>
                  </a:cubicBezTo>
                  <a:cubicBezTo>
                    <a:pt x="0" y="3565"/>
                    <a:pt x="2639" y="0"/>
                    <a:pt x="5896" y="0"/>
                  </a:cubicBezTo>
                  <a:cubicBezTo>
                    <a:pt x="9152" y="0"/>
                    <a:pt x="11792" y="3565"/>
                    <a:pt x="11792" y="7963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7BF41416-3C6F-9DE8-A7DA-597B7B50F463}"/>
                </a:ext>
              </a:extLst>
            </p:cNvPr>
            <p:cNvSpPr/>
            <p:nvPr/>
          </p:nvSpPr>
          <p:spPr>
            <a:xfrm rot="10364995">
              <a:off x="9532840" y="5931777"/>
              <a:ext cx="12757" cy="34542"/>
            </a:xfrm>
            <a:custGeom>
              <a:avLst/>
              <a:gdLst>
                <a:gd name="connsiteX0" fmla="*/ 11792 w 11791"/>
                <a:gd name="connsiteY0" fmla="*/ 15964 h 31927"/>
                <a:gd name="connsiteX1" fmla="*/ 5896 w 11791"/>
                <a:gd name="connsiteY1" fmla="*/ 31928 h 31927"/>
                <a:gd name="connsiteX2" fmla="*/ 0 w 11791"/>
                <a:gd name="connsiteY2" fmla="*/ 15964 h 31927"/>
                <a:gd name="connsiteX3" fmla="*/ 5896 w 11791"/>
                <a:gd name="connsiteY3" fmla="*/ 0 h 31927"/>
                <a:gd name="connsiteX4" fmla="*/ 11792 w 11791"/>
                <a:gd name="connsiteY4" fmla="*/ 15964 h 3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" h="31927">
                  <a:moveTo>
                    <a:pt x="11792" y="15964"/>
                  </a:moveTo>
                  <a:cubicBezTo>
                    <a:pt x="11792" y="24781"/>
                    <a:pt x="9152" y="31928"/>
                    <a:pt x="5896" y="31928"/>
                  </a:cubicBezTo>
                  <a:cubicBezTo>
                    <a:pt x="2640" y="31928"/>
                    <a:pt x="0" y="24781"/>
                    <a:pt x="0" y="15964"/>
                  </a:cubicBezTo>
                  <a:cubicBezTo>
                    <a:pt x="0" y="7147"/>
                    <a:pt x="2640" y="0"/>
                    <a:pt x="5896" y="0"/>
                  </a:cubicBezTo>
                  <a:cubicBezTo>
                    <a:pt x="9152" y="0"/>
                    <a:pt x="11792" y="7147"/>
                    <a:pt x="11792" y="15964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471600B-FA94-4507-DE45-AA0A48DFC516}"/>
                </a:ext>
              </a:extLst>
            </p:cNvPr>
            <p:cNvSpPr/>
            <p:nvPr/>
          </p:nvSpPr>
          <p:spPr>
            <a:xfrm rot="9958993">
              <a:off x="9544596" y="5896529"/>
              <a:ext cx="12798" cy="17250"/>
            </a:xfrm>
            <a:custGeom>
              <a:avLst/>
              <a:gdLst>
                <a:gd name="connsiteX0" fmla="*/ 11830 w 11829"/>
                <a:gd name="connsiteY0" fmla="*/ 7972 h 15944"/>
                <a:gd name="connsiteX1" fmla="*/ 5915 w 11829"/>
                <a:gd name="connsiteY1" fmla="*/ 15944 h 15944"/>
                <a:gd name="connsiteX2" fmla="*/ 0 w 11829"/>
                <a:gd name="connsiteY2" fmla="*/ 7972 h 15944"/>
                <a:gd name="connsiteX3" fmla="*/ 5915 w 11829"/>
                <a:gd name="connsiteY3" fmla="*/ 0 h 15944"/>
                <a:gd name="connsiteX4" fmla="*/ 11830 w 11829"/>
                <a:gd name="connsiteY4" fmla="*/ 7972 h 1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" h="15944">
                  <a:moveTo>
                    <a:pt x="11830" y="7972"/>
                  </a:moveTo>
                  <a:cubicBezTo>
                    <a:pt x="11830" y="12375"/>
                    <a:pt x="9181" y="15944"/>
                    <a:pt x="5915" y="15944"/>
                  </a:cubicBezTo>
                  <a:cubicBezTo>
                    <a:pt x="2648" y="15944"/>
                    <a:pt x="0" y="12375"/>
                    <a:pt x="0" y="7972"/>
                  </a:cubicBezTo>
                  <a:cubicBezTo>
                    <a:pt x="0" y="3569"/>
                    <a:pt x="2648" y="0"/>
                    <a:pt x="5915" y="0"/>
                  </a:cubicBezTo>
                  <a:cubicBezTo>
                    <a:pt x="9181" y="0"/>
                    <a:pt x="11830" y="3570"/>
                    <a:pt x="11830" y="7972"/>
                  </a:cubicBezTo>
                  <a:close/>
                </a:path>
              </a:pathLst>
            </a:custGeom>
            <a:solidFill>
              <a:srgbClr val="DEDC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3B62E24-DFC2-BBB2-7F05-46A1A9651109}"/>
                </a:ext>
              </a:extLst>
            </p:cNvPr>
            <p:cNvSpPr/>
            <p:nvPr/>
          </p:nvSpPr>
          <p:spPr>
            <a:xfrm>
              <a:off x="7853562" y="2507732"/>
              <a:ext cx="575455" cy="349877"/>
            </a:xfrm>
            <a:custGeom>
              <a:avLst/>
              <a:gdLst>
                <a:gd name="connsiteX0" fmla="*/ 0 w 531895"/>
                <a:gd name="connsiteY0" fmla="*/ 0 h 323392"/>
                <a:gd name="connsiteX1" fmla="*/ 21336 w 531895"/>
                <a:gd name="connsiteY1" fmla="*/ 16726 h 323392"/>
                <a:gd name="connsiteX2" fmla="*/ 76714 w 531895"/>
                <a:gd name="connsiteY2" fmla="*/ 61798 h 323392"/>
                <a:gd name="connsiteX3" fmla="*/ 113471 w 531895"/>
                <a:gd name="connsiteY3" fmla="*/ 92078 h 323392"/>
                <a:gd name="connsiteX4" fmla="*/ 154791 w 531895"/>
                <a:gd name="connsiteY4" fmla="*/ 125359 h 323392"/>
                <a:gd name="connsiteX5" fmla="*/ 199825 w 531895"/>
                <a:gd name="connsiteY5" fmla="*/ 159601 h 323392"/>
                <a:gd name="connsiteX6" fmla="*/ 247802 w 531895"/>
                <a:gd name="connsiteY6" fmla="*/ 192662 h 323392"/>
                <a:gd name="connsiteX7" fmla="*/ 297590 w 531895"/>
                <a:gd name="connsiteY7" fmla="*/ 222771 h 323392"/>
                <a:gd name="connsiteX8" fmla="*/ 347672 w 531895"/>
                <a:gd name="connsiteY8" fmla="*/ 248574 h 323392"/>
                <a:gd name="connsiteX9" fmla="*/ 372247 w 531895"/>
                <a:gd name="connsiteY9" fmla="*/ 259623 h 323392"/>
                <a:gd name="connsiteX10" fmla="*/ 396145 w 531895"/>
                <a:gd name="connsiteY10" fmla="*/ 269377 h 323392"/>
                <a:gd name="connsiteX11" fmla="*/ 440407 w 531895"/>
                <a:gd name="connsiteY11" fmla="*/ 287179 h 323392"/>
                <a:gd name="connsiteX12" fmla="*/ 478031 w 531895"/>
                <a:gd name="connsiteY12" fmla="*/ 301209 h 323392"/>
                <a:gd name="connsiteX13" fmla="*/ 507063 w 531895"/>
                <a:gd name="connsiteY13" fmla="*/ 312515 h 323392"/>
                <a:gd name="connsiteX14" fmla="*/ 531895 w 531895"/>
                <a:gd name="connsiteY14" fmla="*/ 323393 h 323392"/>
                <a:gd name="connsiteX15" fmla="*/ 506044 w 531895"/>
                <a:gd name="connsiteY15" fmla="*/ 315316 h 323392"/>
                <a:gd name="connsiteX16" fmla="*/ 476250 w 531895"/>
                <a:gd name="connsiteY16" fmla="*/ 306619 h 323392"/>
                <a:gd name="connsiteX17" fmla="*/ 437360 w 531895"/>
                <a:gd name="connsiteY17" fmla="*/ 295427 h 323392"/>
                <a:gd name="connsiteX18" fmla="*/ 392211 w 531895"/>
                <a:gd name="connsiteY18" fmla="*/ 280111 h 323392"/>
                <a:gd name="connsiteX19" fmla="*/ 367484 w 531895"/>
                <a:gd name="connsiteY19" fmla="*/ 271301 h 323392"/>
                <a:gd name="connsiteX20" fmla="*/ 342129 w 531895"/>
                <a:gd name="connsiteY20" fmla="*/ 260852 h 323392"/>
                <a:gd name="connsiteX21" fmla="*/ 290484 w 531895"/>
                <a:gd name="connsiteY21" fmla="*/ 235725 h 323392"/>
                <a:gd name="connsiteX22" fmla="*/ 239487 w 531895"/>
                <a:gd name="connsiteY22" fmla="*/ 205492 h 323392"/>
                <a:gd name="connsiteX23" fmla="*/ 191052 w 531895"/>
                <a:gd name="connsiteY23" fmla="*/ 171460 h 323392"/>
                <a:gd name="connsiteX24" fmla="*/ 168183 w 531895"/>
                <a:gd name="connsiteY24" fmla="*/ 153686 h 323392"/>
                <a:gd name="connsiteX25" fmla="*/ 146342 w 531895"/>
                <a:gd name="connsiteY25" fmla="*/ 135779 h 323392"/>
                <a:gd name="connsiteX26" fmla="*/ 106080 w 531895"/>
                <a:gd name="connsiteY26" fmla="*/ 100708 h 323392"/>
                <a:gd name="connsiteX27" fmla="*/ 70952 w 531895"/>
                <a:gd name="connsiteY27" fmla="*/ 68352 h 323392"/>
                <a:gd name="connsiteX28" fmla="*/ 19393 w 531895"/>
                <a:gd name="connsiteY28" fmla="*/ 18945 h 323392"/>
                <a:gd name="connsiteX29" fmla="*/ 0 w 531895"/>
                <a:gd name="connsiteY29" fmla="*/ 0 h 3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895" h="323392">
                  <a:moveTo>
                    <a:pt x="0" y="0"/>
                  </a:moveTo>
                  <a:cubicBezTo>
                    <a:pt x="0" y="0"/>
                    <a:pt x="7849" y="5982"/>
                    <a:pt x="21336" y="16726"/>
                  </a:cubicBezTo>
                  <a:cubicBezTo>
                    <a:pt x="34690" y="27604"/>
                    <a:pt x="54035" y="42920"/>
                    <a:pt x="76714" y="61798"/>
                  </a:cubicBezTo>
                  <a:cubicBezTo>
                    <a:pt x="88106" y="71171"/>
                    <a:pt x="100432" y="81334"/>
                    <a:pt x="113471" y="92078"/>
                  </a:cubicBezTo>
                  <a:cubicBezTo>
                    <a:pt x="126530" y="102784"/>
                    <a:pt x="140370" y="113976"/>
                    <a:pt x="154791" y="125359"/>
                  </a:cubicBezTo>
                  <a:cubicBezTo>
                    <a:pt x="169135" y="136836"/>
                    <a:pt x="184337" y="148200"/>
                    <a:pt x="199825" y="159601"/>
                  </a:cubicBezTo>
                  <a:cubicBezTo>
                    <a:pt x="215303" y="171021"/>
                    <a:pt x="231372" y="182166"/>
                    <a:pt x="247802" y="192662"/>
                  </a:cubicBezTo>
                  <a:cubicBezTo>
                    <a:pt x="264090" y="203387"/>
                    <a:pt x="280797" y="213484"/>
                    <a:pt x="297590" y="222771"/>
                  </a:cubicBezTo>
                  <a:cubicBezTo>
                    <a:pt x="314373" y="232077"/>
                    <a:pt x="331146" y="240716"/>
                    <a:pt x="347672" y="248574"/>
                  </a:cubicBezTo>
                  <a:cubicBezTo>
                    <a:pt x="356006" y="252327"/>
                    <a:pt x="364217" y="256013"/>
                    <a:pt x="372247" y="259623"/>
                  </a:cubicBezTo>
                  <a:cubicBezTo>
                    <a:pt x="380390" y="262947"/>
                    <a:pt x="388372" y="266214"/>
                    <a:pt x="396145" y="269377"/>
                  </a:cubicBezTo>
                  <a:cubicBezTo>
                    <a:pt x="411975" y="275634"/>
                    <a:pt x="426663" y="281902"/>
                    <a:pt x="440407" y="287179"/>
                  </a:cubicBezTo>
                  <a:cubicBezTo>
                    <a:pt x="454200" y="292141"/>
                    <a:pt x="466754" y="296913"/>
                    <a:pt x="478031" y="301209"/>
                  </a:cubicBezTo>
                  <a:cubicBezTo>
                    <a:pt x="489252" y="305572"/>
                    <a:pt x="499148" y="308944"/>
                    <a:pt x="507063" y="312515"/>
                  </a:cubicBezTo>
                  <a:cubicBezTo>
                    <a:pt x="522961" y="319326"/>
                    <a:pt x="531895" y="323393"/>
                    <a:pt x="531895" y="323393"/>
                  </a:cubicBezTo>
                  <a:cubicBezTo>
                    <a:pt x="531895" y="323393"/>
                    <a:pt x="522408" y="320573"/>
                    <a:pt x="506044" y="315316"/>
                  </a:cubicBezTo>
                  <a:cubicBezTo>
                    <a:pt x="497948" y="312487"/>
                    <a:pt x="487747" y="309963"/>
                    <a:pt x="476250" y="306619"/>
                  </a:cubicBezTo>
                  <a:cubicBezTo>
                    <a:pt x="464744" y="303400"/>
                    <a:pt x="451590" y="299695"/>
                    <a:pt x="437360" y="295427"/>
                  </a:cubicBezTo>
                  <a:cubicBezTo>
                    <a:pt x="423205" y="291036"/>
                    <a:pt x="408080" y="285683"/>
                    <a:pt x="392211" y="280111"/>
                  </a:cubicBezTo>
                  <a:cubicBezTo>
                    <a:pt x="384181" y="277254"/>
                    <a:pt x="375923" y="274311"/>
                    <a:pt x="367484" y="271301"/>
                  </a:cubicBezTo>
                  <a:cubicBezTo>
                    <a:pt x="359197" y="267891"/>
                    <a:pt x="350739" y="264405"/>
                    <a:pt x="342129" y="260852"/>
                  </a:cubicBezTo>
                  <a:cubicBezTo>
                    <a:pt x="325145" y="253222"/>
                    <a:pt x="307600" y="245221"/>
                    <a:pt x="290484" y="235725"/>
                  </a:cubicBezTo>
                  <a:cubicBezTo>
                    <a:pt x="273291" y="226400"/>
                    <a:pt x="256156" y="216284"/>
                    <a:pt x="239487" y="205492"/>
                  </a:cubicBezTo>
                  <a:cubicBezTo>
                    <a:pt x="222856" y="194634"/>
                    <a:pt x="206654" y="183175"/>
                    <a:pt x="191052" y="171460"/>
                  </a:cubicBezTo>
                  <a:cubicBezTo>
                    <a:pt x="183128" y="165754"/>
                    <a:pt x="175632" y="159649"/>
                    <a:pt x="168183" y="153686"/>
                  </a:cubicBezTo>
                  <a:cubicBezTo>
                    <a:pt x="160658" y="147790"/>
                    <a:pt x="153457" y="141732"/>
                    <a:pt x="146342" y="135779"/>
                  </a:cubicBezTo>
                  <a:cubicBezTo>
                    <a:pt x="132026" y="124016"/>
                    <a:pt x="118720" y="112024"/>
                    <a:pt x="106080" y="100708"/>
                  </a:cubicBezTo>
                  <a:cubicBezTo>
                    <a:pt x="93421" y="89421"/>
                    <a:pt x="81734" y="78467"/>
                    <a:pt x="70952" y="68352"/>
                  </a:cubicBezTo>
                  <a:cubicBezTo>
                    <a:pt x="49359" y="48158"/>
                    <a:pt x="31890" y="30813"/>
                    <a:pt x="19393" y="18945"/>
                  </a:cubicBezTo>
                  <a:cubicBezTo>
                    <a:pt x="6963" y="69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27FB938D-BC6C-D1D0-F623-798E0E71B335}"/>
                </a:ext>
              </a:extLst>
            </p:cNvPr>
            <p:cNvSpPr/>
            <p:nvPr/>
          </p:nvSpPr>
          <p:spPr>
            <a:xfrm>
              <a:off x="8462838" y="2479826"/>
              <a:ext cx="42402" cy="350846"/>
            </a:xfrm>
            <a:custGeom>
              <a:avLst/>
              <a:gdLst>
                <a:gd name="connsiteX0" fmla="*/ 21660 w 39192"/>
                <a:gd name="connsiteY0" fmla="*/ 324288 h 324288"/>
                <a:gd name="connsiteX1" fmla="*/ 22127 w 39192"/>
                <a:gd name="connsiteY1" fmla="*/ 310115 h 324288"/>
                <a:gd name="connsiteX2" fmla="*/ 22993 w 39192"/>
                <a:gd name="connsiteY2" fmla="*/ 293894 h 324288"/>
                <a:gd name="connsiteX3" fmla="*/ 23974 w 39192"/>
                <a:gd name="connsiteY3" fmla="*/ 272939 h 324288"/>
                <a:gd name="connsiteX4" fmla="*/ 24708 w 39192"/>
                <a:gd name="connsiteY4" fmla="*/ 248326 h 324288"/>
                <a:gd name="connsiteX5" fmla="*/ 24775 w 39192"/>
                <a:gd name="connsiteY5" fmla="*/ 220885 h 324288"/>
                <a:gd name="connsiteX6" fmla="*/ 24222 w 39192"/>
                <a:gd name="connsiteY6" fmla="*/ 191586 h 324288"/>
                <a:gd name="connsiteX7" fmla="*/ 22784 w 39192"/>
                <a:gd name="connsiteY7" fmla="*/ 161392 h 324288"/>
                <a:gd name="connsiteX8" fmla="*/ 20031 w 39192"/>
                <a:gd name="connsiteY8" fmla="*/ 131274 h 324288"/>
                <a:gd name="connsiteX9" fmla="*/ 16545 w 39192"/>
                <a:gd name="connsiteY9" fmla="*/ 102156 h 324288"/>
                <a:gd name="connsiteX10" fmla="*/ 12754 w 39192"/>
                <a:gd name="connsiteY10" fmla="*/ 74943 h 324288"/>
                <a:gd name="connsiteX11" fmla="*/ 8772 w 39192"/>
                <a:gd name="connsiteY11" fmla="*/ 50559 h 324288"/>
                <a:gd name="connsiteX12" fmla="*/ 5115 w 39192"/>
                <a:gd name="connsiteY12" fmla="*/ 29947 h 324288"/>
                <a:gd name="connsiteX13" fmla="*/ 2229 w 39192"/>
                <a:gd name="connsiteY13" fmla="*/ 14011 h 324288"/>
                <a:gd name="connsiteX14" fmla="*/ 0 w 39192"/>
                <a:gd name="connsiteY14" fmla="*/ 0 h 324288"/>
                <a:gd name="connsiteX15" fmla="*/ 5172 w 39192"/>
                <a:gd name="connsiteY15" fmla="*/ 13192 h 324288"/>
                <a:gd name="connsiteX16" fmla="*/ 10782 w 39192"/>
                <a:gd name="connsiteY16" fmla="*/ 28480 h 324288"/>
                <a:gd name="connsiteX17" fmla="*/ 17335 w 39192"/>
                <a:gd name="connsiteY17" fmla="*/ 48558 h 324288"/>
                <a:gd name="connsiteX18" fmla="*/ 23946 w 39192"/>
                <a:gd name="connsiteY18" fmla="*/ 72685 h 324288"/>
                <a:gd name="connsiteX19" fmla="*/ 29851 w 39192"/>
                <a:gd name="connsiteY19" fmla="*/ 100013 h 324288"/>
                <a:gd name="connsiteX20" fmla="*/ 34719 w 39192"/>
                <a:gd name="connsiteY20" fmla="*/ 129550 h 324288"/>
                <a:gd name="connsiteX21" fmla="*/ 38052 w 39192"/>
                <a:gd name="connsiteY21" fmla="*/ 160325 h 324288"/>
                <a:gd name="connsiteX22" fmla="*/ 38995 w 39192"/>
                <a:gd name="connsiteY22" fmla="*/ 191262 h 324288"/>
                <a:gd name="connsiteX23" fmla="*/ 38224 w 39192"/>
                <a:gd name="connsiteY23" fmla="*/ 221209 h 324288"/>
                <a:gd name="connsiteX24" fmla="*/ 36071 w 39192"/>
                <a:gd name="connsiteY24" fmla="*/ 249126 h 324288"/>
                <a:gd name="connsiteX25" fmla="*/ 32661 w 39192"/>
                <a:gd name="connsiteY25" fmla="*/ 273996 h 324288"/>
                <a:gd name="connsiteX26" fmla="*/ 28775 w 39192"/>
                <a:gd name="connsiteY26" fmla="*/ 294704 h 324288"/>
                <a:gd name="connsiteX27" fmla="*/ 25146 w 39192"/>
                <a:gd name="connsiteY27" fmla="*/ 310534 h 324288"/>
                <a:gd name="connsiteX28" fmla="*/ 21660 w 39192"/>
                <a:gd name="connsiteY28" fmla="*/ 324288 h 3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192" h="324288">
                  <a:moveTo>
                    <a:pt x="21660" y="324288"/>
                  </a:moveTo>
                  <a:cubicBezTo>
                    <a:pt x="21660" y="324288"/>
                    <a:pt x="21745" y="319126"/>
                    <a:pt x="22127" y="310115"/>
                  </a:cubicBezTo>
                  <a:cubicBezTo>
                    <a:pt x="22355" y="305619"/>
                    <a:pt x="22660" y="300161"/>
                    <a:pt x="22993" y="293894"/>
                  </a:cubicBezTo>
                  <a:cubicBezTo>
                    <a:pt x="23393" y="287646"/>
                    <a:pt x="23908" y="280578"/>
                    <a:pt x="23974" y="272939"/>
                  </a:cubicBezTo>
                  <a:cubicBezTo>
                    <a:pt x="24146" y="265290"/>
                    <a:pt x="24308" y="257032"/>
                    <a:pt x="24708" y="248326"/>
                  </a:cubicBezTo>
                  <a:cubicBezTo>
                    <a:pt x="25327" y="239649"/>
                    <a:pt x="24594" y="230391"/>
                    <a:pt x="24775" y="220885"/>
                  </a:cubicBezTo>
                  <a:cubicBezTo>
                    <a:pt x="24717" y="211369"/>
                    <a:pt x="24917" y="201539"/>
                    <a:pt x="24222" y="191586"/>
                  </a:cubicBezTo>
                  <a:cubicBezTo>
                    <a:pt x="23755" y="181623"/>
                    <a:pt x="23250" y="171507"/>
                    <a:pt x="22784" y="161392"/>
                  </a:cubicBezTo>
                  <a:cubicBezTo>
                    <a:pt x="21869" y="151295"/>
                    <a:pt x="20945" y="141208"/>
                    <a:pt x="20031" y="131274"/>
                  </a:cubicBezTo>
                  <a:cubicBezTo>
                    <a:pt x="19336" y="121310"/>
                    <a:pt x="17707" y="111614"/>
                    <a:pt x="16545" y="102156"/>
                  </a:cubicBezTo>
                  <a:cubicBezTo>
                    <a:pt x="15126" y="92745"/>
                    <a:pt x="14459" y="83515"/>
                    <a:pt x="12754" y="74943"/>
                  </a:cubicBezTo>
                  <a:cubicBezTo>
                    <a:pt x="11211" y="66332"/>
                    <a:pt x="9935" y="58141"/>
                    <a:pt x="8772" y="50559"/>
                  </a:cubicBezTo>
                  <a:cubicBezTo>
                    <a:pt x="7696" y="42958"/>
                    <a:pt x="6267" y="36081"/>
                    <a:pt x="5115" y="29947"/>
                  </a:cubicBezTo>
                  <a:cubicBezTo>
                    <a:pt x="4000" y="23793"/>
                    <a:pt x="3019" y="18421"/>
                    <a:pt x="2229" y="14011"/>
                  </a:cubicBezTo>
                  <a:cubicBezTo>
                    <a:pt x="724" y="5134"/>
                    <a:pt x="0" y="0"/>
                    <a:pt x="0" y="0"/>
                  </a:cubicBezTo>
                  <a:cubicBezTo>
                    <a:pt x="0" y="0"/>
                    <a:pt x="1972" y="4763"/>
                    <a:pt x="5172" y="13192"/>
                  </a:cubicBezTo>
                  <a:cubicBezTo>
                    <a:pt x="6725" y="17431"/>
                    <a:pt x="8620" y="22574"/>
                    <a:pt x="10782" y="28480"/>
                  </a:cubicBezTo>
                  <a:cubicBezTo>
                    <a:pt x="12906" y="34404"/>
                    <a:pt x="15421" y="41062"/>
                    <a:pt x="17335" y="48558"/>
                  </a:cubicBezTo>
                  <a:cubicBezTo>
                    <a:pt x="19460" y="55997"/>
                    <a:pt x="21736" y="64084"/>
                    <a:pt x="23946" y="72685"/>
                  </a:cubicBezTo>
                  <a:cubicBezTo>
                    <a:pt x="26441" y="81220"/>
                    <a:pt x="28051" y="90478"/>
                    <a:pt x="29851" y="100013"/>
                  </a:cubicBezTo>
                  <a:cubicBezTo>
                    <a:pt x="31442" y="109585"/>
                    <a:pt x="33995" y="119358"/>
                    <a:pt x="34719" y="129550"/>
                  </a:cubicBezTo>
                  <a:cubicBezTo>
                    <a:pt x="35824" y="139703"/>
                    <a:pt x="36928" y="150009"/>
                    <a:pt x="38052" y="160325"/>
                  </a:cubicBezTo>
                  <a:cubicBezTo>
                    <a:pt x="38376" y="170688"/>
                    <a:pt x="38681" y="181061"/>
                    <a:pt x="38995" y="191262"/>
                  </a:cubicBezTo>
                  <a:cubicBezTo>
                    <a:pt x="39624" y="201463"/>
                    <a:pt x="38576" y="211503"/>
                    <a:pt x="38224" y="221209"/>
                  </a:cubicBezTo>
                  <a:cubicBezTo>
                    <a:pt x="37671" y="230905"/>
                    <a:pt x="37452" y="240259"/>
                    <a:pt x="36071" y="249126"/>
                  </a:cubicBezTo>
                  <a:cubicBezTo>
                    <a:pt x="35004" y="257985"/>
                    <a:pt x="33785" y="266329"/>
                    <a:pt x="32661" y="273996"/>
                  </a:cubicBezTo>
                  <a:cubicBezTo>
                    <a:pt x="31756" y="281721"/>
                    <a:pt x="30137" y="288589"/>
                    <a:pt x="28775" y="294704"/>
                  </a:cubicBezTo>
                  <a:cubicBezTo>
                    <a:pt x="27384" y="300809"/>
                    <a:pt x="26156" y="306143"/>
                    <a:pt x="25146" y="310534"/>
                  </a:cubicBezTo>
                  <a:cubicBezTo>
                    <a:pt x="23012" y="319297"/>
                    <a:pt x="21660" y="324288"/>
                    <a:pt x="21660" y="32428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4F8102F-6481-896C-8112-F8875830E336}"/>
                </a:ext>
              </a:extLst>
            </p:cNvPr>
            <p:cNvSpPr/>
            <p:nvPr/>
          </p:nvSpPr>
          <p:spPr>
            <a:xfrm>
              <a:off x="8083395" y="2818399"/>
              <a:ext cx="218395" cy="22154"/>
            </a:xfrm>
            <a:custGeom>
              <a:avLst/>
              <a:gdLst>
                <a:gd name="connsiteX0" fmla="*/ 201863 w 201863"/>
                <a:gd name="connsiteY0" fmla="*/ 0 h 20477"/>
                <a:gd name="connsiteX1" fmla="*/ 199977 w 201863"/>
                <a:gd name="connsiteY1" fmla="*/ 1362 h 20477"/>
                <a:gd name="connsiteX2" fmla="*/ 194520 w 201863"/>
                <a:gd name="connsiteY2" fmla="*/ 4991 h 20477"/>
                <a:gd name="connsiteX3" fmla="*/ 172726 w 201863"/>
                <a:gd name="connsiteY3" fmla="*/ 14392 h 20477"/>
                <a:gd name="connsiteX4" fmla="*/ 139732 w 201863"/>
                <a:gd name="connsiteY4" fmla="*/ 19917 h 20477"/>
                <a:gd name="connsiteX5" fmla="*/ 120996 w 201863"/>
                <a:gd name="connsiteY5" fmla="*/ 20431 h 20477"/>
                <a:gd name="connsiteX6" fmla="*/ 101775 w 201863"/>
                <a:gd name="connsiteY6" fmla="*/ 19726 h 20477"/>
                <a:gd name="connsiteX7" fmla="*/ 64141 w 201863"/>
                <a:gd name="connsiteY7" fmla="*/ 16574 h 20477"/>
                <a:gd name="connsiteX8" fmla="*/ 31499 w 201863"/>
                <a:gd name="connsiteY8" fmla="*/ 12602 h 20477"/>
                <a:gd name="connsiteX9" fmla="*/ 8534 w 201863"/>
                <a:gd name="connsiteY9" fmla="*/ 8830 h 20477"/>
                <a:gd name="connsiteX10" fmla="*/ 0 w 201863"/>
                <a:gd name="connsiteY10" fmla="*/ 6563 h 20477"/>
                <a:gd name="connsiteX11" fmla="*/ 8687 w 201863"/>
                <a:gd name="connsiteY11" fmla="*/ 7858 h 20477"/>
                <a:gd name="connsiteX12" fmla="*/ 31804 w 201863"/>
                <a:gd name="connsiteY12" fmla="*/ 9573 h 20477"/>
                <a:gd name="connsiteX13" fmla="*/ 64551 w 201863"/>
                <a:gd name="connsiteY13" fmla="*/ 11097 h 20477"/>
                <a:gd name="connsiteX14" fmla="*/ 82925 w 201863"/>
                <a:gd name="connsiteY14" fmla="*/ 11373 h 20477"/>
                <a:gd name="connsiteX15" fmla="*/ 102051 w 201863"/>
                <a:gd name="connsiteY15" fmla="*/ 11078 h 20477"/>
                <a:gd name="connsiteX16" fmla="*/ 139284 w 201863"/>
                <a:gd name="connsiteY16" fmla="*/ 10706 h 20477"/>
                <a:gd name="connsiteX17" fmla="*/ 171288 w 201863"/>
                <a:gd name="connsiteY17" fmla="*/ 7934 h 20477"/>
                <a:gd name="connsiteX18" fmla="*/ 193510 w 201863"/>
                <a:gd name="connsiteY18" fmla="*/ 2924 h 20477"/>
                <a:gd name="connsiteX19" fmla="*/ 201863 w 201863"/>
                <a:gd name="connsiteY19" fmla="*/ 0 h 2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863" h="20477">
                  <a:moveTo>
                    <a:pt x="201863" y="0"/>
                  </a:moveTo>
                  <a:cubicBezTo>
                    <a:pt x="201863" y="0"/>
                    <a:pt x="201206" y="476"/>
                    <a:pt x="199977" y="1362"/>
                  </a:cubicBezTo>
                  <a:cubicBezTo>
                    <a:pt x="198730" y="2238"/>
                    <a:pt x="196996" y="3620"/>
                    <a:pt x="194520" y="4991"/>
                  </a:cubicBezTo>
                  <a:cubicBezTo>
                    <a:pt x="189586" y="7925"/>
                    <a:pt x="182194" y="11601"/>
                    <a:pt x="172726" y="14392"/>
                  </a:cubicBezTo>
                  <a:cubicBezTo>
                    <a:pt x="163287" y="17174"/>
                    <a:pt x="151905" y="19145"/>
                    <a:pt x="139732" y="19917"/>
                  </a:cubicBezTo>
                  <a:cubicBezTo>
                    <a:pt x="133645" y="20269"/>
                    <a:pt x="127359" y="20603"/>
                    <a:pt x="120996" y="20431"/>
                  </a:cubicBezTo>
                  <a:cubicBezTo>
                    <a:pt x="114633" y="20355"/>
                    <a:pt x="108194" y="20184"/>
                    <a:pt x="101775" y="19726"/>
                  </a:cubicBezTo>
                  <a:cubicBezTo>
                    <a:pt x="89030" y="18907"/>
                    <a:pt x="76171" y="17688"/>
                    <a:pt x="64141" y="16574"/>
                  </a:cubicBezTo>
                  <a:cubicBezTo>
                    <a:pt x="52159" y="15411"/>
                    <a:pt x="41024" y="13935"/>
                    <a:pt x="31499" y="12602"/>
                  </a:cubicBezTo>
                  <a:cubicBezTo>
                    <a:pt x="21974" y="11230"/>
                    <a:pt x="14030" y="10049"/>
                    <a:pt x="8534" y="8830"/>
                  </a:cubicBezTo>
                  <a:cubicBezTo>
                    <a:pt x="3010" y="7734"/>
                    <a:pt x="0" y="6553"/>
                    <a:pt x="0" y="6563"/>
                  </a:cubicBezTo>
                  <a:cubicBezTo>
                    <a:pt x="0" y="6563"/>
                    <a:pt x="3105" y="7391"/>
                    <a:pt x="8687" y="7858"/>
                  </a:cubicBezTo>
                  <a:cubicBezTo>
                    <a:pt x="14259" y="8353"/>
                    <a:pt x="22222" y="9058"/>
                    <a:pt x="31804" y="9573"/>
                  </a:cubicBezTo>
                  <a:cubicBezTo>
                    <a:pt x="41386" y="10011"/>
                    <a:pt x="52568" y="10535"/>
                    <a:pt x="64551" y="11097"/>
                  </a:cubicBezTo>
                  <a:cubicBezTo>
                    <a:pt x="70571" y="11278"/>
                    <a:pt x="76638" y="11697"/>
                    <a:pt x="82925" y="11373"/>
                  </a:cubicBezTo>
                  <a:cubicBezTo>
                    <a:pt x="89259" y="11154"/>
                    <a:pt x="95660" y="11049"/>
                    <a:pt x="102051" y="11078"/>
                  </a:cubicBezTo>
                  <a:cubicBezTo>
                    <a:pt x="114814" y="11011"/>
                    <a:pt x="127482" y="11116"/>
                    <a:pt x="139284" y="10706"/>
                  </a:cubicBezTo>
                  <a:cubicBezTo>
                    <a:pt x="151076" y="10297"/>
                    <a:pt x="162020" y="9449"/>
                    <a:pt x="171288" y="7934"/>
                  </a:cubicBezTo>
                  <a:cubicBezTo>
                    <a:pt x="180556" y="6467"/>
                    <a:pt x="188224" y="4572"/>
                    <a:pt x="193510" y="2924"/>
                  </a:cubicBezTo>
                  <a:cubicBezTo>
                    <a:pt x="198825" y="1057"/>
                    <a:pt x="201863" y="0"/>
                    <a:pt x="201863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7ABE982-E937-6531-C2BA-0621E983A37D}"/>
                </a:ext>
              </a:extLst>
            </p:cNvPr>
            <p:cNvSpPr/>
            <p:nvPr/>
          </p:nvSpPr>
          <p:spPr>
            <a:xfrm>
              <a:off x="8195401" y="2587390"/>
              <a:ext cx="106606" cy="221754"/>
            </a:xfrm>
            <a:custGeom>
              <a:avLst/>
              <a:gdLst>
                <a:gd name="connsiteX0" fmla="*/ 98536 w 98536"/>
                <a:gd name="connsiteY0" fmla="*/ 204968 h 204968"/>
                <a:gd name="connsiteX1" fmla="*/ 96003 w 98536"/>
                <a:gd name="connsiteY1" fmla="*/ 195263 h 204968"/>
                <a:gd name="connsiteX2" fmla="*/ 89859 w 98536"/>
                <a:gd name="connsiteY2" fmla="*/ 169688 h 204968"/>
                <a:gd name="connsiteX3" fmla="*/ 80486 w 98536"/>
                <a:gd name="connsiteY3" fmla="*/ 134026 h 204968"/>
                <a:gd name="connsiteX4" fmla="*/ 65818 w 98536"/>
                <a:gd name="connsiteY4" fmla="*/ 94764 h 204968"/>
                <a:gd name="connsiteX5" fmla="*/ 55731 w 98536"/>
                <a:gd name="connsiteY5" fmla="*/ 76048 h 204968"/>
                <a:gd name="connsiteX6" fmla="*/ 43739 w 98536"/>
                <a:gd name="connsiteY6" fmla="*/ 58883 h 204968"/>
                <a:gd name="connsiteX7" fmla="*/ 22260 w 98536"/>
                <a:gd name="connsiteY7" fmla="*/ 28565 h 204968"/>
                <a:gd name="connsiteX8" fmla="*/ 6553 w 98536"/>
                <a:gd name="connsiteY8" fmla="*/ 7496 h 204968"/>
                <a:gd name="connsiteX9" fmla="*/ 0 w 98536"/>
                <a:gd name="connsiteY9" fmla="*/ 0 h 204968"/>
                <a:gd name="connsiteX10" fmla="*/ 7077 w 98536"/>
                <a:gd name="connsiteY10" fmla="*/ 7048 h 204968"/>
                <a:gd name="connsiteX11" fmla="*/ 24003 w 98536"/>
                <a:gd name="connsiteY11" fmla="*/ 27242 h 204968"/>
                <a:gd name="connsiteX12" fmla="*/ 46977 w 98536"/>
                <a:gd name="connsiteY12" fmla="*/ 56521 h 204968"/>
                <a:gd name="connsiteX13" fmla="*/ 59560 w 98536"/>
                <a:gd name="connsiteY13" fmla="*/ 73362 h 204968"/>
                <a:gd name="connsiteX14" fmla="*/ 71600 w 98536"/>
                <a:gd name="connsiteY14" fmla="*/ 91821 h 204968"/>
                <a:gd name="connsiteX15" fmla="*/ 80905 w 98536"/>
                <a:gd name="connsiteY15" fmla="*/ 111766 h 204968"/>
                <a:gd name="connsiteX16" fmla="*/ 87687 w 98536"/>
                <a:gd name="connsiteY16" fmla="*/ 131940 h 204968"/>
                <a:gd name="connsiteX17" fmla="*/ 95164 w 98536"/>
                <a:gd name="connsiteY17" fmla="*/ 168678 h 204968"/>
                <a:gd name="connsiteX18" fmla="*/ 97955 w 98536"/>
                <a:gd name="connsiteY18" fmla="*/ 194939 h 204968"/>
                <a:gd name="connsiteX19" fmla="*/ 98536 w 98536"/>
                <a:gd name="connsiteY19" fmla="*/ 204968 h 20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8536" h="204968">
                  <a:moveTo>
                    <a:pt x="98536" y="204968"/>
                  </a:moveTo>
                  <a:cubicBezTo>
                    <a:pt x="98536" y="204968"/>
                    <a:pt x="97479" y="201463"/>
                    <a:pt x="96003" y="195263"/>
                  </a:cubicBezTo>
                  <a:cubicBezTo>
                    <a:pt x="94374" y="189100"/>
                    <a:pt x="92326" y="180251"/>
                    <a:pt x="89859" y="169688"/>
                  </a:cubicBezTo>
                  <a:cubicBezTo>
                    <a:pt x="87240" y="159163"/>
                    <a:pt x="84249" y="146923"/>
                    <a:pt x="80486" y="134026"/>
                  </a:cubicBezTo>
                  <a:cubicBezTo>
                    <a:pt x="76610" y="121167"/>
                    <a:pt x="71857" y="107699"/>
                    <a:pt x="65818" y="94764"/>
                  </a:cubicBezTo>
                  <a:cubicBezTo>
                    <a:pt x="62675" y="88411"/>
                    <a:pt x="59931" y="81601"/>
                    <a:pt x="55731" y="76048"/>
                  </a:cubicBezTo>
                  <a:cubicBezTo>
                    <a:pt x="51645" y="70209"/>
                    <a:pt x="47635" y="64456"/>
                    <a:pt x="43739" y="58883"/>
                  </a:cubicBezTo>
                  <a:cubicBezTo>
                    <a:pt x="35881" y="47787"/>
                    <a:pt x="28537" y="37433"/>
                    <a:pt x="22260" y="28565"/>
                  </a:cubicBezTo>
                  <a:cubicBezTo>
                    <a:pt x="15888" y="19745"/>
                    <a:pt x="10439" y="12506"/>
                    <a:pt x="6553" y="7496"/>
                  </a:cubicBezTo>
                  <a:cubicBezTo>
                    <a:pt x="2724" y="2429"/>
                    <a:pt x="0" y="0"/>
                    <a:pt x="0" y="0"/>
                  </a:cubicBezTo>
                  <a:cubicBezTo>
                    <a:pt x="0" y="0"/>
                    <a:pt x="2896" y="2248"/>
                    <a:pt x="7077" y="7048"/>
                  </a:cubicBezTo>
                  <a:cubicBezTo>
                    <a:pt x="11373" y="11754"/>
                    <a:pt x="17164" y="18755"/>
                    <a:pt x="24003" y="27242"/>
                  </a:cubicBezTo>
                  <a:cubicBezTo>
                    <a:pt x="30823" y="35738"/>
                    <a:pt x="38757" y="45672"/>
                    <a:pt x="46977" y="56521"/>
                  </a:cubicBezTo>
                  <a:cubicBezTo>
                    <a:pt x="51073" y="61979"/>
                    <a:pt x="55274" y="67627"/>
                    <a:pt x="59560" y="73362"/>
                  </a:cubicBezTo>
                  <a:cubicBezTo>
                    <a:pt x="63932" y="79267"/>
                    <a:pt x="67866" y="85420"/>
                    <a:pt x="71600" y="91821"/>
                  </a:cubicBezTo>
                  <a:cubicBezTo>
                    <a:pt x="74990" y="98365"/>
                    <a:pt x="78381" y="104956"/>
                    <a:pt x="80905" y="111766"/>
                  </a:cubicBezTo>
                  <a:cubicBezTo>
                    <a:pt x="83610" y="118510"/>
                    <a:pt x="85849" y="125292"/>
                    <a:pt x="87687" y="131940"/>
                  </a:cubicBezTo>
                  <a:cubicBezTo>
                    <a:pt x="91440" y="145199"/>
                    <a:pt x="93745" y="157820"/>
                    <a:pt x="95164" y="168678"/>
                  </a:cubicBezTo>
                  <a:cubicBezTo>
                    <a:pt x="96736" y="179508"/>
                    <a:pt x="97565" y="188566"/>
                    <a:pt x="97955" y="194939"/>
                  </a:cubicBezTo>
                  <a:cubicBezTo>
                    <a:pt x="98498" y="201301"/>
                    <a:pt x="98536" y="204968"/>
                    <a:pt x="98536" y="204968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4E2FC1F-A99E-C736-3079-7902E96FB2CB}"/>
                </a:ext>
              </a:extLst>
            </p:cNvPr>
            <p:cNvSpPr/>
            <p:nvPr/>
          </p:nvSpPr>
          <p:spPr>
            <a:xfrm>
              <a:off x="7970854" y="2726705"/>
              <a:ext cx="156050" cy="20814"/>
            </a:xfrm>
            <a:custGeom>
              <a:avLst/>
              <a:gdLst>
                <a:gd name="connsiteX0" fmla="*/ 0 w 144237"/>
                <a:gd name="connsiteY0" fmla="*/ 0 h 19238"/>
                <a:gd name="connsiteX1" fmla="*/ 6020 w 144237"/>
                <a:gd name="connsiteY1" fmla="*/ 2019 h 19238"/>
                <a:gd name="connsiteX2" fmla="*/ 12954 w 144237"/>
                <a:gd name="connsiteY2" fmla="*/ 4000 h 19238"/>
                <a:gd name="connsiteX3" fmla="*/ 21984 w 144237"/>
                <a:gd name="connsiteY3" fmla="*/ 6048 h 19238"/>
                <a:gd name="connsiteX4" fmla="*/ 44891 w 144237"/>
                <a:gd name="connsiteY4" fmla="*/ 9525 h 19238"/>
                <a:gd name="connsiteX5" fmla="*/ 71399 w 144237"/>
                <a:gd name="connsiteY5" fmla="*/ 11459 h 19238"/>
                <a:gd name="connsiteX6" fmla="*/ 84915 w 144237"/>
                <a:gd name="connsiteY6" fmla="*/ 11820 h 19238"/>
                <a:gd name="connsiteX7" fmla="*/ 98041 w 144237"/>
                <a:gd name="connsiteY7" fmla="*/ 11859 h 19238"/>
                <a:gd name="connsiteX8" fmla="*/ 121358 w 144237"/>
                <a:gd name="connsiteY8" fmla="*/ 11201 h 19238"/>
                <a:gd name="connsiteX9" fmla="*/ 137913 w 144237"/>
                <a:gd name="connsiteY9" fmla="*/ 10135 h 19238"/>
                <a:gd name="connsiteX10" fmla="*/ 144237 w 144237"/>
                <a:gd name="connsiteY10" fmla="*/ 9592 h 19238"/>
                <a:gd name="connsiteX11" fmla="*/ 121882 w 144237"/>
                <a:gd name="connsiteY11" fmla="*/ 15564 h 19238"/>
                <a:gd name="connsiteX12" fmla="*/ 98327 w 144237"/>
                <a:gd name="connsiteY12" fmla="*/ 18593 h 19238"/>
                <a:gd name="connsiteX13" fmla="*/ 71085 w 144237"/>
                <a:gd name="connsiteY13" fmla="*/ 19107 h 19238"/>
                <a:gd name="connsiteX14" fmla="*/ 57255 w 144237"/>
                <a:gd name="connsiteY14" fmla="*/ 18040 h 19238"/>
                <a:gd name="connsiteX15" fmla="*/ 43948 w 144237"/>
                <a:gd name="connsiteY15" fmla="*/ 16192 h 19238"/>
                <a:gd name="connsiteX16" fmla="*/ 20812 w 144237"/>
                <a:gd name="connsiteY16" fmla="*/ 10277 h 19238"/>
                <a:gd name="connsiteX17" fmla="*/ 11935 w 144237"/>
                <a:gd name="connsiteY17" fmla="*/ 6667 h 19238"/>
                <a:gd name="connsiteX18" fmla="*/ 5382 w 144237"/>
                <a:gd name="connsiteY18" fmla="*/ 3372 h 19238"/>
                <a:gd name="connsiteX19" fmla="*/ 0 w 144237"/>
                <a:gd name="connsiteY19" fmla="*/ 0 h 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4237" h="19238">
                  <a:moveTo>
                    <a:pt x="0" y="0"/>
                  </a:moveTo>
                  <a:cubicBezTo>
                    <a:pt x="0" y="0"/>
                    <a:pt x="2210" y="676"/>
                    <a:pt x="6020" y="2019"/>
                  </a:cubicBezTo>
                  <a:cubicBezTo>
                    <a:pt x="7896" y="2800"/>
                    <a:pt x="10297" y="3238"/>
                    <a:pt x="12954" y="4000"/>
                  </a:cubicBezTo>
                  <a:cubicBezTo>
                    <a:pt x="15554" y="4791"/>
                    <a:pt x="18698" y="5267"/>
                    <a:pt x="21984" y="6048"/>
                  </a:cubicBezTo>
                  <a:cubicBezTo>
                    <a:pt x="28632" y="7410"/>
                    <a:pt x="36471" y="8611"/>
                    <a:pt x="44891" y="9525"/>
                  </a:cubicBezTo>
                  <a:cubicBezTo>
                    <a:pt x="53311" y="10468"/>
                    <a:pt x="62351" y="11068"/>
                    <a:pt x="71399" y="11459"/>
                  </a:cubicBezTo>
                  <a:cubicBezTo>
                    <a:pt x="75933" y="11573"/>
                    <a:pt x="80458" y="11868"/>
                    <a:pt x="84915" y="11820"/>
                  </a:cubicBezTo>
                  <a:cubicBezTo>
                    <a:pt x="89383" y="11830"/>
                    <a:pt x="93783" y="11963"/>
                    <a:pt x="98041" y="11859"/>
                  </a:cubicBezTo>
                  <a:cubicBezTo>
                    <a:pt x="106575" y="11792"/>
                    <a:pt x="114519" y="11506"/>
                    <a:pt x="121358" y="11201"/>
                  </a:cubicBezTo>
                  <a:cubicBezTo>
                    <a:pt x="128187" y="10811"/>
                    <a:pt x="133921" y="10554"/>
                    <a:pt x="137913" y="10135"/>
                  </a:cubicBezTo>
                  <a:cubicBezTo>
                    <a:pt x="141903" y="9725"/>
                    <a:pt x="144237" y="9592"/>
                    <a:pt x="144237" y="9592"/>
                  </a:cubicBezTo>
                  <a:cubicBezTo>
                    <a:pt x="144237" y="9592"/>
                    <a:pt x="135569" y="12935"/>
                    <a:pt x="121882" y="15564"/>
                  </a:cubicBezTo>
                  <a:cubicBezTo>
                    <a:pt x="115052" y="16869"/>
                    <a:pt x="106994" y="17993"/>
                    <a:pt x="98327" y="18593"/>
                  </a:cubicBezTo>
                  <a:cubicBezTo>
                    <a:pt x="89659" y="19374"/>
                    <a:pt x="80372" y="19307"/>
                    <a:pt x="71085" y="19107"/>
                  </a:cubicBezTo>
                  <a:cubicBezTo>
                    <a:pt x="66465" y="18764"/>
                    <a:pt x="61808" y="18593"/>
                    <a:pt x="57255" y="18040"/>
                  </a:cubicBezTo>
                  <a:cubicBezTo>
                    <a:pt x="52692" y="17669"/>
                    <a:pt x="48244" y="16888"/>
                    <a:pt x="43948" y="16192"/>
                  </a:cubicBezTo>
                  <a:cubicBezTo>
                    <a:pt x="35338" y="14697"/>
                    <a:pt x="27413" y="12640"/>
                    <a:pt x="20812" y="10277"/>
                  </a:cubicBezTo>
                  <a:cubicBezTo>
                    <a:pt x="17507" y="9077"/>
                    <a:pt x="14516" y="8011"/>
                    <a:pt x="11935" y="6667"/>
                  </a:cubicBezTo>
                  <a:cubicBezTo>
                    <a:pt x="9382" y="5382"/>
                    <a:pt x="7068" y="4486"/>
                    <a:pt x="5382" y="3372"/>
                  </a:cubicBezTo>
                  <a:cubicBezTo>
                    <a:pt x="1934" y="127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7A7EA62-A24E-D061-2183-D4A54E197108}"/>
                </a:ext>
              </a:extLst>
            </p:cNvPr>
            <p:cNvSpPr/>
            <p:nvPr/>
          </p:nvSpPr>
          <p:spPr>
            <a:xfrm>
              <a:off x="8496886" y="2617337"/>
              <a:ext cx="85325" cy="116282"/>
            </a:xfrm>
            <a:custGeom>
              <a:avLst/>
              <a:gdLst>
                <a:gd name="connsiteX0" fmla="*/ 0 w 78866"/>
                <a:gd name="connsiteY0" fmla="*/ 107480 h 107480"/>
                <a:gd name="connsiteX1" fmla="*/ 5382 w 78866"/>
                <a:gd name="connsiteY1" fmla="*/ 105080 h 107480"/>
                <a:gd name="connsiteX2" fmla="*/ 10544 w 78866"/>
                <a:gd name="connsiteY2" fmla="*/ 101251 h 107480"/>
                <a:gd name="connsiteX3" fmla="*/ 16488 w 78866"/>
                <a:gd name="connsiteY3" fmla="*/ 95202 h 107480"/>
                <a:gd name="connsiteX4" fmla="*/ 22841 w 78866"/>
                <a:gd name="connsiteY4" fmla="*/ 87411 h 107480"/>
                <a:gd name="connsiteX5" fmla="*/ 29394 w 78866"/>
                <a:gd name="connsiteY5" fmla="*/ 78248 h 107480"/>
                <a:gd name="connsiteX6" fmla="*/ 36043 w 78866"/>
                <a:gd name="connsiteY6" fmla="*/ 68132 h 107480"/>
                <a:gd name="connsiteX7" fmla="*/ 42634 w 78866"/>
                <a:gd name="connsiteY7" fmla="*/ 57455 h 107480"/>
                <a:gd name="connsiteX8" fmla="*/ 66713 w 78866"/>
                <a:gd name="connsiteY8" fmla="*/ 17593 h 107480"/>
                <a:gd name="connsiteX9" fmla="*/ 75305 w 78866"/>
                <a:gd name="connsiteY9" fmla="*/ 4696 h 107480"/>
                <a:gd name="connsiteX10" fmla="*/ 78867 w 78866"/>
                <a:gd name="connsiteY10" fmla="*/ 0 h 107480"/>
                <a:gd name="connsiteX11" fmla="*/ 76610 w 78866"/>
                <a:gd name="connsiteY11" fmla="*/ 5429 h 107480"/>
                <a:gd name="connsiteX12" fmla="*/ 70599 w 78866"/>
                <a:gd name="connsiteY12" fmla="*/ 19660 h 107480"/>
                <a:gd name="connsiteX13" fmla="*/ 49158 w 78866"/>
                <a:gd name="connsiteY13" fmla="*/ 61436 h 107480"/>
                <a:gd name="connsiteX14" fmla="*/ 34804 w 78866"/>
                <a:gd name="connsiteY14" fmla="*/ 82229 h 107480"/>
                <a:gd name="connsiteX15" fmla="*/ 19498 w 78866"/>
                <a:gd name="connsiteY15" fmla="*/ 98374 h 107480"/>
                <a:gd name="connsiteX16" fmla="*/ 12173 w 78866"/>
                <a:gd name="connsiteY16" fmla="*/ 103565 h 107480"/>
                <a:gd name="connsiteX17" fmla="*/ 5782 w 78866"/>
                <a:gd name="connsiteY17" fmla="*/ 106509 h 107480"/>
                <a:gd name="connsiteX18" fmla="*/ 0 w 78866"/>
                <a:gd name="connsiteY18" fmla="*/ 107480 h 10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66" h="107480">
                  <a:moveTo>
                    <a:pt x="0" y="107480"/>
                  </a:moveTo>
                  <a:cubicBezTo>
                    <a:pt x="0" y="107480"/>
                    <a:pt x="1962" y="106604"/>
                    <a:pt x="5382" y="105080"/>
                  </a:cubicBezTo>
                  <a:cubicBezTo>
                    <a:pt x="6801" y="104023"/>
                    <a:pt x="8553" y="102727"/>
                    <a:pt x="10544" y="101251"/>
                  </a:cubicBezTo>
                  <a:cubicBezTo>
                    <a:pt x="12306" y="99365"/>
                    <a:pt x="14449" y="97555"/>
                    <a:pt x="16488" y="95202"/>
                  </a:cubicBezTo>
                  <a:cubicBezTo>
                    <a:pt x="18478" y="92793"/>
                    <a:pt x="20736" y="90345"/>
                    <a:pt x="22841" y="87411"/>
                  </a:cubicBezTo>
                  <a:cubicBezTo>
                    <a:pt x="25041" y="84611"/>
                    <a:pt x="27175" y="81486"/>
                    <a:pt x="29394" y="78248"/>
                  </a:cubicBezTo>
                  <a:cubicBezTo>
                    <a:pt x="31718" y="75105"/>
                    <a:pt x="33709" y="71523"/>
                    <a:pt x="36043" y="68132"/>
                  </a:cubicBezTo>
                  <a:cubicBezTo>
                    <a:pt x="38224" y="64608"/>
                    <a:pt x="40434" y="61036"/>
                    <a:pt x="42634" y="57455"/>
                  </a:cubicBezTo>
                  <a:cubicBezTo>
                    <a:pt x="51378" y="43063"/>
                    <a:pt x="59884" y="28394"/>
                    <a:pt x="66713" y="17593"/>
                  </a:cubicBezTo>
                  <a:cubicBezTo>
                    <a:pt x="70085" y="12164"/>
                    <a:pt x="73238" y="7801"/>
                    <a:pt x="75305" y="4696"/>
                  </a:cubicBezTo>
                  <a:cubicBezTo>
                    <a:pt x="77505" y="1657"/>
                    <a:pt x="78867" y="0"/>
                    <a:pt x="78867" y="0"/>
                  </a:cubicBezTo>
                  <a:cubicBezTo>
                    <a:pt x="78867" y="0"/>
                    <a:pt x="78086" y="2019"/>
                    <a:pt x="76610" y="5429"/>
                  </a:cubicBezTo>
                  <a:cubicBezTo>
                    <a:pt x="75105" y="8830"/>
                    <a:pt x="73219" y="13830"/>
                    <a:pt x="70599" y="19660"/>
                  </a:cubicBezTo>
                  <a:cubicBezTo>
                    <a:pt x="65465" y="31366"/>
                    <a:pt x="58026" y="46749"/>
                    <a:pt x="49158" y="61436"/>
                  </a:cubicBezTo>
                  <a:cubicBezTo>
                    <a:pt x="44596" y="68694"/>
                    <a:pt x="39900" y="75914"/>
                    <a:pt x="34804" y="82229"/>
                  </a:cubicBezTo>
                  <a:cubicBezTo>
                    <a:pt x="29861" y="88649"/>
                    <a:pt x="24508" y="94155"/>
                    <a:pt x="19498" y="98374"/>
                  </a:cubicBezTo>
                  <a:cubicBezTo>
                    <a:pt x="17059" y="100555"/>
                    <a:pt x="14335" y="102060"/>
                    <a:pt x="12173" y="103565"/>
                  </a:cubicBezTo>
                  <a:cubicBezTo>
                    <a:pt x="9706" y="104813"/>
                    <a:pt x="7487" y="105728"/>
                    <a:pt x="5782" y="106509"/>
                  </a:cubicBezTo>
                  <a:cubicBezTo>
                    <a:pt x="2134" y="107213"/>
                    <a:pt x="0" y="107480"/>
                    <a:pt x="0" y="107480"/>
                  </a:cubicBezTo>
                  <a:close/>
                </a:path>
              </a:pathLst>
            </a:custGeom>
            <a:solidFill>
              <a:srgbClr val="BFE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6" name="图形 3">
              <a:extLst>
                <a:ext uri="{FF2B5EF4-FFF2-40B4-BE49-F238E27FC236}">
                  <a16:creationId xmlns:a16="http://schemas.microsoft.com/office/drawing/2014/main" id="{B21A201B-DA0E-F18C-95FF-EA530A9B176C}"/>
                </a:ext>
              </a:extLst>
            </p:cNvPr>
            <p:cNvGrpSpPr/>
            <p:nvPr/>
          </p:nvGrpSpPr>
          <p:grpSpPr>
            <a:xfrm>
              <a:off x="8603886" y="2896353"/>
              <a:ext cx="260688" cy="139572"/>
              <a:chOff x="8993963" y="3132079"/>
              <a:chExt cx="240955" cy="129007"/>
            </a:xfrm>
          </p:grpSpPr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0DCD5959-5AA5-8DC3-9539-59C0FD4B007E}"/>
                  </a:ext>
                </a:extLst>
              </p:cNvPr>
              <p:cNvSpPr/>
              <p:nvPr/>
            </p:nvSpPr>
            <p:spPr>
              <a:xfrm>
                <a:off x="8993963" y="3132079"/>
                <a:ext cx="240955" cy="129007"/>
              </a:xfrm>
              <a:custGeom>
                <a:avLst/>
                <a:gdLst>
                  <a:gd name="connsiteX0" fmla="*/ 240952 w 240955"/>
                  <a:gd name="connsiteY0" fmla="*/ 23864 h 129007"/>
                  <a:gd name="connsiteX1" fmla="*/ 229046 w 240955"/>
                  <a:gd name="connsiteY1" fmla="*/ 38589 h 129007"/>
                  <a:gd name="connsiteX2" fmla="*/ 215701 w 240955"/>
                  <a:gd name="connsiteY2" fmla="*/ 46467 h 129007"/>
                  <a:gd name="connsiteX3" fmla="*/ 198833 w 240955"/>
                  <a:gd name="connsiteY3" fmla="*/ 55687 h 129007"/>
                  <a:gd name="connsiteX4" fmla="*/ 111222 w 240955"/>
                  <a:gd name="connsiteY4" fmla="*/ 99054 h 129007"/>
                  <a:gd name="connsiteX5" fmla="*/ 38394 w 240955"/>
                  <a:gd name="connsiteY5" fmla="*/ 125381 h 129007"/>
                  <a:gd name="connsiteX6" fmla="*/ 7142 w 240955"/>
                  <a:gd name="connsiteY6" fmla="*/ 119780 h 129007"/>
                  <a:gd name="connsiteX7" fmla="*/ 10762 w 240955"/>
                  <a:gd name="connsiteY7" fmla="*/ 84214 h 129007"/>
                  <a:gd name="connsiteX8" fmla="*/ 98030 w 240955"/>
                  <a:gd name="connsiteY8" fmla="*/ 17330 h 129007"/>
                  <a:gd name="connsiteX9" fmla="*/ 200366 w 240955"/>
                  <a:gd name="connsiteY9" fmla="*/ 1413 h 129007"/>
                  <a:gd name="connsiteX10" fmla="*/ 217730 w 240955"/>
                  <a:gd name="connsiteY10" fmla="*/ 5471 h 129007"/>
                  <a:gd name="connsiteX11" fmla="*/ 230456 w 240955"/>
                  <a:gd name="connsiteY11" fmla="*/ 11091 h 129007"/>
                  <a:gd name="connsiteX12" fmla="*/ 240952 w 240955"/>
                  <a:gd name="connsiteY12" fmla="*/ 23864 h 1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955" h="129007">
                    <a:moveTo>
                      <a:pt x="240952" y="23864"/>
                    </a:moveTo>
                    <a:cubicBezTo>
                      <a:pt x="241105" y="28245"/>
                      <a:pt x="236561" y="33351"/>
                      <a:pt x="229046" y="38589"/>
                    </a:cubicBezTo>
                    <a:cubicBezTo>
                      <a:pt x="225284" y="41209"/>
                      <a:pt x="220788" y="43866"/>
                      <a:pt x="215701" y="46467"/>
                    </a:cubicBezTo>
                    <a:cubicBezTo>
                      <a:pt x="210615" y="49067"/>
                      <a:pt x="204967" y="52686"/>
                      <a:pt x="198833" y="55687"/>
                    </a:cubicBezTo>
                    <a:cubicBezTo>
                      <a:pt x="171991" y="68974"/>
                      <a:pt x="141521" y="84052"/>
                      <a:pt x="111222" y="99054"/>
                    </a:cubicBezTo>
                    <a:cubicBezTo>
                      <a:pt x="81856" y="113408"/>
                      <a:pt x="55462" y="118561"/>
                      <a:pt x="38394" y="125381"/>
                    </a:cubicBezTo>
                    <a:cubicBezTo>
                      <a:pt x="19048" y="133211"/>
                      <a:pt x="13124" y="126972"/>
                      <a:pt x="7142" y="119780"/>
                    </a:cubicBezTo>
                    <a:cubicBezTo>
                      <a:pt x="-1869" y="109112"/>
                      <a:pt x="-4078" y="101226"/>
                      <a:pt x="10762" y="84214"/>
                    </a:cubicBezTo>
                    <a:cubicBezTo>
                      <a:pt x="31497" y="61611"/>
                      <a:pt x="61387" y="32484"/>
                      <a:pt x="98030" y="17330"/>
                    </a:cubicBezTo>
                    <a:cubicBezTo>
                      <a:pt x="137254" y="1042"/>
                      <a:pt x="174477" y="-2397"/>
                      <a:pt x="200366" y="1413"/>
                    </a:cubicBezTo>
                    <a:cubicBezTo>
                      <a:pt x="206748" y="1966"/>
                      <a:pt x="212692" y="3794"/>
                      <a:pt x="217730" y="5471"/>
                    </a:cubicBezTo>
                    <a:cubicBezTo>
                      <a:pt x="222778" y="7204"/>
                      <a:pt x="227046" y="9100"/>
                      <a:pt x="230456" y="11091"/>
                    </a:cubicBezTo>
                    <a:cubicBezTo>
                      <a:pt x="237304" y="15091"/>
                      <a:pt x="240819" y="19482"/>
                      <a:pt x="240952" y="2386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279CBE4F-C58C-31B9-0B3B-74A1240348CC}"/>
                  </a:ext>
                </a:extLst>
              </p:cNvPr>
              <p:cNvSpPr/>
              <p:nvPr/>
            </p:nvSpPr>
            <p:spPr>
              <a:xfrm>
                <a:off x="9001060" y="3151267"/>
                <a:ext cx="233778" cy="100650"/>
              </a:xfrm>
              <a:custGeom>
                <a:avLst/>
                <a:gdLst>
                  <a:gd name="connsiteX0" fmla="*/ 233779 w 233778"/>
                  <a:gd name="connsiteY0" fmla="*/ 2381 h 100650"/>
                  <a:gd name="connsiteX1" fmla="*/ 199403 w 233778"/>
                  <a:gd name="connsiteY1" fmla="*/ 4590 h 100650"/>
                  <a:gd name="connsiteX2" fmla="*/ 118688 w 233778"/>
                  <a:gd name="connsiteY2" fmla="*/ 23278 h 100650"/>
                  <a:gd name="connsiteX3" fmla="*/ 107230 w 233778"/>
                  <a:gd name="connsiteY3" fmla="*/ 27641 h 100650"/>
                  <a:gd name="connsiteX4" fmla="*/ 96038 w 233778"/>
                  <a:gd name="connsiteY4" fmla="*/ 33089 h 100650"/>
                  <a:gd name="connsiteX5" fmla="*/ 74006 w 233778"/>
                  <a:gd name="connsiteY5" fmla="*/ 44700 h 100650"/>
                  <a:gd name="connsiteX6" fmla="*/ 36040 w 233778"/>
                  <a:gd name="connsiteY6" fmla="*/ 70694 h 100650"/>
                  <a:gd name="connsiteX7" fmla="*/ 21257 w 233778"/>
                  <a:gd name="connsiteY7" fmla="*/ 82514 h 100650"/>
                  <a:gd name="connsiteX8" fmla="*/ 10294 w 233778"/>
                  <a:gd name="connsiteY8" fmla="*/ 92496 h 100650"/>
                  <a:gd name="connsiteX9" fmla="*/ 35 w 233778"/>
                  <a:gd name="connsiteY9" fmla="*/ 100602 h 100650"/>
                  <a:gd name="connsiteX10" fmla="*/ 8712 w 233778"/>
                  <a:gd name="connsiteY10" fmla="*/ 90029 h 100650"/>
                  <a:gd name="connsiteX11" fmla="*/ 19476 w 233778"/>
                  <a:gd name="connsiteY11" fmla="*/ 79066 h 100650"/>
                  <a:gd name="connsiteX12" fmla="*/ 34382 w 233778"/>
                  <a:gd name="connsiteY12" fmla="*/ 66484 h 100650"/>
                  <a:gd name="connsiteX13" fmla="*/ 73111 w 233778"/>
                  <a:gd name="connsiteY13" fmla="*/ 39528 h 100650"/>
                  <a:gd name="connsiteX14" fmla="*/ 95609 w 233778"/>
                  <a:gd name="connsiteY14" fmla="*/ 27746 h 100650"/>
                  <a:gd name="connsiteX15" fmla="*/ 118650 w 233778"/>
                  <a:gd name="connsiteY15" fmla="*/ 17916 h 100650"/>
                  <a:gd name="connsiteX16" fmla="*/ 199641 w 233778"/>
                  <a:gd name="connsiteY16" fmla="*/ 56 h 100650"/>
                  <a:gd name="connsiteX17" fmla="*/ 233779 w 233778"/>
                  <a:gd name="connsiteY17" fmla="*/ 2381 h 10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3778" h="100650">
                    <a:moveTo>
                      <a:pt x="233779" y="2381"/>
                    </a:moveTo>
                    <a:cubicBezTo>
                      <a:pt x="233817" y="3790"/>
                      <a:pt x="220701" y="3419"/>
                      <a:pt x="199403" y="4590"/>
                    </a:cubicBezTo>
                    <a:cubicBezTo>
                      <a:pt x="178353" y="6962"/>
                      <a:pt x="148768" y="11115"/>
                      <a:pt x="118688" y="23278"/>
                    </a:cubicBezTo>
                    <a:cubicBezTo>
                      <a:pt x="114916" y="24716"/>
                      <a:pt x="111087" y="26174"/>
                      <a:pt x="107230" y="27641"/>
                    </a:cubicBezTo>
                    <a:cubicBezTo>
                      <a:pt x="103515" y="29441"/>
                      <a:pt x="99791" y="31260"/>
                      <a:pt x="96038" y="33089"/>
                    </a:cubicBezTo>
                    <a:cubicBezTo>
                      <a:pt x="88627" y="36909"/>
                      <a:pt x="81026" y="40414"/>
                      <a:pt x="74006" y="44700"/>
                    </a:cubicBezTo>
                    <a:cubicBezTo>
                      <a:pt x="60033" y="53406"/>
                      <a:pt x="46679" y="61835"/>
                      <a:pt x="36040" y="70694"/>
                    </a:cubicBezTo>
                    <a:cubicBezTo>
                      <a:pt x="30658" y="75008"/>
                      <a:pt x="25438" y="78628"/>
                      <a:pt x="21257" y="82514"/>
                    </a:cubicBezTo>
                    <a:cubicBezTo>
                      <a:pt x="17047" y="86353"/>
                      <a:pt x="13342" y="89715"/>
                      <a:pt x="10294" y="92496"/>
                    </a:cubicBezTo>
                    <a:cubicBezTo>
                      <a:pt x="4150" y="98011"/>
                      <a:pt x="454" y="101078"/>
                      <a:pt x="35" y="100602"/>
                    </a:cubicBezTo>
                    <a:cubicBezTo>
                      <a:pt x="-374" y="100117"/>
                      <a:pt x="2816" y="96249"/>
                      <a:pt x="8712" y="90029"/>
                    </a:cubicBezTo>
                    <a:cubicBezTo>
                      <a:pt x="11675" y="86905"/>
                      <a:pt x="15285" y="83210"/>
                      <a:pt x="19476" y="79066"/>
                    </a:cubicBezTo>
                    <a:cubicBezTo>
                      <a:pt x="23705" y="74961"/>
                      <a:pt x="28915" y="71017"/>
                      <a:pt x="34382" y="66484"/>
                    </a:cubicBezTo>
                    <a:cubicBezTo>
                      <a:pt x="45165" y="57140"/>
                      <a:pt x="58900" y="48529"/>
                      <a:pt x="73111" y="39528"/>
                    </a:cubicBezTo>
                    <a:cubicBezTo>
                      <a:pt x="80379" y="35327"/>
                      <a:pt x="88046" y="31594"/>
                      <a:pt x="95609" y="27746"/>
                    </a:cubicBezTo>
                    <a:cubicBezTo>
                      <a:pt x="103096" y="23745"/>
                      <a:pt x="110963" y="20688"/>
                      <a:pt x="118650" y="17916"/>
                    </a:cubicBezTo>
                    <a:cubicBezTo>
                      <a:pt x="149111" y="5800"/>
                      <a:pt x="178677" y="1733"/>
                      <a:pt x="199641" y="56"/>
                    </a:cubicBezTo>
                    <a:cubicBezTo>
                      <a:pt x="220949" y="-315"/>
                      <a:pt x="233779" y="1228"/>
                      <a:pt x="233779" y="238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8EA0B00E-F509-A305-E1AD-9540F2036ECA}"/>
                  </a:ext>
                </a:extLst>
              </p:cNvPr>
              <p:cNvSpPr/>
              <p:nvPr/>
            </p:nvSpPr>
            <p:spPr>
              <a:xfrm>
                <a:off x="9004767" y="3162224"/>
                <a:ext cx="227213" cy="94056"/>
              </a:xfrm>
              <a:custGeom>
                <a:avLst/>
                <a:gdLst>
                  <a:gd name="connsiteX0" fmla="*/ 227214 w 227213"/>
                  <a:gd name="connsiteY0" fmla="*/ 558 h 94056"/>
                  <a:gd name="connsiteX1" fmla="*/ 218336 w 227213"/>
                  <a:gd name="connsiteY1" fmla="*/ 205 h 94056"/>
                  <a:gd name="connsiteX2" fmla="*/ 207973 w 227213"/>
                  <a:gd name="connsiteY2" fmla="*/ 996 h 94056"/>
                  <a:gd name="connsiteX3" fmla="*/ 194314 w 227213"/>
                  <a:gd name="connsiteY3" fmla="*/ 2872 h 94056"/>
                  <a:gd name="connsiteX4" fmla="*/ 177884 w 227213"/>
                  <a:gd name="connsiteY4" fmla="*/ 6187 h 94056"/>
                  <a:gd name="connsiteX5" fmla="*/ 168759 w 227213"/>
                  <a:gd name="connsiteY5" fmla="*/ 8102 h 94056"/>
                  <a:gd name="connsiteX6" fmla="*/ 159243 w 227213"/>
                  <a:gd name="connsiteY6" fmla="*/ 10911 h 94056"/>
                  <a:gd name="connsiteX7" fmla="*/ 138803 w 227213"/>
                  <a:gd name="connsiteY7" fmla="*/ 16864 h 94056"/>
                  <a:gd name="connsiteX8" fmla="*/ 117352 w 227213"/>
                  <a:gd name="connsiteY8" fmla="*/ 24884 h 94056"/>
                  <a:gd name="connsiteX9" fmla="*/ 35371 w 227213"/>
                  <a:gd name="connsiteY9" fmla="*/ 66414 h 94056"/>
                  <a:gd name="connsiteX10" fmla="*/ 9196 w 227213"/>
                  <a:gd name="connsiteY10" fmla="*/ 85406 h 94056"/>
                  <a:gd name="connsiteX11" fmla="*/ 33 w 227213"/>
                  <a:gd name="connsiteY11" fmla="*/ 93998 h 94056"/>
                  <a:gd name="connsiteX12" fmla="*/ 11244 w 227213"/>
                  <a:gd name="connsiteY12" fmla="*/ 87216 h 94056"/>
                  <a:gd name="connsiteX13" fmla="*/ 23055 w 227213"/>
                  <a:gd name="connsiteY13" fmla="*/ 78663 h 94056"/>
                  <a:gd name="connsiteX14" fmla="*/ 38685 w 227213"/>
                  <a:gd name="connsiteY14" fmla="*/ 68595 h 94056"/>
                  <a:gd name="connsiteX15" fmla="*/ 77576 w 227213"/>
                  <a:gd name="connsiteY15" fmla="*/ 46230 h 94056"/>
                  <a:gd name="connsiteX16" fmla="*/ 99484 w 227213"/>
                  <a:gd name="connsiteY16" fmla="*/ 36038 h 94056"/>
                  <a:gd name="connsiteX17" fmla="*/ 110456 w 227213"/>
                  <a:gd name="connsiteY17" fmla="*/ 31114 h 94056"/>
                  <a:gd name="connsiteX18" fmla="*/ 121563 w 227213"/>
                  <a:gd name="connsiteY18" fmla="*/ 27018 h 94056"/>
                  <a:gd name="connsiteX19" fmla="*/ 196429 w 227213"/>
                  <a:gd name="connsiteY19" fmla="*/ 6177 h 94056"/>
                  <a:gd name="connsiteX20" fmla="*/ 227214 w 227213"/>
                  <a:gd name="connsiteY20" fmla="*/ 558 h 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213" h="94056">
                    <a:moveTo>
                      <a:pt x="227214" y="558"/>
                    </a:moveTo>
                    <a:cubicBezTo>
                      <a:pt x="227185" y="-71"/>
                      <a:pt x="224042" y="-138"/>
                      <a:pt x="218336" y="205"/>
                    </a:cubicBezTo>
                    <a:cubicBezTo>
                      <a:pt x="215498" y="424"/>
                      <a:pt x="212012" y="691"/>
                      <a:pt x="207973" y="996"/>
                    </a:cubicBezTo>
                    <a:cubicBezTo>
                      <a:pt x="203916" y="1320"/>
                      <a:pt x="199325" y="1672"/>
                      <a:pt x="194314" y="2872"/>
                    </a:cubicBezTo>
                    <a:cubicBezTo>
                      <a:pt x="189304" y="3882"/>
                      <a:pt x="183799" y="4996"/>
                      <a:pt x="177884" y="6187"/>
                    </a:cubicBezTo>
                    <a:cubicBezTo>
                      <a:pt x="174941" y="6806"/>
                      <a:pt x="171874" y="7349"/>
                      <a:pt x="168759" y="8102"/>
                    </a:cubicBezTo>
                    <a:cubicBezTo>
                      <a:pt x="165673" y="9016"/>
                      <a:pt x="162501" y="9949"/>
                      <a:pt x="159243" y="10911"/>
                    </a:cubicBezTo>
                    <a:cubicBezTo>
                      <a:pt x="152719" y="12816"/>
                      <a:pt x="145889" y="14807"/>
                      <a:pt x="138803" y="16864"/>
                    </a:cubicBezTo>
                    <a:cubicBezTo>
                      <a:pt x="131878" y="19455"/>
                      <a:pt x="124715" y="22132"/>
                      <a:pt x="117352" y="24884"/>
                    </a:cubicBezTo>
                    <a:cubicBezTo>
                      <a:pt x="88130" y="36257"/>
                      <a:pt x="57173" y="51478"/>
                      <a:pt x="35371" y="66414"/>
                    </a:cubicBezTo>
                    <a:cubicBezTo>
                      <a:pt x="24046" y="73281"/>
                      <a:pt x="15330" y="80396"/>
                      <a:pt x="9196" y="85406"/>
                    </a:cubicBezTo>
                    <a:cubicBezTo>
                      <a:pt x="3043" y="90407"/>
                      <a:pt x="-377" y="93512"/>
                      <a:pt x="33" y="93998"/>
                    </a:cubicBezTo>
                    <a:cubicBezTo>
                      <a:pt x="443" y="94484"/>
                      <a:pt x="4567" y="91912"/>
                      <a:pt x="11244" y="87216"/>
                    </a:cubicBezTo>
                    <a:cubicBezTo>
                      <a:pt x="14559" y="84816"/>
                      <a:pt x="18540" y="81930"/>
                      <a:pt x="23055" y="78663"/>
                    </a:cubicBezTo>
                    <a:cubicBezTo>
                      <a:pt x="27551" y="75367"/>
                      <a:pt x="33047" y="72281"/>
                      <a:pt x="38685" y="68595"/>
                    </a:cubicBezTo>
                    <a:cubicBezTo>
                      <a:pt x="49801" y="60965"/>
                      <a:pt x="63574" y="53907"/>
                      <a:pt x="77576" y="46230"/>
                    </a:cubicBezTo>
                    <a:cubicBezTo>
                      <a:pt x="84672" y="42582"/>
                      <a:pt x="92187" y="39486"/>
                      <a:pt x="99484" y="36038"/>
                    </a:cubicBezTo>
                    <a:cubicBezTo>
                      <a:pt x="103179" y="34400"/>
                      <a:pt x="106789" y="32619"/>
                      <a:pt x="110456" y="31114"/>
                    </a:cubicBezTo>
                    <a:cubicBezTo>
                      <a:pt x="114209" y="29723"/>
                      <a:pt x="117905" y="28361"/>
                      <a:pt x="121563" y="27018"/>
                    </a:cubicBezTo>
                    <a:cubicBezTo>
                      <a:pt x="150547" y="15426"/>
                      <a:pt x="177388" y="10026"/>
                      <a:pt x="196429" y="6177"/>
                    </a:cubicBezTo>
                    <a:cubicBezTo>
                      <a:pt x="215574" y="3206"/>
                      <a:pt x="227271" y="2015"/>
                      <a:pt x="227214" y="55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0" name="图形 3">
              <a:extLst>
                <a:ext uri="{FF2B5EF4-FFF2-40B4-BE49-F238E27FC236}">
                  <a16:creationId xmlns:a16="http://schemas.microsoft.com/office/drawing/2014/main" id="{07960F96-E41F-4DDF-D4B6-14753529B536}"/>
                </a:ext>
              </a:extLst>
            </p:cNvPr>
            <p:cNvGrpSpPr/>
            <p:nvPr/>
          </p:nvGrpSpPr>
          <p:grpSpPr>
            <a:xfrm>
              <a:off x="8598309" y="3010033"/>
              <a:ext cx="175771" cy="184165"/>
              <a:chOff x="8988808" y="3237154"/>
              <a:chExt cx="162466" cy="170224"/>
            </a:xfrm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EA2837D4-3345-C4F1-087D-89B84C5C1C94}"/>
                  </a:ext>
                </a:extLst>
              </p:cNvPr>
              <p:cNvSpPr/>
              <p:nvPr/>
            </p:nvSpPr>
            <p:spPr>
              <a:xfrm>
                <a:off x="8988808" y="3237154"/>
                <a:ext cx="162466" cy="170224"/>
              </a:xfrm>
              <a:custGeom>
                <a:avLst/>
                <a:gdLst>
                  <a:gd name="connsiteX0" fmla="*/ 153019 w 162466"/>
                  <a:gd name="connsiteY0" fmla="*/ 169763 h 170224"/>
                  <a:gd name="connsiteX1" fmla="*/ 115405 w 162466"/>
                  <a:gd name="connsiteY1" fmla="*/ 141131 h 170224"/>
                  <a:gd name="connsiteX2" fmla="*/ 89554 w 162466"/>
                  <a:gd name="connsiteY2" fmla="*/ 110261 h 170224"/>
                  <a:gd name="connsiteX3" fmla="*/ 60865 w 162466"/>
                  <a:gd name="connsiteY3" fmla="*/ 79914 h 170224"/>
                  <a:gd name="connsiteX4" fmla="*/ 37128 w 162466"/>
                  <a:gd name="connsiteY4" fmla="*/ 60131 h 170224"/>
                  <a:gd name="connsiteX5" fmla="*/ 23708 w 162466"/>
                  <a:gd name="connsiteY5" fmla="*/ 49377 h 170224"/>
                  <a:gd name="connsiteX6" fmla="*/ 11497 w 162466"/>
                  <a:gd name="connsiteY6" fmla="*/ 38928 h 170224"/>
                  <a:gd name="connsiteX7" fmla="*/ 0 w 162466"/>
                  <a:gd name="connsiteY7" fmla="*/ 20450 h 170224"/>
                  <a:gd name="connsiteX8" fmla="*/ 5363 w 162466"/>
                  <a:gd name="connsiteY8" fmla="*/ 10001 h 170224"/>
                  <a:gd name="connsiteX9" fmla="*/ 17469 w 162466"/>
                  <a:gd name="connsiteY9" fmla="*/ 866 h 170224"/>
                  <a:gd name="connsiteX10" fmla="*/ 24317 w 162466"/>
                  <a:gd name="connsiteY10" fmla="*/ 57 h 170224"/>
                  <a:gd name="connsiteX11" fmla="*/ 33861 w 162466"/>
                  <a:gd name="connsiteY11" fmla="*/ 1600 h 170224"/>
                  <a:gd name="connsiteX12" fmla="*/ 76095 w 162466"/>
                  <a:gd name="connsiteY12" fmla="*/ 11782 h 170224"/>
                  <a:gd name="connsiteX13" fmla="*/ 89478 w 162466"/>
                  <a:gd name="connsiteY13" fmla="*/ 17373 h 170224"/>
                  <a:gd name="connsiteX14" fmla="*/ 103308 w 162466"/>
                  <a:gd name="connsiteY14" fmla="*/ 25745 h 170224"/>
                  <a:gd name="connsiteX15" fmla="*/ 109823 w 162466"/>
                  <a:gd name="connsiteY15" fmla="*/ 30699 h 170224"/>
                  <a:gd name="connsiteX16" fmla="*/ 114995 w 162466"/>
                  <a:gd name="connsiteY16" fmla="*/ 35470 h 170224"/>
                  <a:gd name="connsiteX17" fmla="*/ 124835 w 162466"/>
                  <a:gd name="connsiteY17" fmla="*/ 45558 h 170224"/>
                  <a:gd name="connsiteX18" fmla="*/ 152419 w 162466"/>
                  <a:gd name="connsiteY18" fmla="*/ 91773 h 170224"/>
                  <a:gd name="connsiteX19" fmla="*/ 161915 w 162466"/>
                  <a:gd name="connsiteY19" fmla="*/ 130635 h 170224"/>
                  <a:gd name="connsiteX20" fmla="*/ 153019 w 162466"/>
                  <a:gd name="connsiteY20" fmla="*/ 169763 h 17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66" h="170224">
                    <a:moveTo>
                      <a:pt x="153019" y="169763"/>
                    </a:moveTo>
                    <a:cubicBezTo>
                      <a:pt x="145837" y="172840"/>
                      <a:pt x="131578" y="160229"/>
                      <a:pt x="115405" y="141131"/>
                    </a:cubicBezTo>
                    <a:cubicBezTo>
                      <a:pt x="107128" y="131245"/>
                      <a:pt x="98393" y="120815"/>
                      <a:pt x="89554" y="110261"/>
                    </a:cubicBezTo>
                    <a:cubicBezTo>
                      <a:pt x="80372" y="99793"/>
                      <a:pt x="70714" y="89744"/>
                      <a:pt x="60865" y="79914"/>
                    </a:cubicBezTo>
                    <a:cubicBezTo>
                      <a:pt x="55140" y="74247"/>
                      <a:pt x="46377" y="67360"/>
                      <a:pt x="37128" y="60131"/>
                    </a:cubicBezTo>
                    <a:cubicBezTo>
                      <a:pt x="32471" y="56397"/>
                      <a:pt x="27937" y="52768"/>
                      <a:pt x="23708" y="49377"/>
                    </a:cubicBezTo>
                    <a:cubicBezTo>
                      <a:pt x="19145" y="45481"/>
                      <a:pt x="15335" y="42462"/>
                      <a:pt x="11497" y="38928"/>
                    </a:cubicBezTo>
                    <a:cubicBezTo>
                      <a:pt x="2867" y="31508"/>
                      <a:pt x="-10" y="24717"/>
                      <a:pt x="0" y="20450"/>
                    </a:cubicBezTo>
                    <a:cubicBezTo>
                      <a:pt x="9" y="16030"/>
                      <a:pt x="2667" y="13115"/>
                      <a:pt x="5363" y="10001"/>
                    </a:cubicBezTo>
                    <a:cubicBezTo>
                      <a:pt x="9401" y="5371"/>
                      <a:pt x="13173" y="2276"/>
                      <a:pt x="17469" y="866"/>
                    </a:cubicBezTo>
                    <a:cubicBezTo>
                      <a:pt x="19612" y="161"/>
                      <a:pt x="21860" y="-134"/>
                      <a:pt x="24317" y="57"/>
                    </a:cubicBezTo>
                    <a:cubicBezTo>
                      <a:pt x="26994" y="142"/>
                      <a:pt x="30270" y="580"/>
                      <a:pt x="33861" y="1600"/>
                    </a:cubicBezTo>
                    <a:cubicBezTo>
                      <a:pt x="44701" y="4305"/>
                      <a:pt x="58817" y="5924"/>
                      <a:pt x="76095" y="11782"/>
                    </a:cubicBezTo>
                    <a:cubicBezTo>
                      <a:pt x="80315" y="13030"/>
                      <a:pt x="84877" y="15097"/>
                      <a:pt x="89478" y="17373"/>
                    </a:cubicBezTo>
                    <a:cubicBezTo>
                      <a:pt x="94040" y="19335"/>
                      <a:pt x="98708" y="22412"/>
                      <a:pt x="103308" y="25745"/>
                    </a:cubicBezTo>
                    <a:cubicBezTo>
                      <a:pt x="105470" y="27336"/>
                      <a:pt x="108213" y="29165"/>
                      <a:pt x="109823" y="30699"/>
                    </a:cubicBezTo>
                    <a:lnTo>
                      <a:pt x="114995" y="35470"/>
                    </a:lnTo>
                    <a:cubicBezTo>
                      <a:pt x="118367" y="38747"/>
                      <a:pt x="121872" y="41948"/>
                      <a:pt x="124835" y="45558"/>
                    </a:cubicBezTo>
                    <a:cubicBezTo>
                      <a:pt x="137941" y="60960"/>
                      <a:pt x="146599" y="77180"/>
                      <a:pt x="152419" y="91773"/>
                    </a:cubicBezTo>
                    <a:cubicBezTo>
                      <a:pt x="157972" y="106451"/>
                      <a:pt x="160801" y="119586"/>
                      <a:pt x="161915" y="130635"/>
                    </a:cubicBezTo>
                    <a:cubicBezTo>
                      <a:pt x="163982" y="152685"/>
                      <a:pt x="160058" y="166773"/>
                      <a:pt x="153019" y="169763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43447B50-9774-82B3-DF06-7A035FC25F3E}"/>
                  </a:ext>
                </a:extLst>
              </p:cNvPr>
              <p:cNvSpPr/>
              <p:nvPr/>
            </p:nvSpPr>
            <p:spPr>
              <a:xfrm>
                <a:off x="8994126" y="3247089"/>
                <a:ext cx="149787" cy="159079"/>
              </a:xfrm>
              <a:custGeom>
                <a:avLst/>
                <a:gdLst>
                  <a:gd name="connsiteX0" fmla="*/ 149568 w 149787"/>
                  <a:gd name="connsiteY0" fmla="*/ 159067 h 159079"/>
                  <a:gd name="connsiteX1" fmla="*/ 138842 w 149787"/>
                  <a:gd name="connsiteY1" fmla="*/ 130939 h 159079"/>
                  <a:gd name="connsiteX2" fmla="*/ 105915 w 149787"/>
                  <a:gd name="connsiteY2" fmla="*/ 65798 h 159079"/>
                  <a:gd name="connsiteX3" fmla="*/ 91456 w 149787"/>
                  <a:gd name="connsiteY3" fmla="*/ 49186 h 159079"/>
                  <a:gd name="connsiteX4" fmla="*/ 83455 w 149787"/>
                  <a:gd name="connsiteY4" fmla="*/ 41442 h 159079"/>
                  <a:gd name="connsiteX5" fmla="*/ 74368 w 149787"/>
                  <a:gd name="connsiteY5" fmla="*/ 34584 h 159079"/>
                  <a:gd name="connsiteX6" fmla="*/ 37058 w 149787"/>
                  <a:gd name="connsiteY6" fmla="*/ 17992 h 159079"/>
                  <a:gd name="connsiteX7" fmla="*/ 9512 w 149787"/>
                  <a:gd name="connsiteY7" fmla="*/ 6895 h 159079"/>
                  <a:gd name="connsiteX8" fmla="*/ 25 w 149787"/>
                  <a:gd name="connsiteY8" fmla="*/ 66 h 159079"/>
                  <a:gd name="connsiteX9" fmla="*/ 11122 w 149787"/>
                  <a:gd name="connsiteY9" fmla="*/ 4847 h 159079"/>
                  <a:gd name="connsiteX10" fmla="*/ 39373 w 149787"/>
                  <a:gd name="connsiteY10" fmla="*/ 14763 h 159079"/>
                  <a:gd name="connsiteX11" fmla="*/ 78130 w 149787"/>
                  <a:gd name="connsiteY11" fmla="*/ 32022 h 159079"/>
                  <a:gd name="connsiteX12" fmla="*/ 87579 w 149787"/>
                  <a:gd name="connsiteY12" fmla="*/ 39375 h 159079"/>
                  <a:gd name="connsiteX13" fmla="*/ 95818 w 149787"/>
                  <a:gd name="connsiteY13" fmla="*/ 47367 h 159079"/>
                  <a:gd name="connsiteX14" fmla="*/ 110496 w 149787"/>
                  <a:gd name="connsiteY14" fmla="*/ 64493 h 159079"/>
                  <a:gd name="connsiteX15" fmla="*/ 142710 w 149787"/>
                  <a:gd name="connsiteY15" fmla="*/ 130139 h 159079"/>
                  <a:gd name="connsiteX16" fmla="*/ 149568 w 149787"/>
                  <a:gd name="connsiteY16" fmla="*/ 159067 h 1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787" h="159079">
                    <a:moveTo>
                      <a:pt x="149568" y="159067"/>
                    </a:moveTo>
                    <a:cubicBezTo>
                      <a:pt x="148463" y="159505"/>
                      <a:pt x="145148" y="148465"/>
                      <a:pt x="138842" y="130939"/>
                    </a:cubicBezTo>
                    <a:cubicBezTo>
                      <a:pt x="132413" y="113566"/>
                      <a:pt x="123117" y="89058"/>
                      <a:pt x="105915" y="65798"/>
                    </a:cubicBezTo>
                    <a:cubicBezTo>
                      <a:pt x="101285" y="60273"/>
                      <a:pt x="96999" y="54206"/>
                      <a:pt x="91456" y="49186"/>
                    </a:cubicBezTo>
                    <a:lnTo>
                      <a:pt x="83455" y="41442"/>
                    </a:lnTo>
                    <a:cubicBezTo>
                      <a:pt x="80521" y="39042"/>
                      <a:pt x="77368" y="36823"/>
                      <a:pt x="74368" y="34584"/>
                    </a:cubicBezTo>
                    <a:cubicBezTo>
                      <a:pt x="61719" y="26431"/>
                      <a:pt x="48393" y="22031"/>
                      <a:pt x="37058" y="17992"/>
                    </a:cubicBezTo>
                    <a:cubicBezTo>
                      <a:pt x="25581" y="14210"/>
                      <a:pt x="16103" y="10257"/>
                      <a:pt x="9512" y="6895"/>
                    </a:cubicBezTo>
                    <a:cubicBezTo>
                      <a:pt x="3216" y="3095"/>
                      <a:pt x="-337" y="437"/>
                      <a:pt x="25" y="66"/>
                    </a:cubicBezTo>
                    <a:cubicBezTo>
                      <a:pt x="416" y="-401"/>
                      <a:pt x="4530" y="1656"/>
                      <a:pt x="11122" y="4847"/>
                    </a:cubicBezTo>
                    <a:cubicBezTo>
                      <a:pt x="18037" y="7667"/>
                      <a:pt x="27562" y="11143"/>
                      <a:pt x="39373" y="14763"/>
                    </a:cubicBezTo>
                    <a:cubicBezTo>
                      <a:pt x="50993" y="18639"/>
                      <a:pt x="64862" y="23135"/>
                      <a:pt x="78130" y="32022"/>
                    </a:cubicBezTo>
                    <a:cubicBezTo>
                      <a:pt x="81245" y="34413"/>
                      <a:pt x="84883" y="36728"/>
                      <a:pt x="87579" y="39375"/>
                    </a:cubicBezTo>
                    <a:lnTo>
                      <a:pt x="95818" y="47367"/>
                    </a:lnTo>
                    <a:cubicBezTo>
                      <a:pt x="101371" y="52653"/>
                      <a:pt x="105810" y="58826"/>
                      <a:pt x="110496" y="64493"/>
                    </a:cubicBezTo>
                    <a:cubicBezTo>
                      <a:pt x="127717" y="88439"/>
                      <a:pt x="136966" y="112804"/>
                      <a:pt x="142710" y="130139"/>
                    </a:cubicBezTo>
                    <a:cubicBezTo>
                      <a:pt x="148396" y="147608"/>
                      <a:pt x="150520" y="158638"/>
                      <a:pt x="149568" y="15906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FBFD574D-ABBE-9AF6-5A78-7C7073B7A077}"/>
                  </a:ext>
                </a:extLst>
              </p:cNvPr>
              <p:cNvSpPr/>
              <p:nvPr/>
            </p:nvSpPr>
            <p:spPr>
              <a:xfrm>
                <a:off x="8990830" y="3250877"/>
                <a:ext cx="144714" cy="155618"/>
              </a:xfrm>
              <a:custGeom>
                <a:avLst/>
                <a:gdLst>
                  <a:gd name="connsiteX0" fmla="*/ 144568 w 144714"/>
                  <a:gd name="connsiteY0" fmla="*/ 155602 h 155618"/>
                  <a:gd name="connsiteX1" fmla="*/ 134053 w 144714"/>
                  <a:gd name="connsiteY1" fmla="*/ 128027 h 155618"/>
                  <a:gd name="connsiteX2" fmla="*/ 99086 w 144714"/>
                  <a:gd name="connsiteY2" fmla="*/ 67096 h 155618"/>
                  <a:gd name="connsiteX3" fmla="*/ 85666 w 144714"/>
                  <a:gd name="connsiteY3" fmla="*/ 51275 h 155618"/>
                  <a:gd name="connsiteX4" fmla="*/ 78436 w 144714"/>
                  <a:gd name="connsiteY4" fmla="*/ 43807 h 155618"/>
                  <a:gd name="connsiteX5" fmla="*/ 70778 w 144714"/>
                  <a:gd name="connsiteY5" fmla="*/ 37444 h 155618"/>
                  <a:gd name="connsiteX6" fmla="*/ 36840 w 144714"/>
                  <a:gd name="connsiteY6" fmla="*/ 19613 h 155618"/>
                  <a:gd name="connsiteX7" fmla="*/ 10342 w 144714"/>
                  <a:gd name="connsiteY7" fmla="*/ 6383 h 155618"/>
                  <a:gd name="connsiteX8" fmla="*/ 26 w 144714"/>
                  <a:gd name="connsiteY8" fmla="*/ 49 h 155618"/>
                  <a:gd name="connsiteX9" fmla="*/ 9466 w 144714"/>
                  <a:gd name="connsiteY9" fmla="*/ 8603 h 155618"/>
                  <a:gd name="connsiteX10" fmla="*/ 36840 w 144714"/>
                  <a:gd name="connsiteY10" fmla="*/ 23109 h 155618"/>
                  <a:gd name="connsiteX11" fmla="*/ 70578 w 144714"/>
                  <a:gd name="connsiteY11" fmla="*/ 41397 h 155618"/>
                  <a:gd name="connsiteX12" fmla="*/ 78017 w 144714"/>
                  <a:gd name="connsiteY12" fmla="*/ 47722 h 155618"/>
                  <a:gd name="connsiteX13" fmla="*/ 85189 w 144714"/>
                  <a:gd name="connsiteY13" fmla="*/ 55266 h 155618"/>
                  <a:gd name="connsiteX14" fmla="*/ 98343 w 144714"/>
                  <a:gd name="connsiteY14" fmla="*/ 71049 h 155618"/>
                  <a:gd name="connsiteX15" fmla="*/ 131671 w 144714"/>
                  <a:gd name="connsiteY15" fmla="*/ 130599 h 155618"/>
                  <a:gd name="connsiteX16" fmla="*/ 144568 w 144714"/>
                  <a:gd name="connsiteY16" fmla="*/ 155602 h 15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714" h="155618">
                    <a:moveTo>
                      <a:pt x="144568" y="155602"/>
                    </a:moveTo>
                    <a:cubicBezTo>
                      <a:pt x="145559" y="155202"/>
                      <a:pt x="141473" y="144639"/>
                      <a:pt x="134053" y="128027"/>
                    </a:cubicBezTo>
                    <a:cubicBezTo>
                      <a:pt x="126404" y="111597"/>
                      <a:pt x="115755" y="88737"/>
                      <a:pt x="99086" y="67096"/>
                    </a:cubicBezTo>
                    <a:cubicBezTo>
                      <a:pt x="94819" y="61781"/>
                      <a:pt x="90647" y="56171"/>
                      <a:pt x="85666" y="51275"/>
                    </a:cubicBezTo>
                    <a:cubicBezTo>
                      <a:pt x="83237" y="48798"/>
                      <a:pt x="80951" y="46055"/>
                      <a:pt x="78436" y="43807"/>
                    </a:cubicBezTo>
                    <a:cubicBezTo>
                      <a:pt x="75864" y="41673"/>
                      <a:pt x="73302" y="39549"/>
                      <a:pt x="70778" y="37444"/>
                    </a:cubicBezTo>
                    <a:cubicBezTo>
                      <a:pt x="59891" y="29739"/>
                      <a:pt x="47556" y="24519"/>
                      <a:pt x="36840" y="19613"/>
                    </a:cubicBezTo>
                    <a:cubicBezTo>
                      <a:pt x="26010" y="14975"/>
                      <a:pt x="16781" y="10098"/>
                      <a:pt x="10342" y="6383"/>
                    </a:cubicBezTo>
                    <a:cubicBezTo>
                      <a:pt x="4141" y="2126"/>
                      <a:pt x="417" y="-389"/>
                      <a:pt x="26" y="49"/>
                    </a:cubicBezTo>
                    <a:cubicBezTo>
                      <a:pt x="-336" y="411"/>
                      <a:pt x="3055" y="3745"/>
                      <a:pt x="9466" y="8603"/>
                    </a:cubicBezTo>
                    <a:cubicBezTo>
                      <a:pt x="16000" y="12965"/>
                      <a:pt x="25782" y="18280"/>
                      <a:pt x="36840" y="23109"/>
                    </a:cubicBezTo>
                    <a:cubicBezTo>
                      <a:pt x="47832" y="28195"/>
                      <a:pt x="60196" y="33615"/>
                      <a:pt x="70578" y="41397"/>
                    </a:cubicBezTo>
                    <a:cubicBezTo>
                      <a:pt x="73026" y="43540"/>
                      <a:pt x="75598" y="45331"/>
                      <a:pt x="78017" y="47722"/>
                    </a:cubicBezTo>
                    <a:lnTo>
                      <a:pt x="85189" y="55266"/>
                    </a:lnTo>
                    <a:cubicBezTo>
                      <a:pt x="90171" y="60104"/>
                      <a:pt x="94000" y="65943"/>
                      <a:pt x="98343" y="71049"/>
                    </a:cubicBezTo>
                    <a:cubicBezTo>
                      <a:pt x="114193" y="92832"/>
                      <a:pt x="124251" y="114902"/>
                      <a:pt x="131671" y="130599"/>
                    </a:cubicBezTo>
                    <a:cubicBezTo>
                      <a:pt x="138977" y="146410"/>
                      <a:pt x="143501" y="156069"/>
                      <a:pt x="144568" y="15560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4" name="图形 3">
              <a:extLst>
                <a:ext uri="{FF2B5EF4-FFF2-40B4-BE49-F238E27FC236}">
                  <a16:creationId xmlns:a16="http://schemas.microsoft.com/office/drawing/2014/main" id="{67496629-9F2C-481A-E597-0D4AA32CD551}"/>
                </a:ext>
              </a:extLst>
            </p:cNvPr>
            <p:cNvGrpSpPr/>
            <p:nvPr/>
          </p:nvGrpSpPr>
          <p:grpSpPr>
            <a:xfrm>
              <a:off x="8514435" y="2832956"/>
              <a:ext cx="104162" cy="184989"/>
              <a:chOff x="8911283" y="3073481"/>
              <a:chExt cx="96277" cy="170986"/>
            </a:xfrm>
          </p:grpSpPr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E1AC52F0-5F2A-87A7-5B9A-B38947D28D48}"/>
                  </a:ext>
                </a:extLst>
              </p:cNvPr>
              <p:cNvSpPr/>
              <p:nvPr/>
            </p:nvSpPr>
            <p:spPr>
              <a:xfrm>
                <a:off x="8911283" y="3073481"/>
                <a:ext cx="96277" cy="170986"/>
              </a:xfrm>
              <a:custGeom>
                <a:avLst/>
                <a:gdLst>
                  <a:gd name="connsiteX0" fmla="*/ 7735 w 96277"/>
                  <a:gd name="connsiteY0" fmla="*/ 357 h 170986"/>
                  <a:gd name="connsiteX1" fmla="*/ 78211 w 96277"/>
                  <a:gd name="connsiteY1" fmla="*/ 88977 h 170986"/>
                  <a:gd name="connsiteX2" fmla="*/ 89393 w 96277"/>
                  <a:gd name="connsiteY2" fmla="*/ 120943 h 170986"/>
                  <a:gd name="connsiteX3" fmla="*/ 95051 w 96277"/>
                  <a:gd name="connsiteY3" fmla="*/ 145603 h 170986"/>
                  <a:gd name="connsiteX4" fmla="*/ 87631 w 96277"/>
                  <a:gd name="connsiteY4" fmla="*/ 167606 h 170986"/>
                  <a:gd name="connsiteX5" fmla="*/ 63000 w 96277"/>
                  <a:gd name="connsiteY5" fmla="*/ 161329 h 170986"/>
                  <a:gd name="connsiteX6" fmla="*/ 40111 w 96277"/>
                  <a:gd name="connsiteY6" fmla="*/ 133440 h 170986"/>
                  <a:gd name="connsiteX7" fmla="*/ 19404 w 96277"/>
                  <a:gd name="connsiteY7" fmla="*/ 99579 h 170986"/>
                  <a:gd name="connsiteX8" fmla="*/ 7735 w 96277"/>
                  <a:gd name="connsiteY8" fmla="*/ 357 h 1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77" h="170986">
                    <a:moveTo>
                      <a:pt x="7735" y="357"/>
                    </a:moveTo>
                    <a:cubicBezTo>
                      <a:pt x="19642" y="-4434"/>
                      <a:pt x="54598" y="39771"/>
                      <a:pt x="78211" y="88977"/>
                    </a:cubicBezTo>
                    <a:cubicBezTo>
                      <a:pt x="83850" y="100369"/>
                      <a:pt x="86831" y="111447"/>
                      <a:pt x="89393" y="120943"/>
                    </a:cubicBezTo>
                    <a:cubicBezTo>
                      <a:pt x="91955" y="130440"/>
                      <a:pt x="93432" y="138879"/>
                      <a:pt x="95051" y="145603"/>
                    </a:cubicBezTo>
                    <a:cubicBezTo>
                      <a:pt x="98737" y="161015"/>
                      <a:pt x="93489" y="164244"/>
                      <a:pt x="87631" y="167606"/>
                    </a:cubicBezTo>
                    <a:cubicBezTo>
                      <a:pt x="78897" y="172645"/>
                      <a:pt x="73001" y="173169"/>
                      <a:pt x="63000" y="161329"/>
                    </a:cubicBezTo>
                    <a:cubicBezTo>
                      <a:pt x="56208" y="153128"/>
                      <a:pt x="47636" y="143908"/>
                      <a:pt x="40111" y="133440"/>
                    </a:cubicBezTo>
                    <a:cubicBezTo>
                      <a:pt x="32586" y="122982"/>
                      <a:pt x="25223" y="111580"/>
                      <a:pt x="19404" y="99579"/>
                    </a:cubicBezTo>
                    <a:cubicBezTo>
                      <a:pt x="-4380" y="47515"/>
                      <a:pt x="-3780" y="5024"/>
                      <a:pt x="7735" y="357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B0D0024F-D434-DCB4-9972-208592E13D42}"/>
                  </a:ext>
                </a:extLst>
              </p:cNvPr>
              <p:cNvSpPr/>
              <p:nvPr/>
            </p:nvSpPr>
            <p:spPr>
              <a:xfrm>
                <a:off x="8917304" y="3074454"/>
                <a:ext cx="81654" cy="166646"/>
              </a:xfrm>
              <a:custGeom>
                <a:avLst/>
                <a:gdLst>
                  <a:gd name="connsiteX0" fmla="*/ 191 w 81654"/>
                  <a:gd name="connsiteY0" fmla="*/ 12 h 166646"/>
                  <a:gd name="connsiteX1" fmla="*/ 30633 w 81654"/>
                  <a:gd name="connsiteY1" fmla="*/ 78146 h 166646"/>
                  <a:gd name="connsiteX2" fmla="*/ 46816 w 81654"/>
                  <a:gd name="connsiteY2" fmla="*/ 109655 h 166646"/>
                  <a:gd name="connsiteX3" fmla="*/ 63732 w 81654"/>
                  <a:gd name="connsiteY3" fmla="*/ 137992 h 166646"/>
                  <a:gd name="connsiteX4" fmla="*/ 81601 w 81654"/>
                  <a:gd name="connsiteY4" fmla="*/ 166633 h 166646"/>
                  <a:gd name="connsiteX5" fmla="*/ 60589 w 81654"/>
                  <a:gd name="connsiteY5" fmla="*/ 138887 h 166646"/>
                  <a:gd name="connsiteX6" fmla="*/ 43101 w 81654"/>
                  <a:gd name="connsiteY6" fmla="*/ 110217 h 166646"/>
                  <a:gd name="connsiteX7" fmla="*/ 26775 w 81654"/>
                  <a:gd name="connsiteY7" fmla="*/ 78432 h 166646"/>
                  <a:gd name="connsiteX8" fmla="*/ 5772 w 81654"/>
                  <a:gd name="connsiteY8" fmla="*/ 23653 h 166646"/>
                  <a:gd name="connsiteX9" fmla="*/ 191 w 81654"/>
                  <a:gd name="connsiteY9" fmla="*/ 12 h 16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654" h="166646">
                    <a:moveTo>
                      <a:pt x="191" y="12"/>
                    </a:moveTo>
                    <a:cubicBezTo>
                      <a:pt x="2077" y="-778"/>
                      <a:pt x="11506" y="36179"/>
                      <a:pt x="30633" y="78146"/>
                    </a:cubicBezTo>
                    <a:cubicBezTo>
                      <a:pt x="35157" y="88728"/>
                      <a:pt x="41186" y="99358"/>
                      <a:pt x="46816" y="109655"/>
                    </a:cubicBezTo>
                    <a:cubicBezTo>
                      <a:pt x="52530" y="119942"/>
                      <a:pt x="58141" y="129772"/>
                      <a:pt x="63732" y="137992"/>
                    </a:cubicBezTo>
                    <a:cubicBezTo>
                      <a:pt x="74562" y="154613"/>
                      <a:pt x="82382" y="166167"/>
                      <a:pt x="81601" y="166633"/>
                    </a:cubicBezTo>
                    <a:cubicBezTo>
                      <a:pt x="80810" y="167090"/>
                      <a:pt x="72019" y="155661"/>
                      <a:pt x="60589" y="138887"/>
                    </a:cubicBezTo>
                    <a:cubicBezTo>
                      <a:pt x="54693" y="130600"/>
                      <a:pt x="48949" y="120589"/>
                      <a:pt x="43101" y="110217"/>
                    </a:cubicBezTo>
                    <a:cubicBezTo>
                      <a:pt x="37329" y="99806"/>
                      <a:pt x="31299" y="89043"/>
                      <a:pt x="26775" y="78432"/>
                    </a:cubicBezTo>
                    <a:cubicBezTo>
                      <a:pt x="17298" y="57381"/>
                      <a:pt x="10059" y="37979"/>
                      <a:pt x="5772" y="23653"/>
                    </a:cubicBezTo>
                    <a:cubicBezTo>
                      <a:pt x="1343" y="9376"/>
                      <a:pt x="-657" y="365"/>
                      <a:pt x="191" y="1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D721C49A-72D0-BE07-7D17-6C556F03AB9C}"/>
                  </a:ext>
                </a:extLst>
              </p:cNvPr>
              <p:cNvSpPr/>
              <p:nvPr/>
            </p:nvSpPr>
            <p:spPr>
              <a:xfrm>
                <a:off x="8924180" y="3074176"/>
                <a:ext cx="78363" cy="164857"/>
              </a:xfrm>
              <a:custGeom>
                <a:avLst/>
                <a:gdLst>
                  <a:gd name="connsiteX0" fmla="*/ 125 w 78363"/>
                  <a:gd name="connsiteY0" fmla="*/ 14 h 164857"/>
                  <a:gd name="connsiteX1" fmla="*/ 8736 w 78363"/>
                  <a:gd name="connsiteY1" fmla="*/ 22683 h 164857"/>
                  <a:gd name="connsiteX2" fmla="*/ 32691 w 78363"/>
                  <a:gd name="connsiteY2" fmla="*/ 76147 h 164857"/>
                  <a:gd name="connsiteX3" fmla="*/ 47550 w 78363"/>
                  <a:gd name="connsiteY3" fmla="*/ 107751 h 164857"/>
                  <a:gd name="connsiteX4" fmla="*/ 61876 w 78363"/>
                  <a:gd name="connsiteY4" fmla="*/ 136545 h 164857"/>
                  <a:gd name="connsiteX5" fmla="*/ 78297 w 78363"/>
                  <a:gd name="connsiteY5" fmla="*/ 164844 h 164857"/>
                  <a:gd name="connsiteX6" fmla="*/ 63647 w 78363"/>
                  <a:gd name="connsiteY6" fmla="*/ 134307 h 164857"/>
                  <a:gd name="connsiteX7" fmla="*/ 49055 w 78363"/>
                  <a:gd name="connsiteY7" fmla="*/ 104846 h 164857"/>
                  <a:gd name="connsiteX8" fmla="*/ 34025 w 78363"/>
                  <a:gd name="connsiteY8" fmla="*/ 72995 h 164857"/>
                  <a:gd name="connsiteX9" fmla="*/ 125 w 78363"/>
                  <a:gd name="connsiteY9" fmla="*/ 14 h 16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63" h="164857">
                    <a:moveTo>
                      <a:pt x="125" y="14"/>
                    </a:moveTo>
                    <a:cubicBezTo>
                      <a:pt x="-723" y="366"/>
                      <a:pt x="2802" y="8920"/>
                      <a:pt x="8736" y="22683"/>
                    </a:cubicBezTo>
                    <a:cubicBezTo>
                      <a:pt x="14508" y="36514"/>
                      <a:pt x="23338" y="55240"/>
                      <a:pt x="32691" y="76147"/>
                    </a:cubicBezTo>
                    <a:cubicBezTo>
                      <a:pt x="37235" y="86672"/>
                      <a:pt x="42711" y="97312"/>
                      <a:pt x="47550" y="107751"/>
                    </a:cubicBezTo>
                    <a:cubicBezTo>
                      <a:pt x="52446" y="118181"/>
                      <a:pt x="57189" y="128173"/>
                      <a:pt x="61876" y="136545"/>
                    </a:cubicBezTo>
                    <a:cubicBezTo>
                      <a:pt x="70953" y="153490"/>
                      <a:pt x="77516" y="165311"/>
                      <a:pt x="78297" y="164844"/>
                    </a:cubicBezTo>
                    <a:cubicBezTo>
                      <a:pt x="79087" y="164387"/>
                      <a:pt x="72820" y="151776"/>
                      <a:pt x="63647" y="134307"/>
                    </a:cubicBezTo>
                    <a:cubicBezTo>
                      <a:pt x="58885" y="125677"/>
                      <a:pt x="54122" y="115390"/>
                      <a:pt x="49055" y="104846"/>
                    </a:cubicBezTo>
                    <a:cubicBezTo>
                      <a:pt x="44064" y="94264"/>
                      <a:pt x="38530" y="83539"/>
                      <a:pt x="34025" y="72995"/>
                    </a:cubicBezTo>
                    <a:cubicBezTo>
                      <a:pt x="15060" y="31399"/>
                      <a:pt x="2021" y="-767"/>
                      <a:pt x="125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28" name="图形 3">
              <a:extLst>
                <a:ext uri="{FF2B5EF4-FFF2-40B4-BE49-F238E27FC236}">
                  <a16:creationId xmlns:a16="http://schemas.microsoft.com/office/drawing/2014/main" id="{26889CA8-7121-F9CA-E7EA-707C1496E62D}"/>
                </a:ext>
              </a:extLst>
            </p:cNvPr>
            <p:cNvGrpSpPr/>
            <p:nvPr/>
          </p:nvGrpSpPr>
          <p:grpSpPr>
            <a:xfrm>
              <a:off x="8472933" y="3016099"/>
              <a:ext cx="129974" cy="89541"/>
              <a:chOff x="8872923" y="3242761"/>
              <a:chExt cx="120135" cy="82763"/>
            </a:xfrm>
          </p:grpSpPr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3878043B-13A5-F7D0-D8B9-BBA34E7CFC74}"/>
                  </a:ext>
                </a:extLst>
              </p:cNvPr>
              <p:cNvSpPr/>
              <p:nvPr/>
            </p:nvSpPr>
            <p:spPr>
              <a:xfrm>
                <a:off x="8872923" y="3242761"/>
                <a:ext cx="120135" cy="82763"/>
              </a:xfrm>
              <a:custGeom>
                <a:avLst/>
                <a:gdLst>
                  <a:gd name="connsiteX0" fmla="*/ 2290 w 120135"/>
                  <a:gd name="connsiteY0" fmla="*/ 81946 h 82763"/>
                  <a:gd name="connsiteX1" fmla="*/ 337 w 120135"/>
                  <a:gd name="connsiteY1" fmla="*/ 71659 h 82763"/>
                  <a:gd name="connsiteX2" fmla="*/ 3318 w 120135"/>
                  <a:gd name="connsiteY2" fmla="*/ 62381 h 82763"/>
                  <a:gd name="connsiteX3" fmla="*/ 9395 w 120135"/>
                  <a:gd name="connsiteY3" fmla="*/ 51723 h 82763"/>
                  <a:gd name="connsiteX4" fmla="*/ 57297 w 120135"/>
                  <a:gd name="connsiteY4" fmla="*/ 11965 h 82763"/>
                  <a:gd name="connsiteX5" fmla="*/ 102655 w 120135"/>
                  <a:gd name="connsiteY5" fmla="*/ 374 h 82763"/>
                  <a:gd name="connsiteX6" fmla="*/ 118504 w 120135"/>
                  <a:gd name="connsiteY6" fmla="*/ 7689 h 82763"/>
                  <a:gd name="connsiteX7" fmla="*/ 111799 w 120135"/>
                  <a:gd name="connsiteY7" fmla="*/ 25691 h 82763"/>
                  <a:gd name="connsiteX8" fmla="*/ 67145 w 120135"/>
                  <a:gd name="connsiteY8" fmla="*/ 55771 h 82763"/>
                  <a:gd name="connsiteX9" fmla="*/ 24950 w 120135"/>
                  <a:gd name="connsiteY9" fmla="*/ 76698 h 82763"/>
                  <a:gd name="connsiteX10" fmla="*/ 2290 w 120135"/>
                  <a:gd name="connsiteY10" fmla="*/ 81946 h 82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135" h="82763">
                    <a:moveTo>
                      <a:pt x="2290" y="81946"/>
                    </a:moveTo>
                    <a:cubicBezTo>
                      <a:pt x="251" y="80736"/>
                      <a:pt x="-501" y="77278"/>
                      <a:pt x="337" y="71659"/>
                    </a:cubicBezTo>
                    <a:cubicBezTo>
                      <a:pt x="851" y="68944"/>
                      <a:pt x="1899" y="65906"/>
                      <a:pt x="3318" y="62381"/>
                    </a:cubicBezTo>
                    <a:cubicBezTo>
                      <a:pt x="4890" y="59124"/>
                      <a:pt x="6852" y="55352"/>
                      <a:pt x="9395" y="51723"/>
                    </a:cubicBezTo>
                    <a:cubicBezTo>
                      <a:pt x="19454" y="36874"/>
                      <a:pt x="37446" y="21872"/>
                      <a:pt x="57297" y="11965"/>
                    </a:cubicBezTo>
                    <a:cubicBezTo>
                      <a:pt x="75861" y="2593"/>
                      <a:pt x="92129" y="1926"/>
                      <a:pt x="102655" y="374"/>
                    </a:cubicBezTo>
                    <a:cubicBezTo>
                      <a:pt x="114770" y="-1312"/>
                      <a:pt x="116561" y="2983"/>
                      <a:pt x="118504" y="7689"/>
                    </a:cubicBezTo>
                    <a:cubicBezTo>
                      <a:pt x="121409" y="14718"/>
                      <a:pt x="121143" y="19223"/>
                      <a:pt x="111799" y="25691"/>
                    </a:cubicBezTo>
                    <a:cubicBezTo>
                      <a:pt x="98902" y="34635"/>
                      <a:pt x="83147" y="46979"/>
                      <a:pt x="67145" y="55771"/>
                    </a:cubicBezTo>
                    <a:cubicBezTo>
                      <a:pt x="49848" y="65229"/>
                      <a:pt x="35541" y="71954"/>
                      <a:pt x="24950" y="76698"/>
                    </a:cubicBezTo>
                    <a:cubicBezTo>
                      <a:pt x="14348" y="81212"/>
                      <a:pt x="6614" y="84317"/>
                      <a:pt x="2290" y="8194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1F7B3968-A1F2-773C-90AD-4E017471B74E}"/>
                  </a:ext>
                </a:extLst>
              </p:cNvPr>
              <p:cNvSpPr/>
              <p:nvPr/>
            </p:nvSpPr>
            <p:spPr>
              <a:xfrm>
                <a:off x="8876251" y="3250406"/>
                <a:ext cx="115183" cy="74962"/>
              </a:xfrm>
              <a:custGeom>
                <a:avLst/>
                <a:gdLst>
                  <a:gd name="connsiteX0" fmla="*/ 38 w 115183"/>
                  <a:gd name="connsiteY0" fmla="*/ 74939 h 74962"/>
                  <a:gd name="connsiteX1" fmla="*/ 11801 w 115183"/>
                  <a:gd name="connsiteY1" fmla="*/ 61108 h 74962"/>
                  <a:gd name="connsiteX2" fmla="*/ 47787 w 115183"/>
                  <a:gd name="connsiteY2" fmla="*/ 36305 h 74962"/>
                  <a:gd name="connsiteX3" fmla="*/ 92364 w 115183"/>
                  <a:gd name="connsiteY3" fmla="*/ 11302 h 74962"/>
                  <a:gd name="connsiteX4" fmla="*/ 115176 w 115183"/>
                  <a:gd name="connsiteY4" fmla="*/ 53 h 74962"/>
                  <a:gd name="connsiteX5" fmla="*/ 48339 w 115183"/>
                  <a:gd name="connsiteY5" fmla="*/ 39153 h 74962"/>
                  <a:gd name="connsiteX6" fmla="*/ 13192 w 115183"/>
                  <a:gd name="connsiteY6" fmla="*/ 63128 h 74962"/>
                  <a:gd name="connsiteX7" fmla="*/ 38 w 115183"/>
                  <a:gd name="connsiteY7" fmla="*/ 74939 h 7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183" h="74962">
                    <a:moveTo>
                      <a:pt x="38" y="74939"/>
                    </a:moveTo>
                    <a:cubicBezTo>
                      <a:pt x="-429" y="74710"/>
                      <a:pt x="3410" y="68624"/>
                      <a:pt x="11801" y="61108"/>
                    </a:cubicBezTo>
                    <a:cubicBezTo>
                      <a:pt x="20164" y="53574"/>
                      <a:pt x="32975" y="44801"/>
                      <a:pt x="47787" y="36305"/>
                    </a:cubicBezTo>
                    <a:cubicBezTo>
                      <a:pt x="62493" y="27637"/>
                      <a:pt x="79200" y="18332"/>
                      <a:pt x="92364" y="11302"/>
                    </a:cubicBezTo>
                    <a:cubicBezTo>
                      <a:pt x="105518" y="4301"/>
                      <a:pt x="114928" y="-566"/>
                      <a:pt x="115176" y="53"/>
                    </a:cubicBezTo>
                    <a:cubicBezTo>
                      <a:pt x="115814" y="1549"/>
                      <a:pt x="77314" y="21903"/>
                      <a:pt x="48339" y="39153"/>
                    </a:cubicBezTo>
                    <a:cubicBezTo>
                      <a:pt x="33728" y="47678"/>
                      <a:pt x="21393" y="56165"/>
                      <a:pt x="13192" y="63128"/>
                    </a:cubicBezTo>
                    <a:cubicBezTo>
                      <a:pt x="4972" y="70062"/>
                      <a:pt x="781" y="75367"/>
                      <a:pt x="38" y="7493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BAEDD891-7580-39B9-D062-CA7E518FAB22}"/>
                  </a:ext>
                </a:extLst>
              </p:cNvPr>
              <p:cNvSpPr/>
              <p:nvPr/>
            </p:nvSpPr>
            <p:spPr>
              <a:xfrm>
                <a:off x="8873134" y="3247508"/>
                <a:ext cx="117102" cy="73846"/>
              </a:xfrm>
              <a:custGeom>
                <a:avLst/>
                <a:gdLst>
                  <a:gd name="connsiteX0" fmla="*/ 60 w 117102"/>
                  <a:gd name="connsiteY0" fmla="*/ 73827 h 73846"/>
                  <a:gd name="connsiteX1" fmla="*/ 12576 w 117102"/>
                  <a:gd name="connsiteY1" fmla="*/ 59558 h 73846"/>
                  <a:gd name="connsiteX2" fmla="*/ 48532 w 117102"/>
                  <a:gd name="connsiteY2" fmla="*/ 32660 h 73846"/>
                  <a:gd name="connsiteX3" fmla="*/ 117093 w 117102"/>
                  <a:gd name="connsiteY3" fmla="*/ 65 h 73846"/>
                  <a:gd name="connsiteX4" fmla="*/ 92881 w 117102"/>
                  <a:gd name="connsiteY4" fmla="*/ 8866 h 73846"/>
                  <a:gd name="connsiteX5" fmla="*/ 46056 w 117102"/>
                  <a:gd name="connsiteY5" fmla="*/ 31917 h 73846"/>
                  <a:gd name="connsiteX6" fmla="*/ 10528 w 117102"/>
                  <a:gd name="connsiteY6" fmla="*/ 58796 h 73846"/>
                  <a:gd name="connsiteX7" fmla="*/ 60 w 117102"/>
                  <a:gd name="connsiteY7" fmla="*/ 73827 h 7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02" h="73846">
                    <a:moveTo>
                      <a:pt x="60" y="73827"/>
                    </a:moveTo>
                    <a:cubicBezTo>
                      <a:pt x="698" y="74246"/>
                      <a:pt x="4356" y="67798"/>
                      <a:pt x="12576" y="59558"/>
                    </a:cubicBezTo>
                    <a:cubicBezTo>
                      <a:pt x="20691" y="51243"/>
                      <a:pt x="33331" y="41318"/>
                      <a:pt x="48532" y="32660"/>
                    </a:cubicBezTo>
                    <a:cubicBezTo>
                      <a:pt x="78898" y="15029"/>
                      <a:pt x="117779" y="1570"/>
                      <a:pt x="117093" y="65"/>
                    </a:cubicBezTo>
                    <a:cubicBezTo>
                      <a:pt x="116846" y="-535"/>
                      <a:pt x="106806" y="3047"/>
                      <a:pt x="92881" y="8866"/>
                    </a:cubicBezTo>
                    <a:cubicBezTo>
                      <a:pt x="78965" y="14677"/>
                      <a:pt x="61248" y="22944"/>
                      <a:pt x="46056" y="31917"/>
                    </a:cubicBezTo>
                    <a:cubicBezTo>
                      <a:pt x="30797" y="40737"/>
                      <a:pt x="18338" y="50519"/>
                      <a:pt x="10528" y="58796"/>
                    </a:cubicBezTo>
                    <a:cubicBezTo>
                      <a:pt x="2651" y="67073"/>
                      <a:pt x="-483" y="73551"/>
                      <a:pt x="60" y="7382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7CD23B28-FED7-16D0-2D95-CBAF2E583A0B}"/>
                </a:ext>
              </a:extLst>
            </p:cNvPr>
            <p:cNvSpPr/>
            <p:nvPr/>
          </p:nvSpPr>
          <p:spPr>
            <a:xfrm rot="14256501">
              <a:off x="8504410" y="2993457"/>
              <a:ext cx="24835" cy="9151"/>
            </a:xfrm>
            <a:custGeom>
              <a:avLst/>
              <a:gdLst>
                <a:gd name="connsiteX0" fmla="*/ 22955 w 22955"/>
                <a:gd name="connsiteY0" fmla="*/ 4229 h 8458"/>
                <a:gd name="connsiteX1" fmla="*/ 11478 w 22955"/>
                <a:gd name="connsiteY1" fmla="*/ 8458 h 8458"/>
                <a:gd name="connsiteX2" fmla="*/ 0 w 22955"/>
                <a:gd name="connsiteY2" fmla="*/ 4229 h 8458"/>
                <a:gd name="connsiteX3" fmla="*/ 11478 w 22955"/>
                <a:gd name="connsiteY3" fmla="*/ 0 h 8458"/>
                <a:gd name="connsiteX4" fmla="*/ 22955 w 22955"/>
                <a:gd name="connsiteY4" fmla="*/ 4229 h 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" h="8458">
                  <a:moveTo>
                    <a:pt x="22955" y="4229"/>
                  </a:moveTo>
                  <a:cubicBezTo>
                    <a:pt x="22955" y="6565"/>
                    <a:pt x="17817" y="8458"/>
                    <a:pt x="11478" y="8458"/>
                  </a:cubicBezTo>
                  <a:cubicBezTo>
                    <a:pt x="5139" y="8458"/>
                    <a:pt x="0" y="6565"/>
                    <a:pt x="0" y="4229"/>
                  </a:cubicBezTo>
                  <a:cubicBezTo>
                    <a:pt x="0" y="1894"/>
                    <a:pt x="5139" y="0"/>
                    <a:pt x="11478" y="0"/>
                  </a:cubicBezTo>
                  <a:cubicBezTo>
                    <a:pt x="17816" y="0"/>
                    <a:pt x="22955" y="1894"/>
                    <a:pt x="22955" y="4229"/>
                  </a:cubicBezTo>
                  <a:close/>
                </a:path>
              </a:pathLst>
            </a:custGeom>
            <a:solidFill>
              <a:srgbClr val="DDD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3" name="图形 3">
              <a:extLst>
                <a:ext uri="{FF2B5EF4-FFF2-40B4-BE49-F238E27FC236}">
                  <a16:creationId xmlns:a16="http://schemas.microsoft.com/office/drawing/2014/main" id="{56A35B49-1121-335A-7E0D-BB99A57159C8}"/>
                </a:ext>
              </a:extLst>
            </p:cNvPr>
            <p:cNvGrpSpPr/>
            <p:nvPr/>
          </p:nvGrpSpPr>
          <p:grpSpPr>
            <a:xfrm>
              <a:off x="8592606" y="3023074"/>
              <a:ext cx="74293" cy="115146"/>
              <a:chOff x="8983537" y="3249208"/>
              <a:chExt cx="68669" cy="106430"/>
            </a:xfrm>
          </p:grpSpPr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652DAA80-9B4D-46FB-E439-6FCFA41E269B}"/>
                  </a:ext>
                </a:extLst>
              </p:cNvPr>
              <p:cNvSpPr/>
              <p:nvPr/>
            </p:nvSpPr>
            <p:spPr>
              <a:xfrm>
                <a:off x="8983537" y="3266954"/>
                <a:ext cx="62586" cy="84346"/>
              </a:xfrm>
              <a:custGeom>
                <a:avLst/>
                <a:gdLst>
                  <a:gd name="connsiteX0" fmla="*/ 27569 w 62586"/>
                  <a:gd name="connsiteY0" fmla="*/ 72269 h 84346"/>
                  <a:gd name="connsiteX1" fmla="*/ 51181 w 62586"/>
                  <a:gd name="connsiteY1" fmla="*/ 66868 h 84346"/>
                  <a:gd name="connsiteX2" fmla="*/ 56744 w 62586"/>
                  <a:gd name="connsiteY2" fmla="*/ 59172 h 84346"/>
                  <a:gd name="connsiteX3" fmla="*/ 53172 w 62586"/>
                  <a:gd name="connsiteY3" fmla="*/ 260 h 84346"/>
                  <a:gd name="connsiteX4" fmla="*/ 15539 w 62586"/>
                  <a:gd name="connsiteY4" fmla="*/ 35550 h 84346"/>
                  <a:gd name="connsiteX5" fmla="*/ 2337 w 62586"/>
                  <a:gd name="connsiteY5" fmla="*/ 84347 h 84346"/>
                  <a:gd name="connsiteX6" fmla="*/ 27569 w 62586"/>
                  <a:gd name="connsiteY6" fmla="*/ 72269 h 8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586" h="84346">
                    <a:moveTo>
                      <a:pt x="27569" y="72269"/>
                    </a:moveTo>
                    <a:cubicBezTo>
                      <a:pt x="37246" y="68954"/>
                      <a:pt x="45990" y="67268"/>
                      <a:pt x="51181" y="66868"/>
                    </a:cubicBezTo>
                    <a:cubicBezTo>
                      <a:pt x="53248" y="64535"/>
                      <a:pt x="55134" y="61992"/>
                      <a:pt x="56744" y="59172"/>
                    </a:cubicBezTo>
                    <a:cubicBezTo>
                      <a:pt x="70298" y="35541"/>
                      <a:pt x="56467" y="1889"/>
                      <a:pt x="53172" y="260"/>
                    </a:cubicBezTo>
                    <a:cubicBezTo>
                      <a:pt x="48352" y="-2112"/>
                      <a:pt x="29112" y="11918"/>
                      <a:pt x="15539" y="35550"/>
                    </a:cubicBezTo>
                    <a:cubicBezTo>
                      <a:pt x="3089" y="57286"/>
                      <a:pt x="-3940" y="78032"/>
                      <a:pt x="2337" y="84347"/>
                    </a:cubicBezTo>
                    <a:cubicBezTo>
                      <a:pt x="4432" y="81346"/>
                      <a:pt x="15024" y="76574"/>
                      <a:pt x="27569" y="72269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12E62C2B-619F-BAB5-0A7A-19C5B84A4D4B}"/>
                  </a:ext>
                </a:extLst>
              </p:cNvPr>
              <p:cNvSpPr/>
              <p:nvPr/>
            </p:nvSpPr>
            <p:spPr>
              <a:xfrm>
                <a:off x="8984846" y="3249208"/>
                <a:ext cx="67361" cy="85490"/>
              </a:xfrm>
              <a:custGeom>
                <a:avLst/>
                <a:gdLst>
                  <a:gd name="connsiteX0" fmla="*/ 58998 w 67361"/>
                  <a:gd name="connsiteY0" fmla="*/ 232 h 85490"/>
                  <a:gd name="connsiteX1" fmla="*/ 18116 w 67361"/>
                  <a:gd name="connsiteY1" fmla="*/ 40637 h 85490"/>
                  <a:gd name="connsiteX2" fmla="*/ 0 w 67361"/>
                  <a:gd name="connsiteY2" fmla="*/ 85490 h 85490"/>
                  <a:gd name="connsiteX3" fmla="*/ 14230 w 67361"/>
                  <a:gd name="connsiteY3" fmla="*/ 53296 h 85490"/>
                  <a:gd name="connsiteX4" fmla="*/ 51864 w 67361"/>
                  <a:gd name="connsiteY4" fmla="*/ 18006 h 85490"/>
                  <a:gd name="connsiteX5" fmla="*/ 59941 w 67361"/>
                  <a:gd name="connsiteY5" fmla="*/ 64936 h 85490"/>
                  <a:gd name="connsiteX6" fmla="*/ 60122 w 67361"/>
                  <a:gd name="connsiteY6" fmla="*/ 64678 h 85490"/>
                  <a:gd name="connsiteX7" fmla="*/ 58998 w 67361"/>
                  <a:gd name="connsiteY7" fmla="*/ 232 h 8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85490">
                    <a:moveTo>
                      <a:pt x="58998" y="232"/>
                    </a:moveTo>
                    <a:cubicBezTo>
                      <a:pt x="54064" y="-2159"/>
                      <a:pt x="33328" y="14091"/>
                      <a:pt x="18116" y="40637"/>
                    </a:cubicBezTo>
                    <a:cubicBezTo>
                      <a:pt x="8125" y="58049"/>
                      <a:pt x="1010" y="74861"/>
                      <a:pt x="0" y="85490"/>
                    </a:cubicBezTo>
                    <a:cubicBezTo>
                      <a:pt x="2381" y="76413"/>
                      <a:pt x="7544" y="64983"/>
                      <a:pt x="14230" y="53296"/>
                    </a:cubicBezTo>
                    <a:cubicBezTo>
                      <a:pt x="27794" y="29664"/>
                      <a:pt x="47044" y="15634"/>
                      <a:pt x="51864" y="18006"/>
                    </a:cubicBezTo>
                    <a:cubicBezTo>
                      <a:pt x="54645" y="19368"/>
                      <a:pt x="64770" y="43304"/>
                      <a:pt x="59941" y="64936"/>
                    </a:cubicBezTo>
                    <a:cubicBezTo>
                      <a:pt x="59998" y="64840"/>
                      <a:pt x="60065" y="64783"/>
                      <a:pt x="60122" y="64678"/>
                    </a:cubicBezTo>
                    <a:cubicBezTo>
                      <a:pt x="75333" y="38161"/>
                      <a:pt x="62379" y="1871"/>
                      <a:pt x="58998" y="232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4550C8F8-AE7C-06C0-2E15-2E6AD2B2D2B3}"/>
                  </a:ext>
                </a:extLst>
              </p:cNvPr>
              <p:cNvSpPr/>
              <p:nvPr/>
            </p:nvSpPr>
            <p:spPr>
              <a:xfrm>
                <a:off x="8985397" y="3333700"/>
                <a:ext cx="54254" cy="21938"/>
              </a:xfrm>
              <a:custGeom>
                <a:avLst/>
                <a:gdLst>
                  <a:gd name="connsiteX0" fmla="*/ 30376 w 54254"/>
                  <a:gd name="connsiteY0" fmla="*/ 19153 h 21938"/>
                  <a:gd name="connsiteX1" fmla="*/ 153 w 54254"/>
                  <a:gd name="connsiteY1" fmla="*/ 19143 h 21938"/>
                  <a:gd name="connsiteX2" fmla="*/ 25718 w 54254"/>
                  <a:gd name="connsiteY2" fmla="*/ 5523 h 21938"/>
                  <a:gd name="connsiteX3" fmla="*/ 54236 w 54254"/>
                  <a:gd name="connsiteY3" fmla="*/ 560 h 21938"/>
                  <a:gd name="connsiteX4" fmla="*/ 30376 w 54254"/>
                  <a:gd name="connsiteY4" fmla="*/ 19153 h 2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254" h="21938">
                    <a:moveTo>
                      <a:pt x="30376" y="19153"/>
                    </a:moveTo>
                    <a:cubicBezTo>
                      <a:pt x="15450" y="24268"/>
                      <a:pt x="1411" y="21153"/>
                      <a:pt x="153" y="19143"/>
                    </a:cubicBezTo>
                    <a:cubicBezTo>
                      <a:pt x="-1523" y="16448"/>
                      <a:pt x="10774" y="10647"/>
                      <a:pt x="25718" y="5523"/>
                    </a:cubicBezTo>
                    <a:cubicBezTo>
                      <a:pt x="40663" y="398"/>
                      <a:pt x="53550" y="-897"/>
                      <a:pt x="54236" y="560"/>
                    </a:cubicBezTo>
                    <a:cubicBezTo>
                      <a:pt x="54732" y="1570"/>
                      <a:pt x="45311" y="14019"/>
                      <a:pt x="30376" y="19153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37" name="图形 3">
              <a:extLst>
                <a:ext uri="{FF2B5EF4-FFF2-40B4-BE49-F238E27FC236}">
                  <a16:creationId xmlns:a16="http://schemas.microsoft.com/office/drawing/2014/main" id="{D49674C5-5056-A295-11B0-CFFB1E0B7154}"/>
                </a:ext>
              </a:extLst>
            </p:cNvPr>
            <p:cNvGrpSpPr/>
            <p:nvPr/>
          </p:nvGrpSpPr>
          <p:grpSpPr>
            <a:xfrm>
              <a:off x="8462085" y="3147594"/>
              <a:ext cx="123542" cy="68941"/>
              <a:chOff x="8862896" y="3364302"/>
              <a:chExt cx="114190" cy="63722"/>
            </a:xfrm>
          </p:grpSpPr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9C33D17E-E54D-7909-358A-A9224E776231}"/>
                  </a:ext>
                </a:extLst>
              </p:cNvPr>
              <p:cNvSpPr/>
              <p:nvPr/>
            </p:nvSpPr>
            <p:spPr>
              <a:xfrm>
                <a:off x="8880453" y="3371538"/>
                <a:ext cx="95296" cy="51495"/>
              </a:xfrm>
              <a:custGeom>
                <a:avLst/>
                <a:gdLst>
                  <a:gd name="connsiteX0" fmla="*/ 68855 w 95296"/>
                  <a:gd name="connsiteY0" fmla="*/ 38770 h 51495"/>
                  <a:gd name="connsiteX1" fmla="*/ 48233 w 95296"/>
                  <a:gd name="connsiteY1" fmla="*/ 51495 h 51495"/>
                  <a:gd name="connsiteX2" fmla="*/ 38870 w 95296"/>
                  <a:gd name="connsiteY2" fmla="*/ 49923 h 51495"/>
                  <a:gd name="connsiteX3" fmla="*/ 75 w 95296"/>
                  <a:gd name="connsiteY3" fmla="*/ 5442 h 51495"/>
                  <a:gd name="connsiteX4" fmla="*/ 51643 w 95296"/>
                  <a:gd name="connsiteY4" fmla="*/ 4184 h 51495"/>
                  <a:gd name="connsiteX5" fmla="*/ 95296 w 95296"/>
                  <a:gd name="connsiteY5" fmla="*/ 29664 h 51495"/>
                  <a:gd name="connsiteX6" fmla="*/ 68855 w 95296"/>
                  <a:gd name="connsiteY6" fmla="*/ 38770 h 5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296" h="51495">
                    <a:moveTo>
                      <a:pt x="68855" y="38770"/>
                    </a:moveTo>
                    <a:cubicBezTo>
                      <a:pt x="59634" y="43199"/>
                      <a:pt x="52214" y="48123"/>
                      <a:pt x="48233" y="51495"/>
                    </a:cubicBezTo>
                    <a:cubicBezTo>
                      <a:pt x="45128" y="51295"/>
                      <a:pt x="41994" y="50809"/>
                      <a:pt x="38870" y="49923"/>
                    </a:cubicBezTo>
                    <a:cubicBezTo>
                      <a:pt x="12619" y="42589"/>
                      <a:pt x="-1145" y="8937"/>
                      <a:pt x="75" y="5442"/>
                    </a:cubicBezTo>
                    <a:cubicBezTo>
                      <a:pt x="1846" y="384"/>
                      <a:pt x="25392" y="-3150"/>
                      <a:pt x="51643" y="4184"/>
                    </a:cubicBezTo>
                    <a:cubicBezTo>
                      <a:pt x="75760" y="10918"/>
                      <a:pt x="95344" y="20758"/>
                      <a:pt x="95296" y="29664"/>
                    </a:cubicBezTo>
                    <a:cubicBezTo>
                      <a:pt x="91695" y="28987"/>
                      <a:pt x="80808" y="33026"/>
                      <a:pt x="68855" y="38770"/>
                    </a:cubicBezTo>
                    <a:close/>
                  </a:path>
                </a:pathLst>
              </a:custGeom>
              <a:solidFill>
                <a:srgbClr val="B1CB3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470CA3F0-33A7-C110-B9B8-CB93114E6AA6}"/>
                  </a:ext>
                </a:extLst>
              </p:cNvPr>
              <p:cNvSpPr/>
              <p:nvPr/>
            </p:nvSpPr>
            <p:spPr>
              <a:xfrm>
                <a:off x="8862896" y="3364302"/>
                <a:ext cx="101937" cy="51787"/>
              </a:xfrm>
              <a:custGeom>
                <a:avLst/>
                <a:gdLst>
                  <a:gd name="connsiteX0" fmla="*/ 68 w 101937"/>
                  <a:gd name="connsiteY0" fmla="*/ 5030 h 51787"/>
                  <a:gd name="connsiteX1" fmla="*/ 57542 w 101937"/>
                  <a:gd name="connsiteY1" fmla="*/ 5115 h 51787"/>
                  <a:gd name="connsiteX2" fmla="*/ 101938 w 101937"/>
                  <a:gd name="connsiteY2" fmla="*/ 24365 h 51787"/>
                  <a:gd name="connsiteX3" fmla="*/ 69191 w 101937"/>
                  <a:gd name="connsiteY3" fmla="*/ 11430 h 51787"/>
                  <a:gd name="connsiteX4" fmla="*/ 17622 w 101937"/>
                  <a:gd name="connsiteY4" fmla="*/ 12687 h 51787"/>
                  <a:gd name="connsiteX5" fmla="*/ 44807 w 101937"/>
                  <a:gd name="connsiteY5" fmla="*/ 51788 h 51787"/>
                  <a:gd name="connsiteX6" fmla="*/ 44512 w 101937"/>
                  <a:gd name="connsiteY6" fmla="*/ 51721 h 51787"/>
                  <a:gd name="connsiteX7" fmla="*/ 68 w 101937"/>
                  <a:gd name="connsiteY7" fmla="*/ 5030 h 5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37" h="51787">
                    <a:moveTo>
                      <a:pt x="68" y="5030"/>
                    </a:moveTo>
                    <a:cubicBezTo>
                      <a:pt x="1906" y="-124"/>
                      <a:pt x="28081" y="-3105"/>
                      <a:pt x="57542" y="5115"/>
                    </a:cubicBezTo>
                    <a:cubicBezTo>
                      <a:pt x="76887" y="10516"/>
                      <a:pt x="93765" y="17488"/>
                      <a:pt x="101938" y="24365"/>
                    </a:cubicBezTo>
                    <a:cubicBezTo>
                      <a:pt x="93880" y="19584"/>
                      <a:pt x="82173" y="15050"/>
                      <a:pt x="69191" y="11430"/>
                    </a:cubicBezTo>
                    <a:cubicBezTo>
                      <a:pt x="42940" y="4096"/>
                      <a:pt x="19385" y="7639"/>
                      <a:pt x="17622" y="12687"/>
                    </a:cubicBezTo>
                    <a:cubicBezTo>
                      <a:pt x="16603" y="15631"/>
                      <a:pt x="26176" y="39767"/>
                      <a:pt x="44807" y="51788"/>
                    </a:cubicBezTo>
                    <a:cubicBezTo>
                      <a:pt x="44712" y="51769"/>
                      <a:pt x="44607" y="51750"/>
                      <a:pt x="44512" y="51721"/>
                    </a:cubicBezTo>
                    <a:cubicBezTo>
                      <a:pt x="15070" y="43501"/>
                      <a:pt x="-1189" y="8573"/>
                      <a:pt x="68" y="5030"/>
                    </a:cubicBezTo>
                    <a:close/>
                  </a:path>
                </a:pathLst>
              </a:custGeom>
              <a:solidFill>
                <a:srgbClr val="93C0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3661FBF9-4D6A-9D95-D7D6-43A30777125D}"/>
                  </a:ext>
                </a:extLst>
              </p:cNvPr>
              <p:cNvSpPr/>
              <p:nvPr/>
            </p:nvSpPr>
            <p:spPr>
              <a:xfrm>
                <a:off x="8925476" y="3401077"/>
                <a:ext cx="51610" cy="26947"/>
              </a:xfrm>
              <a:custGeom>
                <a:avLst/>
                <a:gdLst>
                  <a:gd name="connsiteX0" fmla="*/ 30061 w 51610"/>
                  <a:gd name="connsiteY0" fmla="*/ 22204 h 26947"/>
                  <a:gd name="connsiteX1" fmla="*/ 51588 w 51610"/>
                  <a:gd name="connsiteY1" fmla="*/ 992 h 26947"/>
                  <a:gd name="connsiteX2" fmla="*/ 23823 w 51610"/>
                  <a:gd name="connsiteY2" fmla="*/ 9231 h 26947"/>
                  <a:gd name="connsiteX3" fmla="*/ 19 w 51610"/>
                  <a:gd name="connsiteY3" fmla="*/ 25728 h 26947"/>
                  <a:gd name="connsiteX4" fmla="*/ 30061 w 51610"/>
                  <a:gd name="connsiteY4" fmla="*/ 22204 h 2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10" h="26947">
                    <a:moveTo>
                      <a:pt x="30061" y="22204"/>
                    </a:moveTo>
                    <a:cubicBezTo>
                      <a:pt x="44282" y="15365"/>
                      <a:pt x="52093" y="3306"/>
                      <a:pt x="51588" y="992"/>
                    </a:cubicBezTo>
                    <a:cubicBezTo>
                      <a:pt x="50893" y="-2094"/>
                      <a:pt x="38062" y="2402"/>
                      <a:pt x="23823" y="9231"/>
                    </a:cubicBezTo>
                    <a:cubicBezTo>
                      <a:pt x="9583" y="16070"/>
                      <a:pt x="-504" y="24185"/>
                      <a:pt x="19" y="25728"/>
                    </a:cubicBezTo>
                    <a:cubicBezTo>
                      <a:pt x="391" y="26795"/>
                      <a:pt x="15831" y="29033"/>
                      <a:pt x="30061" y="22204"/>
                    </a:cubicBez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1" name="图形 3">
              <a:extLst>
                <a:ext uri="{FF2B5EF4-FFF2-40B4-BE49-F238E27FC236}">
                  <a16:creationId xmlns:a16="http://schemas.microsoft.com/office/drawing/2014/main" id="{6733D9FC-46A3-C440-62FF-32BFBFBF8278}"/>
                </a:ext>
              </a:extLst>
            </p:cNvPr>
            <p:cNvGrpSpPr/>
            <p:nvPr/>
          </p:nvGrpSpPr>
          <p:grpSpPr>
            <a:xfrm>
              <a:off x="8358855" y="2665802"/>
              <a:ext cx="141329" cy="200117"/>
              <a:chOff x="8767480" y="2918980"/>
              <a:chExt cx="130631" cy="184969"/>
            </a:xfrm>
          </p:grpSpPr>
          <p:sp>
            <p:nvSpPr>
              <p:cNvPr id="942" name="任意多边形: 形状 941">
                <a:extLst>
                  <a:ext uri="{FF2B5EF4-FFF2-40B4-BE49-F238E27FC236}">
                    <a16:creationId xmlns:a16="http://schemas.microsoft.com/office/drawing/2014/main" id="{1B920820-EA7C-A228-5F69-353AE789819B}"/>
                  </a:ext>
                </a:extLst>
              </p:cNvPr>
              <p:cNvSpPr/>
              <p:nvPr/>
            </p:nvSpPr>
            <p:spPr>
              <a:xfrm>
                <a:off x="8767480" y="2918980"/>
                <a:ext cx="130631" cy="184969"/>
              </a:xfrm>
              <a:custGeom>
                <a:avLst/>
                <a:gdLst>
                  <a:gd name="connsiteX0" fmla="*/ 10768 w 130631"/>
                  <a:gd name="connsiteY0" fmla="*/ 76 h 184969"/>
                  <a:gd name="connsiteX1" fmla="*/ 24217 w 130631"/>
                  <a:gd name="connsiteY1" fmla="*/ 7049 h 184969"/>
                  <a:gd name="connsiteX2" fmla="*/ 44258 w 130631"/>
                  <a:gd name="connsiteY2" fmla="*/ 26775 h 184969"/>
                  <a:gd name="connsiteX3" fmla="*/ 97769 w 130631"/>
                  <a:gd name="connsiteY3" fmla="*/ 91983 h 184969"/>
                  <a:gd name="connsiteX4" fmla="*/ 127335 w 130631"/>
                  <a:gd name="connsiteY4" fmla="*/ 153400 h 184969"/>
                  <a:gd name="connsiteX5" fmla="*/ 122725 w 130631"/>
                  <a:gd name="connsiteY5" fmla="*/ 179489 h 184969"/>
                  <a:gd name="connsiteX6" fmla="*/ 93550 w 130631"/>
                  <a:gd name="connsiteY6" fmla="*/ 176565 h 184969"/>
                  <a:gd name="connsiteX7" fmla="*/ 33295 w 130631"/>
                  <a:gd name="connsiteY7" fmla="*/ 114652 h 184969"/>
                  <a:gd name="connsiteX8" fmla="*/ 872 w 130631"/>
                  <a:gd name="connsiteY8" fmla="*/ 37852 h 184969"/>
                  <a:gd name="connsiteX9" fmla="*/ 1872 w 130631"/>
                  <a:gd name="connsiteY9" fmla="*/ 10935 h 184969"/>
                  <a:gd name="connsiteX10" fmla="*/ 10768 w 130631"/>
                  <a:gd name="connsiteY10" fmla="*/ 76 h 18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631" h="184969">
                    <a:moveTo>
                      <a:pt x="10768" y="76"/>
                    </a:moveTo>
                    <a:cubicBezTo>
                      <a:pt x="14378" y="-524"/>
                      <a:pt x="18979" y="2476"/>
                      <a:pt x="24217" y="7049"/>
                    </a:cubicBezTo>
                    <a:cubicBezTo>
                      <a:pt x="29847" y="11782"/>
                      <a:pt x="36286" y="18440"/>
                      <a:pt x="44258" y="26775"/>
                    </a:cubicBezTo>
                    <a:cubicBezTo>
                      <a:pt x="59736" y="43396"/>
                      <a:pt x="79872" y="66380"/>
                      <a:pt x="97769" y="91983"/>
                    </a:cubicBezTo>
                    <a:cubicBezTo>
                      <a:pt x="114448" y="115805"/>
                      <a:pt x="121220" y="138589"/>
                      <a:pt x="127335" y="153400"/>
                    </a:cubicBezTo>
                    <a:cubicBezTo>
                      <a:pt x="134364" y="170364"/>
                      <a:pt x="128878" y="174784"/>
                      <a:pt x="122725" y="179489"/>
                    </a:cubicBezTo>
                    <a:cubicBezTo>
                      <a:pt x="113552" y="186481"/>
                      <a:pt x="106847" y="188062"/>
                      <a:pt x="93550" y="176565"/>
                    </a:cubicBezTo>
                    <a:cubicBezTo>
                      <a:pt x="75224" y="160687"/>
                      <a:pt x="50583" y="140265"/>
                      <a:pt x="33295" y="114652"/>
                    </a:cubicBezTo>
                    <a:cubicBezTo>
                      <a:pt x="14750" y="87125"/>
                      <a:pt x="3805" y="59769"/>
                      <a:pt x="872" y="37852"/>
                    </a:cubicBezTo>
                    <a:cubicBezTo>
                      <a:pt x="-633" y="26946"/>
                      <a:pt x="-119" y="17526"/>
                      <a:pt x="1872" y="10935"/>
                    </a:cubicBezTo>
                    <a:cubicBezTo>
                      <a:pt x="4034" y="4105"/>
                      <a:pt x="7206" y="705"/>
                      <a:pt x="10768" y="7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3" name="任意多边形: 形状 942">
                <a:extLst>
                  <a:ext uri="{FF2B5EF4-FFF2-40B4-BE49-F238E27FC236}">
                    <a16:creationId xmlns:a16="http://schemas.microsoft.com/office/drawing/2014/main" id="{70FA2098-B0E9-7AB1-8605-107593B5AC14}"/>
                  </a:ext>
                </a:extLst>
              </p:cNvPr>
              <p:cNvSpPr/>
              <p:nvPr/>
            </p:nvSpPr>
            <p:spPr>
              <a:xfrm>
                <a:off x="8775900" y="2919386"/>
                <a:ext cx="114341" cy="179097"/>
              </a:xfrm>
              <a:custGeom>
                <a:avLst/>
                <a:gdLst>
                  <a:gd name="connsiteX0" fmla="*/ 481 w 114341"/>
                  <a:gd name="connsiteY0" fmla="*/ 4 h 179097"/>
                  <a:gd name="connsiteX1" fmla="*/ 8920 w 114341"/>
                  <a:gd name="connsiteY1" fmla="*/ 27455 h 179097"/>
                  <a:gd name="connsiteX2" fmla="*/ 40629 w 114341"/>
                  <a:gd name="connsiteY2" fmla="*/ 87948 h 179097"/>
                  <a:gd name="connsiteX3" fmla="*/ 89045 w 114341"/>
                  <a:gd name="connsiteY3" fmla="*/ 149699 h 179097"/>
                  <a:gd name="connsiteX4" fmla="*/ 114295 w 114341"/>
                  <a:gd name="connsiteY4" fmla="*/ 179074 h 179097"/>
                  <a:gd name="connsiteX5" fmla="*/ 85654 w 114341"/>
                  <a:gd name="connsiteY5" fmla="*/ 151280 h 179097"/>
                  <a:gd name="connsiteX6" fmla="*/ 36286 w 114341"/>
                  <a:gd name="connsiteY6" fmla="*/ 88948 h 179097"/>
                  <a:gd name="connsiteX7" fmla="*/ 5263 w 114341"/>
                  <a:gd name="connsiteY7" fmla="*/ 28245 h 179097"/>
                  <a:gd name="connsiteX8" fmla="*/ 481 w 114341"/>
                  <a:gd name="connsiteY8" fmla="*/ 4 h 17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341" h="179097">
                    <a:moveTo>
                      <a:pt x="481" y="4"/>
                    </a:moveTo>
                    <a:cubicBezTo>
                      <a:pt x="1643" y="-234"/>
                      <a:pt x="2472" y="10938"/>
                      <a:pt x="8920" y="27455"/>
                    </a:cubicBezTo>
                    <a:cubicBezTo>
                      <a:pt x="15092" y="44019"/>
                      <a:pt x="26056" y="65822"/>
                      <a:pt x="40629" y="87948"/>
                    </a:cubicBezTo>
                    <a:cubicBezTo>
                      <a:pt x="55126" y="110160"/>
                      <a:pt x="74014" y="132697"/>
                      <a:pt x="89045" y="149699"/>
                    </a:cubicBezTo>
                    <a:cubicBezTo>
                      <a:pt x="104066" y="166720"/>
                      <a:pt x="115153" y="178407"/>
                      <a:pt x="114295" y="179074"/>
                    </a:cubicBezTo>
                    <a:cubicBezTo>
                      <a:pt x="113486" y="179683"/>
                      <a:pt x="101341" y="168339"/>
                      <a:pt x="85654" y="151280"/>
                    </a:cubicBezTo>
                    <a:cubicBezTo>
                      <a:pt x="69957" y="134240"/>
                      <a:pt x="50840" y="111294"/>
                      <a:pt x="36286" y="88948"/>
                    </a:cubicBezTo>
                    <a:cubicBezTo>
                      <a:pt x="21655" y="66707"/>
                      <a:pt x="10901" y="44952"/>
                      <a:pt x="5263" y="28245"/>
                    </a:cubicBezTo>
                    <a:cubicBezTo>
                      <a:pt x="-614" y="11538"/>
                      <a:pt x="-433" y="13"/>
                      <a:pt x="481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5C8F53A5-A0C4-4F28-250E-8C02BFE01647}"/>
                  </a:ext>
                </a:extLst>
              </p:cNvPr>
              <p:cNvSpPr/>
              <p:nvPr/>
            </p:nvSpPr>
            <p:spPr>
              <a:xfrm>
                <a:off x="8783966" y="2920510"/>
                <a:ext cx="110036" cy="175105"/>
              </a:xfrm>
              <a:custGeom>
                <a:avLst/>
                <a:gdLst>
                  <a:gd name="connsiteX0" fmla="*/ 235 w 110036"/>
                  <a:gd name="connsiteY0" fmla="*/ 4 h 175105"/>
                  <a:gd name="connsiteX1" fmla="*/ 1083 w 110036"/>
                  <a:gd name="connsiteY1" fmla="*/ 7014 h 175105"/>
                  <a:gd name="connsiteX2" fmla="*/ 8418 w 110036"/>
                  <a:gd name="connsiteY2" fmla="*/ 25388 h 175105"/>
                  <a:gd name="connsiteX3" fmla="*/ 42326 w 110036"/>
                  <a:gd name="connsiteY3" fmla="*/ 82690 h 175105"/>
                  <a:gd name="connsiteX4" fmla="*/ 86361 w 110036"/>
                  <a:gd name="connsiteY4" fmla="*/ 145755 h 175105"/>
                  <a:gd name="connsiteX5" fmla="*/ 109983 w 110036"/>
                  <a:gd name="connsiteY5" fmla="*/ 175083 h 175105"/>
                  <a:gd name="connsiteX6" fmla="*/ 87961 w 110036"/>
                  <a:gd name="connsiteY6" fmla="*/ 142907 h 175105"/>
                  <a:gd name="connsiteX7" fmla="*/ 43260 w 110036"/>
                  <a:gd name="connsiteY7" fmla="*/ 78937 h 175105"/>
                  <a:gd name="connsiteX8" fmla="*/ 10618 w 110036"/>
                  <a:gd name="connsiteY8" fmla="*/ 22959 h 175105"/>
                  <a:gd name="connsiteX9" fmla="*/ 3064 w 110036"/>
                  <a:gd name="connsiteY9" fmla="*/ 5995 h 175105"/>
                  <a:gd name="connsiteX10" fmla="*/ 235 w 110036"/>
                  <a:gd name="connsiteY10" fmla="*/ 4 h 17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036" h="175105">
                    <a:moveTo>
                      <a:pt x="235" y="4"/>
                    </a:moveTo>
                    <a:cubicBezTo>
                      <a:pt x="-241" y="118"/>
                      <a:pt x="-12" y="2585"/>
                      <a:pt x="1083" y="7014"/>
                    </a:cubicBezTo>
                    <a:cubicBezTo>
                      <a:pt x="2474" y="11434"/>
                      <a:pt x="4741" y="17768"/>
                      <a:pt x="8418" y="25388"/>
                    </a:cubicBezTo>
                    <a:cubicBezTo>
                      <a:pt x="15609" y="40666"/>
                      <a:pt x="27915" y="60849"/>
                      <a:pt x="42326" y="82690"/>
                    </a:cubicBezTo>
                    <a:cubicBezTo>
                      <a:pt x="56671" y="104598"/>
                      <a:pt x="73226" y="127991"/>
                      <a:pt x="86361" y="145755"/>
                    </a:cubicBezTo>
                    <a:cubicBezTo>
                      <a:pt x="99515" y="163500"/>
                      <a:pt x="109182" y="175702"/>
                      <a:pt x="109983" y="175083"/>
                    </a:cubicBezTo>
                    <a:cubicBezTo>
                      <a:pt x="110840" y="174435"/>
                      <a:pt x="101324" y="161281"/>
                      <a:pt x="87961" y="142907"/>
                    </a:cubicBezTo>
                    <a:cubicBezTo>
                      <a:pt x="74588" y="124543"/>
                      <a:pt x="57509" y="100797"/>
                      <a:pt x="43260" y="78937"/>
                    </a:cubicBezTo>
                    <a:cubicBezTo>
                      <a:pt x="28906" y="57135"/>
                      <a:pt x="17552" y="37361"/>
                      <a:pt x="10618" y="22959"/>
                    </a:cubicBezTo>
                    <a:cubicBezTo>
                      <a:pt x="7036" y="15777"/>
                      <a:pt x="4846" y="9957"/>
                      <a:pt x="3064" y="5995"/>
                    </a:cubicBezTo>
                    <a:cubicBezTo>
                      <a:pt x="1702" y="2042"/>
                      <a:pt x="759" y="-101"/>
                      <a:pt x="23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5" name="图形 3">
              <a:extLst>
                <a:ext uri="{FF2B5EF4-FFF2-40B4-BE49-F238E27FC236}">
                  <a16:creationId xmlns:a16="http://schemas.microsoft.com/office/drawing/2014/main" id="{9B9C2448-20B1-667E-8DB7-49F9A903238E}"/>
                </a:ext>
              </a:extLst>
            </p:cNvPr>
            <p:cNvGrpSpPr/>
            <p:nvPr/>
          </p:nvGrpSpPr>
          <p:grpSpPr>
            <a:xfrm>
              <a:off x="8475456" y="2621949"/>
              <a:ext cx="101237" cy="235712"/>
              <a:chOff x="8875255" y="2878447"/>
              <a:chExt cx="93574" cy="217869"/>
            </a:xfrm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22558308-30EE-D6EB-645F-5AF72BBCBC84}"/>
                  </a:ext>
                </a:extLst>
              </p:cNvPr>
              <p:cNvSpPr/>
              <p:nvPr/>
            </p:nvSpPr>
            <p:spPr>
              <a:xfrm>
                <a:off x="8875255" y="2878715"/>
                <a:ext cx="93574" cy="217583"/>
              </a:xfrm>
              <a:custGeom>
                <a:avLst/>
                <a:gdLst>
                  <a:gd name="connsiteX0" fmla="*/ 82349 w 93574"/>
                  <a:gd name="connsiteY0" fmla="*/ 165 h 217583"/>
                  <a:gd name="connsiteX1" fmla="*/ 93189 w 93574"/>
                  <a:gd name="connsiteY1" fmla="*/ 47809 h 217583"/>
                  <a:gd name="connsiteX2" fmla="*/ 72548 w 93574"/>
                  <a:gd name="connsiteY2" fmla="*/ 139316 h 217583"/>
                  <a:gd name="connsiteX3" fmla="*/ 43935 w 93574"/>
                  <a:gd name="connsiteY3" fmla="*/ 200800 h 217583"/>
                  <a:gd name="connsiteX4" fmla="*/ 22075 w 93574"/>
                  <a:gd name="connsiteY4" fmla="*/ 217573 h 217583"/>
                  <a:gd name="connsiteX5" fmla="*/ 7645 w 93574"/>
                  <a:gd name="connsiteY5" fmla="*/ 213411 h 217583"/>
                  <a:gd name="connsiteX6" fmla="*/ 825 w 93574"/>
                  <a:gd name="connsiteY6" fmla="*/ 193799 h 217583"/>
                  <a:gd name="connsiteX7" fmla="*/ 12464 w 93574"/>
                  <a:gd name="connsiteY7" fmla="*/ 98073 h 217583"/>
                  <a:gd name="connsiteX8" fmla="*/ 51574 w 93574"/>
                  <a:gd name="connsiteY8" fmla="*/ 24368 h 217583"/>
                  <a:gd name="connsiteX9" fmla="*/ 82349 w 93574"/>
                  <a:gd name="connsiteY9" fmla="*/ 165 h 2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574" h="217583">
                    <a:moveTo>
                      <a:pt x="82349" y="165"/>
                    </a:moveTo>
                    <a:cubicBezTo>
                      <a:pt x="89826" y="1575"/>
                      <a:pt x="95075" y="20615"/>
                      <a:pt x="93189" y="47809"/>
                    </a:cubicBezTo>
                    <a:cubicBezTo>
                      <a:pt x="91484" y="74879"/>
                      <a:pt x="83016" y="108721"/>
                      <a:pt x="72548" y="139316"/>
                    </a:cubicBezTo>
                    <a:cubicBezTo>
                      <a:pt x="62680" y="167786"/>
                      <a:pt x="49926" y="186236"/>
                      <a:pt x="43935" y="200800"/>
                    </a:cubicBezTo>
                    <a:cubicBezTo>
                      <a:pt x="37525" y="217135"/>
                      <a:pt x="30476" y="217687"/>
                      <a:pt x="22075" y="217573"/>
                    </a:cubicBezTo>
                    <a:cubicBezTo>
                      <a:pt x="15912" y="217545"/>
                      <a:pt x="11188" y="216783"/>
                      <a:pt x="7645" y="213411"/>
                    </a:cubicBezTo>
                    <a:cubicBezTo>
                      <a:pt x="4177" y="210077"/>
                      <a:pt x="1425" y="203971"/>
                      <a:pt x="825" y="193799"/>
                    </a:cubicBezTo>
                    <a:cubicBezTo>
                      <a:pt x="-1642" y="165548"/>
                      <a:pt x="1196" y="128857"/>
                      <a:pt x="12464" y="98073"/>
                    </a:cubicBezTo>
                    <a:cubicBezTo>
                      <a:pt x="24704" y="65011"/>
                      <a:pt x="39344" y="40923"/>
                      <a:pt x="51574" y="24368"/>
                    </a:cubicBezTo>
                    <a:cubicBezTo>
                      <a:pt x="63909" y="7985"/>
                      <a:pt x="74653" y="-1378"/>
                      <a:pt x="82349" y="165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4460041C-D118-48B6-6A06-63D6C2F0BFF8}"/>
                  </a:ext>
                </a:extLst>
              </p:cNvPr>
              <p:cNvSpPr/>
              <p:nvPr/>
            </p:nvSpPr>
            <p:spPr>
              <a:xfrm>
                <a:off x="8894684" y="2878447"/>
                <a:ext cx="61126" cy="217831"/>
              </a:xfrm>
              <a:custGeom>
                <a:avLst/>
                <a:gdLst>
                  <a:gd name="connsiteX0" fmla="*/ 60948 w 61126"/>
                  <a:gd name="connsiteY0" fmla="*/ 4 h 217831"/>
                  <a:gd name="connsiteX1" fmla="*/ 52281 w 61126"/>
                  <a:gd name="connsiteY1" fmla="*/ 28598 h 217831"/>
                  <a:gd name="connsiteX2" fmla="*/ 25554 w 61126"/>
                  <a:gd name="connsiteY2" fmla="*/ 95492 h 217831"/>
                  <a:gd name="connsiteX3" fmla="*/ 4703 w 61126"/>
                  <a:gd name="connsiteY3" fmla="*/ 176655 h 217831"/>
                  <a:gd name="connsiteX4" fmla="*/ 2636 w 61126"/>
                  <a:gd name="connsiteY4" fmla="*/ 217831 h 217831"/>
                  <a:gd name="connsiteX5" fmla="*/ 1065 w 61126"/>
                  <a:gd name="connsiteY5" fmla="*/ 175064 h 217831"/>
                  <a:gd name="connsiteX6" fmla="*/ 21944 w 61126"/>
                  <a:gd name="connsiteY6" fmla="*/ 92406 h 217831"/>
                  <a:gd name="connsiteX7" fmla="*/ 48776 w 61126"/>
                  <a:gd name="connsiteY7" fmla="*/ 26693 h 217831"/>
                  <a:gd name="connsiteX8" fmla="*/ 60948 w 61126"/>
                  <a:gd name="connsiteY8" fmla="*/ 4 h 21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126" h="217831">
                    <a:moveTo>
                      <a:pt x="60948" y="4"/>
                    </a:moveTo>
                    <a:cubicBezTo>
                      <a:pt x="61929" y="204"/>
                      <a:pt x="58824" y="11329"/>
                      <a:pt x="52281" y="28598"/>
                    </a:cubicBezTo>
                    <a:cubicBezTo>
                      <a:pt x="45775" y="45905"/>
                      <a:pt x="35469" y="69146"/>
                      <a:pt x="25554" y="95492"/>
                    </a:cubicBezTo>
                    <a:cubicBezTo>
                      <a:pt x="15600" y="121791"/>
                      <a:pt x="7561" y="152480"/>
                      <a:pt x="4703" y="176655"/>
                    </a:cubicBezTo>
                    <a:cubicBezTo>
                      <a:pt x="1674" y="200886"/>
                      <a:pt x="3970" y="217869"/>
                      <a:pt x="2636" y="217831"/>
                    </a:cubicBezTo>
                    <a:cubicBezTo>
                      <a:pt x="1751" y="217936"/>
                      <a:pt x="-1726" y="200172"/>
                      <a:pt x="1065" y="175064"/>
                    </a:cubicBezTo>
                    <a:cubicBezTo>
                      <a:pt x="3570" y="150023"/>
                      <a:pt x="11980" y="118714"/>
                      <a:pt x="21944" y="92406"/>
                    </a:cubicBezTo>
                    <a:cubicBezTo>
                      <a:pt x="31878" y="66041"/>
                      <a:pt x="41956" y="43295"/>
                      <a:pt x="48776" y="26693"/>
                    </a:cubicBezTo>
                    <a:cubicBezTo>
                      <a:pt x="55662" y="10129"/>
                      <a:pt x="59739" y="-234"/>
                      <a:pt x="60948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4CF63D93-77DB-FA04-E055-A024A5D74958}"/>
                  </a:ext>
                </a:extLst>
              </p:cNvPr>
              <p:cNvSpPr/>
              <p:nvPr/>
            </p:nvSpPr>
            <p:spPr>
              <a:xfrm>
                <a:off x="8901691" y="2882933"/>
                <a:ext cx="61202" cy="213383"/>
              </a:xfrm>
              <a:custGeom>
                <a:avLst/>
                <a:gdLst>
                  <a:gd name="connsiteX0" fmla="*/ 60895 w 61202"/>
                  <a:gd name="connsiteY0" fmla="*/ 4 h 213383"/>
                  <a:gd name="connsiteX1" fmla="*/ 51960 w 61202"/>
                  <a:gd name="connsiteY1" fmla="*/ 28760 h 213383"/>
                  <a:gd name="connsiteX2" fmla="*/ 28253 w 61202"/>
                  <a:gd name="connsiteY2" fmla="*/ 96788 h 213383"/>
                  <a:gd name="connsiteX3" fmla="*/ 3754 w 61202"/>
                  <a:gd name="connsiteY3" fmla="*/ 174436 h 213383"/>
                  <a:gd name="connsiteX4" fmla="*/ 678 w 61202"/>
                  <a:gd name="connsiteY4" fmla="*/ 213383 h 213383"/>
                  <a:gd name="connsiteX5" fmla="*/ 7183 w 61202"/>
                  <a:gd name="connsiteY5" fmla="*/ 173721 h 213383"/>
                  <a:gd name="connsiteX6" fmla="*/ 32091 w 61202"/>
                  <a:gd name="connsiteY6" fmla="*/ 95207 h 213383"/>
                  <a:gd name="connsiteX7" fmla="*/ 55466 w 61202"/>
                  <a:gd name="connsiteY7" fmla="*/ 28351 h 213383"/>
                  <a:gd name="connsiteX8" fmla="*/ 60895 w 61202"/>
                  <a:gd name="connsiteY8" fmla="*/ 4 h 213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202" h="213383">
                    <a:moveTo>
                      <a:pt x="60895" y="4"/>
                    </a:moveTo>
                    <a:cubicBezTo>
                      <a:pt x="59742" y="-253"/>
                      <a:pt x="57342" y="11034"/>
                      <a:pt x="51960" y="28760"/>
                    </a:cubicBezTo>
                    <a:cubicBezTo>
                      <a:pt x="46664" y="46524"/>
                      <a:pt x="38092" y="70575"/>
                      <a:pt x="28253" y="96788"/>
                    </a:cubicBezTo>
                    <a:cubicBezTo>
                      <a:pt x="18356" y="122982"/>
                      <a:pt x="8374" y="151680"/>
                      <a:pt x="3754" y="174436"/>
                    </a:cubicBezTo>
                    <a:cubicBezTo>
                      <a:pt x="-951" y="197191"/>
                      <a:pt x="-256" y="213431"/>
                      <a:pt x="678" y="213383"/>
                    </a:cubicBezTo>
                    <a:cubicBezTo>
                      <a:pt x="2011" y="213383"/>
                      <a:pt x="1992" y="196791"/>
                      <a:pt x="7183" y="173721"/>
                    </a:cubicBezTo>
                    <a:cubicBezTo>
                      <a:pt x="12155" y="150642"/>
                      <a:pt x="22176" y="121391"/>
                      <a:pt x="32091" y="95207"/>
                    </a:cubicBezTo>
                    <a:cubicBezTo>
                      <a:pt x="41959" y="69013"/>
                      <a:pt x="50579" y="45620"/>
                      <a:pt x="55466" y="28351"/>
                    </a:cubicBezTo>
                    <a:cubicBezTo>
                      <a:pt x="60399" y="11091"/>
                      <a:pt x="61933" y="204"/>
                      <a:pt x="60895" y="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9" name="图形 3">
              <a:extLst>
                <a:ext uri="{FF2B5EF4-FFF2-40B4-BE49-F238E27FC236}">
                  <a16:creationId xmlns:a16="http://schemas.microsoft.com/office/drawing/2014/main" id="{1D13CD65-1373-AC5F-21E8-70A42A3F80B8}"/>
                </a:ext>
              </a:extLst>
            </p:cNvPr>
            <p:cNvGrpSpPr/>
            <p:nvPr/>
          </p:nvGrpSpPr>
          <p:grpSpPr>
            <a:xfrm>
              <a:off x="8365019" y="2847607"/>
              <a:ext cx="135403" cy="120224"/>
              <a:chOff x="8773178" y="3087023"/>
              <a:chExt cx="125153" cy="111123"/>
            </a:xfrm>
          </p:grpSpPr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AEC46B97-57ED-100B-1E0C-4AD6A1C4C10D}"/>
                  </a:ext>
                </a:extLst>
              </p:cNvPr>
              <p:cNvSpPr/>
              <p:nvPr/>
            </p:nvSpPr>
            <p:spPr>
              <a:xfrm>
                <a:off x="8773178" y="3087023"/>
                <a:ext cx="125153" cy="111123"/>
              </a:xfrm>
              <a:custGeom>
                <a:avLst/>
                <a:gdLst>
                  <a:gd name="connsiteX0" fmla="*/ 660 w 125153"/>
                  <a:gd name="connsiteY0" fmla="*/ 107410 h 111123"/>
                  <a:gd name="connsiteX1" fmla="*/ 2632 w 125153"/>
                  <a:gd name="connsiteY1" fmla="*/ 95971 h 111123"/>
                  <a:gd name="connsiteX2" fmla="*/ 7480 w 125153"/>
                  <a:gd name="connsiteY2" fmla="*/ 87741 h 111123"/>
                  <a:gd name="connsiteX3" fmla="*/ 14071 w 125153"/>
                  <a:gd name="connsiteY3" fmla="*/ 77692 h 111123"/>
                  <a:gd name="connsiteX4" fmla="*/ 55981 w 125153"/>
                  <a:gd name="connsiteY4" fmla="*/ 29115 h 111123"/>
                  <a:gd name="connsiteX5" fmla="*/ 102254 w 125153"/>
                  <a:gd name="connsiteY5" fmla="*/ 2416 h 111123"/>
                  <a:gd name="connsiteX6" fmla="*/ 121666 w 125153"/>
                  <a:gd name="connsiteY6" fmla="*/ 6340 h 111123"/>
                  <a:gd name="connsiteX7" fmla="*/ 119008 w 125153"/>
                  <a:gd name="connsiteY7" fmla="*/ 27743 h 111123"/>
                  <a:gd name="connsiteX8" fmla="*/ 79499 w 125153"/>
                  <a:gd name="connsiteY8" fmla="*/ 74063 h 111123"/>
                  <a:gd name="connsiteX9" fmla="*/ 28968 w 125153"/>
                  <a:gd name="connsiteY9" fmla="*/ 107429 h 111123"/>
                  <a:gd name="connsiteX10" fmla="*/ 660 w 125153"/>
                  <a:gd name="connsiteY10" fmla="*/ 107410 h 11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153" h="111123">
                    <a:moveTo>
                      <a:pt x="660" y="107410"/>
                    </a:moveTo>
                    <a:cubicBezTo>
                      <a:pt x="-730" y="105115"/>
                      <a:pt x="146" y="101029"/>
                      <a:pt x="2632" y="95971"/>
                    </a:cubicBezTo>
                    <a:cubicBezTo>
                      <a:pt x="3870" y="93437"/>
                      <a:pt x="5508" y="90665"/>
                      <a:pt x="7480" y="87741"/>
                    </a:cubicBezTo>
                    <a:cubicBezTo>
                      <a:pt x="9404" y="84693"/>
                      <a:pt x="11566" y="81188"/>
                      <a:pt x="14071" y="77692"/>
                    </a:cubicBezTo>
                    <a:cubicBezTo>
                      <a:pt x="24130" y="63709"/>
                      <a:pt x="38055" y="45726"/>
                      <a:pt x="55981" y="29115"/>
                    </a:cubicBezTo>
                    <a:cubicBezTo>
                      <a:pt x="72850" y="13760"/>
                      <a:pt x="90509" y="6950"/>
                      <a:pt x="102254" y="2416"/>
                    </a:cubicBezTo>
                    <a:cubicBezTo>
                      <a:pt x="115732" y="-2908"/>
                      <a:pt x="118503" y="1549"/>
                      <a:pt x="121666" y="6340"/>
                    </a:cubicBezTo>
                    <a:cubicBezTo>
                      <a:pt x="126342" y="13513"/>
                      <a:pt x="127104" y="18675"/>
                      <a:pt x="119008" y="27743"/>
                    </a:cubicBezTo>
                    <a:cubicBezTo>
                      <a:pt x="107826" y="40630"/>
                      <a:pt x="95624" y="58814"/>
                      <a:pt x="79499" y="74063"/>
                    </a:cubicBezTo>
                    <a:cubicBezTo>
                      <a:pt x="62115" y="90275"/>
                      <a:pt x="43980" y="102086"/>
                      <a:pt x="28968" y="107429"/>
                    </a:cubicBezTo>
                    <a:cubicBezTo>
                      <a:pt x="13881" y="112773"/>
                      <a:pt x="3279" y="111925"/>
                      <a:pt x="660" y="10741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A949FA04-8479-836F-5BE6-708F69CCE6C3}"/>
                  </a:ext>
                </a:extLst>
              </p:cNvPr>
              <p:cNvSpPr/>
              <p:nvPr/>
            </p:nvSpPr>
            <p:spPr>
              <a:xfrm>
                <a:off x="8774551" y="3093317"/>
                <a:ext cx="120316" cy="102403"/>
              </a:xfrm>
              <a:custGeom>
                <a:avLst/>
                <a:gdLst>
                  <a:gd name="connsiteX0" fmla="*/ 21 w 120316"/>
                  <a:gd name="connsiteY0" fmla="*/ 102326 h 102403"/>
                  <a:gd name="connsiteX1" fmla="*/ 17737 w 120316"/>
                  <a:gd name="connsiteY1" fmla="*/ 90858 h 102403"/>
                  <a:gd name="connsiteX2" fmla="*/ 57123 w 120316"/>
                  <a:gd name="connsiteY2" fmla="*/ 59225 h 102403"/>
                  <a:gd name="connsiteX3" fmla="*/ 98347 w 120316"/>
                  <a:gd name="connsiteY3" fmla="*/ 18554 h 102403"/>
                  <a:gd name="connsiteX4" fmla="*/ 113768 w 120316"/>
                  <a:gd name="connsiteY4" fmla="*/ 4781 h 102403"/>
                  <a:gd name="connsiteX5" fmla="*/ 120302 w 120316"/>
                  <a:gd name="connsiteY5" fmla="*/ 37 h 102403"/>
                  <a:gd name="connsiteX6" fmla="*/ 114654 w 120316"/>
                  <a:gd name="connsiteY6" fmla="*/ 6352 h 102403"/>
                  <a:gd name="connsiteX7" fmla="*/ 99624 w 120316"/>
                  <a:gd name="connsiteY7" fmla="*/ 21020 h 102403"/>
                  <a:gd name="connsiteX8" fmla="*/ 58399 w 120316"/>
                  <a:gd name="connsiteY8" fmla="*/ 62264 h 102403"/>
                  <a:gd name="connsiteX9" fmla="*/ 18918 w 120316"/>
                  <a:gd name="connsiteY9" fmla="*/ 93382 h 102403"/>
                  <a:gd name="connsiteX10" fmla="*/ 21 w 120316"/>
                  <a:gd name="connsiteY10" fmla="*/ 102326 h 10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316" h="102403">
                    <a:moveTo>
                      <a:pt x="21" y="102326"/>
                    </a:moveTo>
                    <a:cubicBezTo>
                      <a:pt x="-436" y="101573"/>
                      <a:pt x="6717" y="97868"/>
                      <a:pt x="17737" y="90858"/>
                    </a:cubicBezTo>
                    <a:cubicBezTo>
                      <a:pt x="28510" y="83571"/>
                      <a:pt x="42931" y="72665"/>
                      <a:pt x="57123" y="59225"/>
                    </a:cubicBezTo>
                    <a:cubicBezTo>
                      <a:pt x="71525" y="45986"/>
                      <a:pt x="86041" y="29955"/>
                      <a:pt x="98347" y="18554"/>
                    </a:cubicBezTo>
                    <a:cubicBezTo>
                      <a:pt x="104272" y="12562"/>
                      <a:pt x="109854" y="8057"/>
                      <a:pt x="113768" y="4781"/>
                    </a:cubicBezTo>
                    <a:cubicBezTo>
                      <a:pt x="117693" y="1532"/>
                      <a:pt x="120083" y="-287"/>
                      <a:pt x="120302" y="37"/>
                    </a:cubicBezTo>
                    <a:cubicBezTo>
                      <a:pt x="120512" y="361"/>
                      <a:pt x="118407" y="2704"/>
                      <a:pt x="114654" y="6352"/>
                    </a:cubicBezTo>
                    <a:cubicBezTo>
                      <a:pt x="110911" y="10000"/>
                      <a:pt x="105491" y="14820"/>
                      <a:pt x="99624" y="21020"/>
                    </a:cubicBezTo>
                    <a:cubicBezTo>
                      <a:pt x="87489" y="32832"/>
                      <a:pt x="72830" y="48986"/>
                      <a:pt x="58399" y="62264"/>
                    </a:cubicBezTo>
                    <a:cubicBezTo>
                      <a:pt x="44179" y="75704"/>
                      <a:pt x="29815" y="86495"/>
                      <a:pt x="18918" y="93382"/>
                    </a:cubicBezTo>
                    <a:cubicBezTo>
                      <a:pt x="7726" y="99945"/>
                      <a:pt x="364" y="102936"/>
                      <a:pt x="21" y="102326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3B6496BD-AFE4-4A68-6AB2-F19F0CA63FCC}"/>
                  </a:ext>
                </a:extLst>
              </p:cNvPr>
              <p:cNvSpPr/>
              <p:nvPr/>
            </p:nvSpPr>
            <p:spPr>
              <a:xfrm>
                <a:off x="8773327" y="3090368"/>
                <a:ext cx="119615" cy="99580"/>
              </a:xfrm>
              <a:custGeom>
                <a:avLst/>
                <a:gdLst>
                  <a:gd name="connsiteX0" fmla="*/ 26 w 119615"/>
                  <a:gd name="connsiteY0" fmla="*/ 99532 h 99580"/>
                  <a:gd name="connsiteX1" fmla="*/ 16999 w 119615"/>
                  <a:gd name="connsiteY1" fmla="*/ 88445 h 99580"/>
                  <a:gd name="connsiteX2" fmla="*/ 54118 w 119615"/>
                  <a:gd name="connsiteY2" fmla="*/ 55545 h 99580"/>
                  <a:gd name="connsiteX3" fmla="*/ 97314 w 119615"/>
                  <a:gd name="connsiteY3" fmla="*/ 17588 h 99580"/>
                  <a:gd name="connsiteX4" fmla="*/ 119593 w 119615"/>
                  <a:gd name="connsiteY4" fmla="*/ 43 h 99580"/>
                  <a:gd name="connsiteX5" fmla="*/ 112335 w 119615"/>
                  <a:gd name="connsiteY5" fmla="*/ 4091 h 99580"/>
                  <a:gd name="connsiteX6" fmla="*/ 95123 w 119615"/>
                  <a:gd name="connsiteY6" fmla="*/ 16474 h 99580"/>
                  <a:gd name="connsiteX7" fmla="*/ 51223 w 119615"/>
                  <a:gd name="connsiteY7" fmla="*/ 55326 h 99580"/>
                  <a:gd name="connsiteX8" fmla="*/ 14875 w 119615"/>
                  <a:gd name="connsiteY8" fmla="*/ 87273 h 99580"/>
                  <a:gd name="connsiteX9" fmla="*/ 26 w 119615"/>
                  <a:gd name="connsiteY9" fmla="*/ 99532 h 9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615" h="99580">
                    <a:moveTo>
                      <a:pt x="26" y="99532"/>
                    </a:moveTo>
                    <a:cubicBezTo>
                      <a:pt x="340" y="100065"/>
                      <a:pt x="7055" y="96179"/>
                      <a:pt x="16999" y="88445"/>
                    </a:cubicBezTo>
                    <a:cubicBezTo>
                      <a:pt x="26924" y="80644"/>
                      <a:pt x="39888" y="68909"/>
                      <a:pt x="54118" y="55545"/>
                    </a:cubicBezTo>
                    <a:cubicBezTo>
                      <a:pt x="68482" y="42334"/>
                      <a:pt x="84160" y="27751"/>
                      <a:pt x="97314" y="17588"/>
                    </a:cubicBezTo>
                    <a:cubicBezTo>
                      <a:pt x="110211" y="7177"/>
                      <a:pt x="120155" y="891"/>
                      <a:pt x="119593" y="43"/>
                    </a:cubicBezTo>
                    <a:cubicBezTo>
                      <a:pt x="119384" y="-281"/>
                      <a:pt x="116726" y="1243"/>
                      <a:pt x="112335" y="4091"/>
                    </a:cubicBezTo>
                    <a:cubicBezTo>
                      <a:pt x="107935" y="6939"/>
                      <a:pt x="101715" y="10987"/>
                      <a:pt x="95123" y="16474"/>
                    </a:cubicBezTo>
                    <a:cubicBezTo>
                      <a:pt x="81455" y="26970"/>
                      <a:pt x="65558" y="42124"/>
                      <a:pt x="51223" y="55326"/>
                    </a:cubicBezTo>
                    <a:cubicBezTo>
                      <a:pt x="37021" y="68737"/>
                      <a:pt x="24200" y="79691"/>
                      <a:pt x="14875" y="87273"/>
                    </a:cubicBezTo>
                    <a:cubicBezTo>
                      <a:pt x="5455" y="94655"/>
                      <a:pt x="-441" y="98770"/>
                      <a:pt x="26" y="9953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3" name="图形 3">
              <a:extLst>
                <a:ext uri="{FF2B5EF4-FFF2-40B4-BE49-F238E27FC236}">
                  <a16:creationId xmlns:a16="http://schemas.microsoft.com/office/drawing/2014/main" id="{A1E3475F-2E2F-2F70-256D-B2D7F1D3EAA6}"/>
                </a:ext>
              </a:extLst>
            </p:cNvPr>
            <p:cNvGrpSpPr/>
            <p:nvPr/>
          </p:nvGrpSpPr>
          <p:grpSpPr>
            <a:xfrm>
              <a:off x="8492823" y="2854019"/>
              <a:ext cx="162533" cy="136436"/>
              <a:chOff x="8891307" y="3092950"/>
              <a:chExt cx="150230" cy="126108"/>
            </a:xfrm>
          </p:grpSpPr>
          <p:sp>
            <p:nvSpPr>
              <p:cNvPr id="954" name="任意多边形: 形状 953">
                <a:extLst>
                  <a:ext uri="{FF2B5EF4-FFF2-40B4-BE49-F238E27FC236}">
                    <a16:creationId xmlns:a16="http://schemas.microsoft.com/office/drawing/2014/main" id="{2B45003A-A57B-432D-3606-81EA2F235B41}"/>
                  </a:ext>
                </a:extLst>
              </p:cNvPr>
              <p:cNvSpPr/>
              <p:nvPr/>
            </p:nvSpPr>
            <p:spPr>
              <a:xfrm>
                <a:off x="8891307" y="3092950"/>
                <a:ext cx="150230" cy="126108"/>
              </a:xfrm>
              <a:custGeom>
                <a:avLst/>
                <a:gdLst>
                  <a:gd name="connsiteX0" fmla="*/ 149222 w 150230"/>
                  <a:gd name="connsiteY0" fmla="*/ 122734 h 126108"/>
                  <a:gd name="connsiteX1" fmla="*/ 109855 w 150230"/>
                  <a:gd name="connsiteY1" fmla="*/ 119753 h 126108"/>
                  <a:gd name="connsiteX2" fmla="*/ 93301 w 150230"/>
                  <a:gd name="connsiteY2" fmla="*/ 113152 h 126108"/>
                  <a:gd name="connsiteX3" fmla="*/ 76223 w 150230"/>
                  <a:gd name="connsiteY3" fmla="*/ 103674 h 126108"/>
                  <a:gd name="connsiteX4" fmla="*/ 41694 w 150230"/>
                  <a:gd name="connsiteY4" fmla="*/ 78862 h 126108"/>
                  <a:gd name="connsiteX5" fmla="*/ 18034 w 150230"/>
                  <a:gd name="connsiteY5" fmla="*/ 52049 h 126108"/>
                  <a:gd name="connsiteX6" fmla="*/ 4642 w 150230"/>
                  <a:gd name="connsiteY6" fmla="*/ 29027 h 126108"/>
                  <a:gd name="connsiteX7" fmla="*/ 5690 w 150230"/>
                  <a:gd name="connsiteY7" fmla="*/ 6034 h 126108"/>
                  <a:gd name="connsiteX8" fmla="*/ 31293 w 150230"/>
                  <a:gd name="connsiteY8" fmla="*/ 5272 h 126108"/>
                  <a:gd name="connsiteX9" fmla="*/ 90681 w 150230"/>
                  <a:gd name="connsiteY9" fmla="*/ 45448 h 126108"/>
                  <a:gd name="connsiteX10" fmla="*/ 118018 w 150230"/>
                  <a:gd name="connsiteY10" fmla="*/ 70289 h 126108"/>
                  <a:gd name="connsiteX11" fmla="*/ 123524 w 150230"/>
                  <a:gd name="connsiteY11" fmla="*/ 76395 h 126108"/>
                  <a:gd name="connsiteX12" fmla="*/ 128772 w 150230"/>
                  <a:gd name="connsiteY12" fmla="*/ 81834 h 126108"/>
                  <a:gd name="connsiteX13" fmla="*/ 137659 w 150230"/>
                  <a:gd name="connsiteY13" fmla="*/ 92273 h 126108"/>
                  <a:gd name="connsiteX14" fmla="*/ 149222 w 150230"/>
                  <a:gd name="connsiteY14" fmla="*/ 122734 h 12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30" h="126108">
                    <a:moveTo>
                      <a:pt x="149222" y="122734"/>
                    </a:moveTo>
                    <a:cubicBezTo>
                      <a:pt x="146060" y="128201"/>
                      <a:pt x="130934" y="126896"/>
                      <a:pt x="109855" y="119753"/>
                    </a:cubicBezTo>
                    <a:cubicBezTo>
                      <a:pt x="104664" y="117876"/>
                      <a:pt x="98778" y="116019"/>
                      <a:pt x="93301" y="113152"/>
                    </a:cubicBezTo>
                    <a:cubicBezTo>
                      <a:pt x="87786" y="110332"/>
                      <a:pt x="82042" y="107161"/>
                      <a:pt x="76223" y="103674"/>
                    </a:cubicBezTo>
                    <a:cubicBezTo>
                      <a:pt x="64621" y="96674"/>
                      <a:pt x="52219" y="88806"/>
                      <a:pt x="41694" y="78862"/>
                    </a:cubicBezTo>
                    <a:cubicBezTo>
                      <a:pt x="31626" y="69804"/>
                      <a:pt x="23902" y="60650"/>
                      <a:pt x="18034" y="52049"/>
                    </a:cubicBezTo>
                    <a:cubicBezTo>
                      <a:pt x="12386" y="43172"/>
                      <a:pt x="8281" y="35190"/>
                      <a:pt x="4642" y="29027"/>
                    </a:cubicBezTo>
                    <a:cubicBezTo>
                      <a:pt x="-3692" y="14892"/>
                      <a:pt x="794" y="10663"/>
                      <a:pt x="5690" y="6034"/>
                    </a:cubicBezTo>
                    <a:cubicBezTo>
                      <a:pt x="13034" y="-863"/>
                      <a:pt x="18787" y="-2787"/>
                      <a:pt x="31293" y="5272"/>
                    </a:cubicBezTo>
                    <a:cubicBezTo>
                      <a:pt x="48209" y="16873"/>
                      <a:pt x="71974" y="28903"/>
                      <a:pt x="90681" y="45448"/>
                    </a:cubicBezTo>
                    <a:cubicBezTo>
                      <a:pt x="101235" y="53687"/>
                      <a:pt x="110331" y="62088"/>
                      <a:pt x="118018" y="70289"/>
                    </a:cubicBezTo>
                    <a:lnTo>
                      <a:pt x="123524" y="76395"/>
                    </a:lnTo>
                    <a:lnTo>
                      <a:pt x="128772" y="81834"/>
                    </a:lnTo>
                    <a:cubicBezTo>
                      <a:pt x="132106" y="85405"/>
                      <a:pt x="135068" y="88901"/>
                      <a:pt x="137659" y="92273"/>
                    </a:cubicBezTo>
                    <a:cubicBezTo>
                      <a:pt x="147965" y="105760"/>
                      <a:pt x="152394" y="117276"/>
                      <a:pt x="149222" y="12273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: 形状 954">
                <a:extLst>
                  <a:ext uri="{FF2B5EF4-FFF2-40B4-BE49-F238E27FC236}">
                    <a16:creationId xmlns:a16="http://schemas.microsoft.com/office/drawing/2014/main" id="{43340BAF-0EB3-EF92-D6A7-62CDF1B7324E}"/>
                  </a:ext>
                </a:extLst>
              </p:cNvPr>
              <p:cNvSpPr/>
              <p:nvPr/>
            </p:nvSpPr>
            <p:spPr>
              <a:xfrm>
                <a:off x="8896976" y="3098952"/>
                <a:ext cx="144403" cy="115374"/>
              </a:xfrm>
              <a:custGeom>
                <a:avLst/>
                <a:gdLst>
                  <a:gd name="connsiteX0" fmla="*/ 144381 w 144403"/>
                  <a:gd name="connsiteY0" fmla="*/ 115303 h 115374"/>
                  <a:gd name="connsiteX1" fmla="*/ 124331 w 144403"/>
                  <a:gd name="connsiteY1" fmla="*/ 101178 h 115374"/>
                  <a:gd name="connsiteX2" fmla="*/ 103243 w 144403"/>
                  <a:gd name="connsiteY2" fmla="*/ 85242 h 115374"/>
                  <a:gd name="connsiteX3" fmla="*/ 78306 w 144403"/>
                  <a:gd name="connsiteY3" fmla="*/ 64811 h 115374"/>
                  <a:gd name="connsiteX4" fmla="*/ 50912 w 144403"/>
                  <a:gd name="connsiteY4" fmla="*/ 42913 h 115374"/>
                  <a:gd name="connsiteX5" fmla="*/ 25281 w 144403"/>
                  <a:gd name="connsiteY5" fmla="*/ 22434 h 115374"/>
                  <a:gd name="connsiteX6" fmla="*/ 30 w 144403"/>
                  <a:gd name="connsiteY6" fmla="*/ 31 h 115374"/>
                  <a:gd name="connsiteX7" fmla="*/ 27967 w 144403"/>
                  <a:gd name="connsiteY7" fmla="*/ 20615 h 115374"/>
                  <a:gd name="connsiteX8" fmla="*/ 54132 w 144403"/>
                  <a:gd name="connsiteY8" fmla="*/ 40980 h 115374"/>
                  <a:gd name="connsiteX9" fmla="*/ 81650 w 144403"/>
                  <a:gd name="connsiteY9" fmla="*/ 62801 h 115374"/>
                  <a:gd name="connsiteX10" fmla="*/ 106253 w 144403"/>
                  <a:gd name="connsiteY10" fmla="*/ 83042 h 115374"/>
                  <a:gd name="connsiteX11" fmla="*/ 126655 w 144403"/>
                  <a:gd name="connsiteY11" fmla="*/ 98882 h 115374"/>
                  <a:gd name="connsiteX12" fmla="*/ 144381 w 144403"/>
                  <a:gd name="connsiteY12" fmla="*/ 115303 h 11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4403" h="115374">
                    <a:moveTo>
                      <a:pt x="144381" y="115303"/>
                    </a:moveTo>
                    <a:cubicBezTo>
                      <a:pt x="143924" y="116094"/>
                      <a:pt x="136418" y="110274"/>
                      <a:pt x="124331" y="101178"/>
                    </a:cubicBezTo>
                    <a:cubicBezTo>
                      <a:pt x="118368" y="96520"/>
                      <a:pt x="110948" y="91510"/>
                      <a:pt x="103243" y="85242"/>
                    </a:cubicBezTo>
                    <a:cubicBezTo>
                      <a:pt x="95670" y="78784"/>
                      <a:pt x="87288" y="71840"/>
                      <a:pt x="78306" y="64811"/>
                    </a:cubicBezTo>
                    <a:cubicBezTo>
                      <a:pt x="69115" y="58058"/>
                      <a:pt x="60056" y="50143"/>
                      <a:pt x="50912" y="42913"/>
                    </a:cubicBezTo>
                    <a:cubicBezTo>
                      <a:pt x="41892" y="35550"/>
                      <a:pt x="32567" y="29035"/>
                      <a:pt x="25281" y="22434"/>
                    </a:cubicBezTo>
                    <a:cubicBezTo>
                      <a:pt x="10260" y="9642"/>
                      <a:pt x="-646" y="660"/>
                      <a:pt x="30" y="31"/>
                    </a:cubicBezTo>
                    <a:cubicBezTo>
                      <a:pt x="697" y="-588"/>
                      <a:pt x="12469" y="7975"/>
                      <a:pt x="27967" y="20615"/>
                    </a:cubicBezTo>
                    <a:cubicBezTo>
                      <a:pt x="35501" y="27159"/>
                      <a:pt x="45055" y="33588"/>
                      <a:pt x="54132" y="40980"/>
                    </a:cubicBezTo>
                    <a:cubicBezTo>
                      <a:pt x="63314" y="48285"/>
                      <a:pt x="72525" y="56067"/>
                      <a:pt x="81650" y="62801"/>
                    </a:cubicBezTo>
                    <a:cubicBezTo>
                      <a:pt x="90574" y="69783"/>
                      <a:pt x="98852" y="76641"/>
                      <a:pt x="106253" y="83042"/>
                    </a:cubicBezTo>
                    <a:cubicBezTo>
                      <a:pt x="113873" y="89100"/>
                      <a:pt x="120969" y="94177"/>
                      <a:pt x="126655" y="98882"/>
                    </a:cubicBezTo>
                    <a:cubicBezTo>
                      <a:pt x="138104" y="108112"/>
                      <a:pt x="144838" y="114522"/>
                      <a:pt x="144381" y="11530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EDD8AD69-7024-C5A2-2D50-4450ADF434B8}"/>
                  </a:ext>
                </a:extLst>
              </p:cNvPr>
              <p:cNvSpPr/>
              <p:nvPr/>
            </p:nvSpPr>
            <p:spPr>
              <a:xfrm>
                <a:off x="8893965" y="3101756"/>
                <a:ext cx="142220" cy="116818"/>
              </a:xfrm>
              <a:custGeom>
                <a:avLst/>
                <a:gdLst>
                  <a:gd name="connsiteX0" fmla="*/ 142202 w 142220"/>
                  <a:gd name="connsiteY0" fmla="*/ 116728 h 116818"/>
                  <a:gd name="connsiteX1" fmla="*/ 122171 w 142220"/>
                  <a:gd name="connsiteY1" fmla="*/ 102602 h 116818"/>
                  <a:gd name="connsiteX2" fmla="*/ 100053 w 142220"/>
                  <a:gd name="connsiteY2" fmla="*/ 87924 h 116818"/>
                  <a:gd name="connsiteX3" fmla="*/ 74298 w 142220"/>
                  <a:gd name="connsiteY3" fmla="*/ 68036 h 116818"/>
                  <a:gd name="connsiteX4" fmla="*/ 47695 w 142220"/>
                  <a:gd name="connsiteY4" fmla="*/ 44986 h 116818"/>
                  <a:gd name="connsiteX5" fmla="*/ 24053 w 142220"/>
                  <a:gd name="connsiteY5" fmla="*/ 22773 h 116818"/>
                  <a:gd name="connsiteX6" fmla="*/ 31 w 142220"/>
                  <a:gd name="connsiteY6" fmla="*/ 28 h 116818"/>
                  <a:gd name="connsiteX7" fmla="*/ 23063 w 142220"/>
                  <a:gd name="connsiteY7" fmla="*/ 25469 h 116818"/>
                  <a:gd name="connsiteX8" fmla="*/ 47428 w 142220"/>
                  <a:gd name="connsiteY8" fmla="*/ 48243 h 116818"/>
                  <a:gd name="connsiteX9" fmla="*/ 74584 w 142220"/>
                  <a:gd name="connsiteY9" fmla="*/ 71408 h 116818"/>
                  <a:gd name="connsiteX10" fmla="*/ 100082 w 142220"/>
                  <a:gd name="connsiteY10" fmla="*/ 91239 h 116818"/>
                  <a:gd name="connsiteX11" fmla="*/ 121732 w 142220"/>
                  <a:gd name="connsiteY11" fmla="*/ 105412 h 116818"/>
                  <a:gd name="connsiteX12" fmla="*/ 142202 w 142220"/>
                  <a:gd name="connsiteY12" fmla="*/ 116728 h 11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20" h="116818">
                    <a:moveTo>
                      <a:pt x="142202" y="116728"/>
                    </a:moveTo>
                    <a:cubicBezTo>
                      <a:pt x="142659" y="115937"/>
                      <a:pt x="134886" y="110765"/>
                      <a:pt x="122171" y="102602"/>
                    </a:cubicBezTo>
                    <a:cubicBezTo>
                      <a:pt x="115932" y="98364"/>
                      <a:pt x="107931" y="94039"/>
                      <a:pt x="100053" y="87924"/>
                    </a:cubicBezTo>
                    <a:cubicBezTo>
                      <a:pt x="92129" y="81809"/>
                      <a:pt x="83432" y="75104"/>
                      <a:pt x="74298" y="68036"/>
                    </a:cubicBezTo>
                    <a:cubicBezTo>
                      <a:pt x="64973" y="61188"/>
                      <a:pt x="56353" y="52682"/>
                      <a:pt x="47695" y="44986"/>
                    </a:cubicBezTo>
                    <a:cubicBezTo>
                      <a:pt x="39160" y="37127"/>
                      <a:pt x="30673" y="29888"/>
                      <a:pt x="24053" y="22773"/>
                    </a:cubicBezTo>
                    <a:cubicBezTo>
                      <a:pt x="10414" y="8972"/>
                      <a:pt x="698" y="-582"/>
                      <a:pt x="31" y="28"/>
                    </a:cubicBezTo>
                    <a:cubicBezTo>
                      <a:pt x="-626" y="656"/>
                      <a:pt x="9071" y="11086"/>
                      <a:pt x="23063" y="25469"/>
                    </a:cubicBezTo>
                    <a:cubicBezTo>
                      <a:pt x="29845" y="32889"/>
                      <a:pt x="38722" y="40185"/>
                      <a:pt x="47428" y="48243"/>
                    </a:cubicBezTo>
                    <a:cubicBezTo>
                      <a:pt x="56248" y="56177"/>
                      <a:pt x="65240" y="64512"/>
                      <a:pt x="74584" y="71408"/>
                    </a:cubicBezTo>
                    <a:cubicBezTo>
                      <a:pt x="83728" y="78523"/>
                      <a:pt x="92329" y="85210"/>
                      <a:pt x="100082" y="91239"/>
                    </a:cubicBezTo>
                    <a:cubicBezTo>
                      <a:pt x="108007" y="97040"/>
                      <a:pt x="115627" y="101440"/>
                      <a:pt x="121732" y="105412"/>
                    </a:cubicBezTo>
                    <a:cubicBezTo>
                      <a:pt x="134105" y="113175"/>
                      <a:pt x="141735" y="117509"/>
                      <a:pt x="142202" y="11672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57" name="图形 3">
              <a:extLst>
                <a:ext uri="{FF2B5EF4-FFF2-40B4-BE49-F238E27FC236}">
                  <a16:creationId xmlns:a16="http://schemas.microsoft.com/office/drawing/2014/main" id="{290659A7-6103-3EE4-09BA-0E135DCD0990}"/>
                </a:ext>
              </a:extLst>
            </p:cNvPr>
            <p:cNvGrpSpPr/>
            <p:nvPr/>
          </p:nvGrpSpPr>
          <p:grpSpPr>
            <a:xfrm>
              <a:off x="8198081" y="2727502"/>
              <a:ext cx="113163" cy="201154"/>
              <a:chOff x="8618876" y="2976010"/>
              <a:chExt cx="104597" cy="185927"/>
            </a:xfrm>
          </p:grpSpPr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0B5C619F-12F6-9456-FD64-CDD4C0323548}"/>
                  </a:ext>
                </a:extLst>
              </p:cNvPr>
              <p:cNvSpPr/>
              <p:nvPr/>
            </p:nvSpPr>
            <p:spPr>
              <a:xfrm>
                <a:off x="8618876" y="2976010"/>
                <a:ext cx="104597" cy="185927"/>
              </a:xfrm>
              <a:custGeom>
                <a:avLst/>
                <a:gdLst>
                  <a:gd name="connsiteX0" fmla="*/ 7011 w 104597"/>
                  <a:gd name="connsiteY0" fmla="*/ 558 h 185927"/>
                  <a:gd name="connsiteX1" fmla="*/ 42206 w 104597"/>
                  <a:gd name="connsiteY1" fmla="*/ 24914 h 185927"/>
                  <a:gd name="connsiteX2" fmla="*/ 66066 w 104597"/>
                  <a:gd name="connsiteY2" fmla="*/ 56403 h 185927"/>
                  <a:gd name="connsiteX3" fmla="*/ 87954 w 104597"/>
                  <a:gd name="connsiteY3" fmla="*/ 95904 h 185927"/>
                  <a:gd name="connsiteX4" fmla="*/ 103871 w 104597"/>
                  <a:gd name="connsiteY4" fmla="*/ 160721 h 185927"/>
                  <a:gd name="connsiteX5" fmla="*/ 93755 w 104597"/>
                  <a:gd name="connsiteY5" fmla="*/ 183543 h 185927"/>
                  <a:gd name="connsiteX6" fmla="*/ 67228 w 104597"/>
                  <a:gd name="connsiteY6" fmla="*/ 174123 h 185927"/>
                  <a:gd name="connsiteX7" fmla="*/ 24165 w 104597"/>
                  <a:gd name="connsiteY7" fmla="*/ 107048 h 185927"/>
                  <a:gd name="connsiteX8" fmla="*/ 7011 w 104597"/>
                  <a:gd name="connsiteY8" fmla="*/ 558 h 1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597" h="185927">
                    <a:moveTo>
                      <a:pt x="7011" y="558"/>
                    </a:moveTo>
                    <a:cubicBezTo>
                      <a:pt x="13164" y="-2518"/>
                      <a:pt x="26766" y="7331"/>
                      <a:pt x="42206" y="24914"/>
                    </a:cubicBezTo>
                    <a:cubicBezTo>
                      <a:pt x="49921" y="33696"/>
                      <a:pt x="58112" y="44430"/>
                      <a:pt x="66066" y="56403"/>
                    </a:cubicBezTo>
                    <a:cubicBezTo>
                      <a:pt x="74076" y="68319"/>
                      <a:pt x="81773" y="81559"/>
                      <a:pt x="87954" y="95904"/>
                    </a:cubicBezTo>
                    <a:cubicBezTo>
                      <a:pt x="99775" y="122393"/>
                      <a:pt x="101366" y="145557"/>
                      <a:pt x="103871" y="160721"/>
                    </a:cubicBezTo>
                    <a:cubicBezTo>
                      <a:pt x="106757" y="178133"/>
                      <a:pt x="100565" y="180743"/>
                      <a:pt x="93755" y="183543"/>
                    </a:cubicBezTo>
                    <a:cubicBezTo>
                      <a:pt x="83573" y="187715"/>
                      <a:pt x="76953" y="187467"/>
                      <a:pt x="67228" y="174123"/>
                    </a:cubicBezTo>
                    <a:cubicBezTo>
                      <a:pt x="53760" y="155654"/>
                      <a:pt x="35529" y="132546"/>
                      <a:pt x="24165" y="107048"/>
                    </a:cubicBezTo>
                    <a:cubicBezTo>
                      <a:pt x="-2390" y="52498"/>
                      <a:pt x="-5353" y="6769"/>
                      <a:pt x="7011" y="558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: 形状 958">
                <a:extLst>
                  <a:ext uri="{FF2B5EF4-FFF2-40B4-BE49-F238E27FC236}">
                    <a16:creationId xmlns:a16="http://schemas.microsoft.com/office/drawing/2014/main" id="{4525D2F3-FB0B-28D3-1FE8-6434203D6119}"/>
                  </a:ext>
                </a:extLst>
              </p:cNvPr>
              <p:cNvSpPr/>
              <p:nvPr/>
            </p:nvSpPr>
            <p:spPr>
              <a:xfrm>
                <a:off x="8624104" y="2977354"/>
                <a:ext cx="88594" cy="182197"/>
              </a:xfrm>
              <a:custGeom>
                <a:avLst/>
                <a:gdLst>
                  <a:gd name="connsiteX0" fmla="*/ 163 w 88594"/>
                  <a:gd name="connsiteY0" fmla="*/ 14 h 182197"/>
                  <a:gd name="connsiteX1" fmla="*/ 37434 w 88594"/>
                  <a:gd name="connsiteY1" fmla="*/ 83377 h 182197"/>
                  <a:gd name="connsiteX2" fmla="*/ 71438 w 88594"/>
                  <a:gd name="connsiteY2" fmla="*/ 149481 h 182197"/>
                  <a:gd name="connsiteX3" fmla="*/ 88517 w 88594"/>
                  <a:gd name="connsiteY3" fmla="*/ 182189 h 182197"/>
                  <a:gd name="connsiteX4" fmla="*/ 67962 w 88594"/>
                  <a:gd name="connsiteY4" fmla="*/ 150214 h 182197"/>
                  <a:gd name="connsiteX5" fmla="*/ 33224 w 88594"/>
                  <a:gd name="connsiteY5" fmla="*/ 83796 h 182197"/>
                  <a:gd name="connsiteX6" fmla="*/ 163 w 88594"/>
                  <a:gd name="connsiteY6" fmla="*/ 14 h 18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594" h="182197">
                    <a:moveTo>
                      <a:pt x="163" y="14"/>
                    </a:moveTo>
                    <a:cubicBezTo>
                      <a:pt x="1954" y="-862"/>
                      <a:pt x="15384" y="38429"/>
                      <a:pt x="37434" y="83377"/>
                    </a:cubicBezTo>
                    <a:cubicBezTo>
                      <a:pt x="48293" y="105923"/>
                      <a:pt x="60923" y="130593"/>
                      <a:pt x="71438" y="149481"/>
                    </a:cubicBezTo>
                    <a:cubicBezTo>
                      <a:pt x="81821" y="168426"/>
                      <a:pt x="89450" y="181818"/>
                      <a:pt x="88517" y="182189"/>
                    </a:cubicBezTo>
                    <a:cubicBezTo>
                      <a:pt x="87593" y="182571"/>
                      <a:pt x="78916" y="169245"/>
                      <a:pt x="67962" y="150214"/>
                    </a:cubicBezTo>
                    <a:cubicBezTo>
                      <a:pt x="56827" y="131231"/>
                      <a:pt x="44159" y="106285"/>
                      <a:pt x="33224" y="83796"/>
                    </a:cubicBezTo>
                    <a:cubicBezTo>
                      <a:pt x="11183" y="38876"/>
                      <a:pt x="-1609" y="910"/>
                      <a:pt x="163" y="14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: 形状 959">
                <a:extLst>
                  <a:ext uri="{FF2B5EF4-FFF2-40B4-BE49-F238E27FC236}">
                    <a16:creationId xmlns:a16="http://schemas.microsoft.com/office/drawing/2014/main" id="{85DBFCBC-65BF-2D18-DE56-0AB1D1FEFF90}"/>
                  </a:ext>
                </a:extLst>
              </p:cNvPr>
              <p:cNvSpPr/>
              <p:nvPr/>
            </p:nvSpPr>
            <p:spPr>
              <a:xfrm>
                <a:off x="8631516" y="2976532"/>
                <a:ext cx="85382" cy="181323"/>
              </a:xfrm>
              <a:custGeom>
                <a:avLst/>
                <a:gdLst>
                  <a:gd name="connsiteX0" fmla="*/ 114 w 85382"/>
                  <a:gd name="connsiteY0" fmla="*/ 17 h 181323"/>
                  <a:gd name="connsiteX1" fmla="*/ 39757 w 85382"/>
                  <a:gd name="connsiteY1" fmla="*/ 81551 h 181323"/>
                  <a:gd name="connsiteX2" fmla="*/ 69647 w 85382"/>
                  <a:gd name="connsiteY2" fmla="*/ 148874 h 181323"/>
                  <a:gd name="connsiteX3" fmla="*/ 85287 w 85382"/>
                  <a:gd name="connsiteY3" fmla="*/ 181316 h 181323"/>
                  <a:gd name="connsiteX4" fmla="*/ 71761 w 85382"/>
                  <a:gd name="connsiteY4" fmla="*/ 146578 h 181323"/>
                  <a:gd name="connsiteX5" fmla="*/ 41119 w 85382"/>
                  <a:gd name="connsiteY5" fmla="*/ 78112 h 181323"/>
                  <a:gd name="connsiteX6" fmla="*/ 114 w 85382"/>
                  <a:gd name="connsiteY6" fmla="*/ 17 h 18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382" h="181323">
                    <a:moveTo>
                      <a:pt x="114" y="17"/>
                    </a:moveTo>
                    <a:cubicBezTo>
                      <a:pt x="-1667" y="912"/>
                      <a:pt x="17678" y="36498"/>
                      <a:pt x="39757" y="81551"/>
                    </a:cubicBezTo>
                    <a:cubicBezTo>
                      <a:pt x="50530" y="104230"/>
                      <a:pt x="60998" y="129595"/>
                      <a:pt x="69647" y="148874"/>
                    </a:cubicBezTo>
                    <a:cubicBezTo>
                      <a:pt x="78171" y="168200"/>
                      <a:pt x="84363" y="181697"/>
                      <a:pt x="85287" y="181316"/>
                    </a:cubicBezTo>
                    <a:cubicBezTo>
                      <a:pt x="86211" y="180935"/>
                      <a:pt x="80381" y="166590"/>
                      <a:pt x="71761" y="146578"/>
                    </a:cubicBezTo>
                    <a:cubicBezTo>
                      <a:pt x="62989" y="126652"/>
                      <a:pt x="52063" y="100715"/>
                      <a:pt x="41119" y="78112"/>
                    </a:cubicBezTo>
                    <a:cubicBezTo>
                      <a:pt x="19002" y="33031"/>
                      <a:pt x="1905" y="-869"/>
                      <a:pt x="114" y="1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1" name="图形 3">
              <a:extLst>
                <a:ext uri="{FF2B5EF4-FFF2-40B4-BE49-F238E27FC236}">
                  <a16:creationId xmlns:a16="http://schemas.microsoft.com/office/drawing/2014/main" id="{6CB8A713-99F0-5027-3546-FCB5952E28AA}"/>
                </a:ext>
              </a:extLst>
            </p:cNvPr>
            <p:cNvGrpSpPr/>
            <p:nvPr/>
          </p:nvGrpSpPr>
          <p:grpSpPr>
            <a:xfrm>
              <a:off x="8095581" y="2905224"/>
              <a:ext cx="196595" cy="68240"/>
              <a:chOff x="8524135" y="3140279"/>
              <a:chExt cx="181713" cy="63074"/>
            </a:xfrm>
          </p:grpSpPr>
          <p:sp>
            <p:nvSpPr>
              <p:cNvPr id="962" name="任意多边形: 形状 961">
                <a:extLst>
                  <a:ext uri="{FF2B5EF4-FFF2-40B4-BE49-F238E27FC236}">
                    <a16:creationId xmlns:a16="http://schemas.microsoft.com/office/drawing/2014/main" id="{37014E64-6CB6-42E1-793A-AB1DE2BB83A2}"/>
                  </a:ext>
                </a:extLst>
              </p:cNvPr>
              <p:cNvSpPr/>
              <p:nvPr/>
            </p:nvSpPr>
            <p:spPr>
              <a:xfrm>
                <a:off x="8524135" y="3140279"/>
                <a:ext cx="181662" cy="63074"/>
              </a:xfrm>
              <a:custGeom>
                <a:avLst/>
                <a:gdLst>
                  <a:gd name="connsiteX0" fmla="*/ 215 w 181662"/>
                  <a:gd name="connsiteY0" fmla="*/ 51116 h 63074"/>
                  <a:gd name="connsiteX1" fmla="*/ 28504 w 181662"/>
                  <a:gd name="connsiteY1" fmla="*/ 23970 h 63074"/>
                  <a:gd name="connsiteX2" fmla="*/ 62670 w 181662"/>
                  <a:gd name="connsiteY2" fmla="*/ 9787 h 63074"/>
                  <a:gd name="connsiteX3" fmla="*/ 82777 w 181662"/>
                  <a:gd name="connsiteY3" fmla="*/ 4149 h 63074"/>
                  <a:gd name="connsiteX4" fmla="*/ 104094 w 181662"/>
                  <a:gd name="connsiteY4" fmla="*/ 853 h 63074"/>
                  <a:gd name="connsiteX5" fmla="*/ 139832 w 181662"/>
                  <a:gd name="connsiteY5" fmla="*/ 1491 h 63074"/>
                  <a:gd name="connsiteX6" fmla="*/ 165826 w 181662"/>
                  <a:gd name="connsiteY6" fmla="*/ 7435 h 63074"/>
                  <a:gd name="connsiteX7" fmla="*/ 181656 w 181662"/>
                  <a:gd name="connsiteY7" fmla="*/ 23837 h 63074"/>
                  <a:gd name="connsiteX8" fmla="*/ 164740 w 181662"/>
                  <a:gd name="connsiteY8" fmla="*/ 42868 h 63074"/>
                  <a:gd name="connsiteX9" fmla="*/ 149119 w 181662"/>
                  <a:gd name="connsiteY9" fmla="*/ 46859 h 63074"/>
                  <a:gd name="connsiteX10" fmla="*/ 132155 w 181662"/>
                  <a:gd name="connsiteY10" fmla="*/ 51421 h 63074"/>
                  <a:gd name="connsiteX11" fmla="*/ 96036 w 181662"/>
                  <a:gd name="connsiteY11" fmla="*/ 59089 h 63074"/>
                  <a:gd name="connsiteX12" fmla="*/ 30352 w 181662"/>
                  <a:gd name="connsiteY12" fmla="*/ 62727 h 63074"/>
                  <a:gd name="connsiteX13" fmla="*/ 215 w 181662"/>
                  <a:gd name="connsiteY13" fmla="*/ 51116 h 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662" h="63074">
                    <a:moveTo>
                      <a:pt x="215" y="51116"/>
                    </a:moveTo>
                    <a:cubicBezTo>
                      <a:pt x="-1700" y="45154"/>
                      <a:pt x="9311" y="34828"/>
                      <a:pt x="28504" y="23970"/>
                    </a:cubicBezTo>
                    <a:cubicBezTo>
                      <a:pt x="38019" y="18160"/>
                      <a:pt x="49773" y="13854"/>
                      <a:pt x="62670" y="9787"/>
                    </a:cubicBezTo>
                    <a:cubicBezTo>
                      <a:pt x="69128" y="7758"/>
                      <a:pt x="75862" y="5854"/>
                      <a:pt x="82777" y="4149"/>
                    </a:cubicBezTo>
                    <a:cubicBezTo>
                      <a:pt x="89692" y="2339"/>
                      <a:pt x="96903" y="1748"/>
                      <a:pt x="104094" y="853"/>
                    </a:cubicBezTo>
                    <a:cubicBezTo>
                      <a:pt x="117563" y="-433"/>
                      <a:pt x="129488" y="-300"/>
                      <a:pt x="139832" y="1491"/>
                    </a:cubicBezTo>
                    <a:cubicBezTo>
                      <a:pt x="150214" y="3425"/>
                      <a:pt x="158854" y="5873"/>
                      <a:pt x="165826" y="7435"/>
                    </a:cubicBezTo>
                    <a:cubicBezTo>
                      <a:pt x="181818" y="11026"/>
                      <a:pt x="181704" y="17141"/>
                      <a:pt x="181656" y="23837"/>
                    </a:cubicBezTo>
                    <a:cubicBezTo>
                      <a:pt x="181542" y="33828"/>
                      <a:pt x="178961" y="39305"/>
                      <a:pt x="164740" y="42868"/>
                    </a:cubicBezTo>
                    <a:cubicBezTo>
                      <a:pt x="159882" y="44106"/>
                      <a:pt x="154596" y="45458"/>
                      <a:pt x="149119" y="46859"/>
                    </a:cubicBezTo>
                    <a:cubicBezTo>
                      <a:pt x="143661" y="48221"/>
                      <a:pt x="137965" y="49516"/>
                      <a:pt x="132155" y="51421"/>
                    </a:cubicBezTo>
                    <a:cubicBezTo>
                      <a:pt x="120487" y="54860"/>
                      <a:pt x="108295" y="57812"/>
                      <a:pt x="96036" y="59089"/>
                    </a:cubicBezTo>
                    <a:cubicBezTo>
                      <a:pt x="69985" y="63746"/>
                      <a:pt x="47020" y="63299"/>
                      <a:pt x="30352" y="62727"/>
                    </a:cubicBezTo>
                    <a:cubicBezTo>
                      <a:pt x="13531" y="61441"/>
                      <a:pt x="2129" y="57088"/>
                      <a:pt x="215" y="51116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: 形状 962">
                <a:extLst>
                  <a:ext uri="{FF2B5EF4-FFF2-40B4-BE49-F238E27FC236}">
                    <a16:creationId xmlns:a16="http://schemas.microsoft.com/office/drawing/2014/main" id="{4A1FAE3A-54DB-4B11-BA34-2F3F933F5B89}"/>
                  </a:ext>
                </a:extLst>
              </p:cNvPr>
              <p:cNvSpPr/>
              <p:nvPr/>
            </p:nvSpPr>
            <p:spPr>
              <a:xfrm>
                <a:off x="8524840" y="3163861"/>
                <a:ext cx="180952" cy="29445"/>
              </a:xfrm>
              <a:custGeom>
                <a:avLst/>
                <a:gdLst>
                  <a:gd name="connsiteX0" fmla="*/ 6 w 180952"/>
                  <a:gd name="connsiteY0" fmla="*/ 29097 h 29445"/>
                  <a:gd name="connsiteX1" fmla="*/ 23733 w 180952"/>
                  <a:gd name="connsiteY1" fmla="*/ 23610 h 29445"/>
                  <a:gd name="connsiteX2" fmla="*/ 49507 w 180952"/>
                  <a:gd name="connsiteY2" fmla="*/ 18657 h 29445"/>
                  <a:gd name="connsiteX3" fmla="*/ 81092 w 180952"/>
                  <a:gd name="connsiteY3" fmla="*/ 13666 h 29445"/>
                  <a:gd name="connsiteX4" fmla="*/ 115420 w 180952"/>
                  <a:gd name="connsiteY4" fmla="*/ 8180 h 29445"/>
                  <a:gd name="connsiteX5" fmla="*/ 147586 w 180952"/>
                  <a:gd name="connsiteY5" fmla="*/ 3293 h 29445"/>
                  <a:gd name="connsiteX6" fmla="*/ 180952 w 180952"/>
                  <a:gd name="connsiteY6" fmla="*/ 245 h 29445"/>
                  <a:gd name="connsiteX7" fmla="*/ 147091 w 180952"/>
                  <a:gd name="connsiteY7" fmla="*/ 6475 h 29445"/>
                  <a:gd name="connsiteX8" fmla="*/ 114696 w 180952"/>
                  <a:gd name="connsiteY8" fmla="*/ 11837 h 29445"/>
                  <a:gd name="connsiteX9" fmla="*/ 80368 w 180952"/>
                  <a:gd name="connsiteY9" fmla="*/ 17457 h 29445"/>
                  <a:gd name="connsiteX10" fmla="*/ 49155 w 180952"/>
                  <a:gd name="connsiteY10" fmla="*/ 22324 h 29445"/>
                  <a:gd name="connsiteX11" fmla="*/ 23904 w 180952"/>
                  <a:gd name="connsiteY11" fmla="*/ 26830 h 29445"/>
                  <a:gd name="connsiteX12" fmla="*/ 6 w 180952"/>
                  <a:gd name="connsiteY12" fmla="*/ 29097 h 2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52" h="29445">
                    <a:moveTo>
                      <a:pt x="6" y="29097"/>
                    </a:moveTo>
                    <a:cubicBezTo>
                      <a:pt x="-261" y="28230"/>
                      <a:pt x="9007" y="26525"/>
                      <a:pt x="23733" y="23610"/>
                    </a:cubicBezTo>
                    <a:cubicBezTo>
                      <a:pt x="31133" y="22334"/>
                      <a:pt x="39725" y="20000"/>
                      <a:pt x="49507" y="18657"/>
                    </a:cubicBezTo>
                    <a:cubicBezTo>
                      <a:pt x="59289" y="17314"/>
                      <a:pt x="69967" y="15676"/>
                      <a:pt x="81092" y="13666"/>
                    </a:cubicBezTo>
                    <a:cubicBezTo>
                      <a:pt x="92160" y="11247"/>
                      <a:pt x="104038" y="10247"/>
                      <a:pt x="115420" y="8180"/>
                    </a:cubicBezTo>
                    <a:cubicBezTo>
                      <a:pt x="126831" y="6351"/>
                      <a:pt x="137842" y="4027"/>
                      <a:pt x="147586" y="3293"/>
                    </a:cubicBezTo>
                    <a:cubicBezTo>
                      <a:pt x="167017" y="1112"/>
                      <a:pt x="180971" y="-669"/>
                      <a:pt x="180952" y="245"/>
                    </a:cubicBezTo>
                    <a:cubicBezTo>
                      <a:pt x="180943" y="1150"/>
                      <a:pt x="166703" y="3846"/>
                      <a:pt x="147091" y="6475"/>
                    </a:cubicBezTo>
                    <a:cubicBezTo>
                      <a:pt x="137251" y="7418"/>
                      <a:pt x="126155" y="9999"/>
                      <a:pt x="114696" y="11837"/>
                    </a:cubicBezTo>
                    <a:cubicBezTo>
                      <a:pt x="103247" y="13866"/>
                      <a:pt x="91379" y="15066"/>
                      <a:pt x="80368" y="17457"/>
                    </a:cubicBezTo>
                    <a:cubicBezTo>
                      <a:pt x="69310" y="19457"/>
                      <a:pt x="58765" y="21057"/>
                      <a:pt x="49155" y="22324"/>
                    </a:cubicBezTo>
                    <a:cubicBezTo>
                      <a:pt x="39573" y="23743"/>
                      <a:pt x="31143" y="25772"/>
                      <a:pt x="23904" y="26830"/>
                    </a:cubicBezTo>
                    <a:cubicBezTo>
                      <a:pt x="9483" y="29220"/>
                      <a:pt x="282" y="29963"/>
                      <a:pt x="6" y="2909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: 形状 963">
                <a:extLst>
                  <a:ext uri="{FF2B5EF4-FFF2-40B4-BE49-F238E27FC236}">
                    <a16:creationId xmlns:a16="http://schemas.microsoft.com/office/drawing/2014/main" id="{FE4DB980-9C0C-5E71-06E2-EA91E9A66690}"/>
                  </a:ext>
                </a:extLst>
              </p:cNvPr>
              <p:cNvSpPr/>
              <p:nvPr/>
            </p:nvSpPr>
            <p:spPr>
              <a:xfrm>
                <a:off x="8525191" y="3159193"/>
                <a:ext cx="180657" cy="27305"/>
              </a:xfrm>
              <a:custGeom>
                <a:avLst/>
                <a:gdLst>
                  <a:gd name="connsiteX0" fmla="*/ 7 w 180657"/>
                  <a:gd name="connsiteY0" fmla="*/ 27125 h 27305"/>
                  <a:gd name="connsiteX1" fmla="*/ 23686 w 180657"/>
                  <a:gd name="connsiteY1" fmla="*/ 21667 h 27305"/>
                  <a:gd name="connsiteX2" fmla="*/ 35506 w 180657"/>
                  <a:gd name="connsiteY2" fmla="*/ 18371 h 27305"/>
                  <a:gd name="connsiteX3" fmla="*/ 49203 w 180657"/>
                  <a:gd name="connsiteY3" fmla="*/ 15104 h 27305"/>
                  <a:gd name="connsiteX4" fmla="*/ 80950 w 180657"/>
                  <a:gd name="connsiteY4" fmla="*/ 9151 h 27305"/>
                  <a:gd name="connsiteX5" fmla="*/ 89494 w 180657"/>
                  <a:gd name="connsiteY5" fmla="*/ 7637 h 27305"/>
                  <a:gd name="connsiteX6" fmla="*/ 98248 w 180657"/>
                  <a:gd name="connsiteY6" fmla="*/ 6751 h 27305"/>
                  <a:gd name="connsiteX7" fmla="*/ 115678 w 180657"/>
                  <a:gd name="connsiteY7" fmla="*/ 5027 h 27305"/>
                  <a:gd name="connsiteX8" fmla="*/ 147825 w 180657"/>
                  <a:gd name="connsiteY8" fmla="*/ 2760 h 27305"/>
                  <a:gd name="connsiteX9" fmla="*/ 180658 w 180657"/>
                  <a:gd name="connsiteY9" fmla="*/ 826 h 27305"/>
                  <a:gd name="connsiteX10" fmla="*/ 146530 w 180657"/>
                  <a:gd name="connsiteY10" fmla="*/ 198 h 27305"/>
                  <a:gd name="connsiteX11" fmla="*/ 113450 w 180657"/>
                  <a:gd name="connsiteY11" fmla="*/ 2646 h 27305"/>
                  <a:gd name="connsiteX12" fmla="*/ 78264 w 180657"/>
                  <a:gd name="connsiteY12" fmla="*/ 7122 h 27305"/>
                  <a:gd name="connsiteX13" fmla="*/ 46717 w 180657"/>
                  <a:gd name="connsiteY13" fmla="*/ 12923 h 27305"/>
                  <a:gd name="connsiteX14" fmla="*/ 21895 w 180657"/>
                  <a:gd name="connsiteY14" fmla="*/ 19457 h 27305"/>
                  <a:gd name="connsiteX15" fmla="*/ 7 w 180657"/>
                  <a:gd name="connsiteY15" fmla="*/ 27125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0657" h="27305">
                    <a:moveTo>
                      <a:pt x="7" y="27125"/>
                    </a:moveTo>
                    <a:cubicBezTo>
                      <a:pt x="283" y="27992"/>
                      <a:pt x="9237" y="25677"/>
                      <a:pt x="23686" y="21667"/>
                    </a:cubicBezTo>
                    <a:cubicBezTo>
                      <a:pt x="27296" y="20667"/>
                      <a:pt x="31258" y="19552"/>
                      <a:pt x="35506" y="18371"/>
                    </a:cubicBezTo>
                    <a:cubicBezTo>
                      <a:pt x="39726" y="17095"/>
                      <a:pt x="44298" y="15914"/>
                      <a:pt x="49203" y="15104"/>
                    </a:cubicBezTo>
                    <a:cubicBezTo>
                      <a:pt x="58957" y="13276"/>
                      <a:pt x="69682" y="11266"/>
                      <a:pt x="80950" y="9151"/>
                    </a:cubicBezTo>
                    <a:cubicBezTo>
                      <a:pt x="83770" y="8646"/>
                      <a:pt x="86627" y="8142"/>
                      <a:pt x="89494" y="7637"/>
                    </a:cubicBezTo>
                    <a:lnTo>
                      <a:pt x="98248" y="6751"/>
                    </a:lnTo>
                    <a:cubicBezTo>
                      <a:pt x="104077" y="6170"/>
                      <a:pt x="109935" y="5589"/>
                      <a:pt x="115678" y="5027"/>
                    </a:cubicBezTo>
                    <a:cubicBezTo>
                      <a:pt x="127156" y="3855"/>
                      <a:pt x="138148" y="2674"/>
                      <a:pt x="147825" y="2760"/>
                    </a:cubicBezTo>
                    <a:cubicBezTo>
                      <a:pt x="167104" y="2265"/>
                      <a:pt x="180648" y="1731"/>
                      <a:pt x="180658" y="826"/>
                    </a:cubicBezTo>
                    <a:cubicBezTo>
                      <a:pt x="180677" y="-88"/>
                      <a:pt x="166513" y="-155"/>
                      <a:pt x="146530" y="198"/>
                    </a:cubicBezTo>
                    <a:cubicBezTo>
                      <a:pt x="136519" y="7"/>
                      <a:pt x="125203" y="1503"/>
                      <a:pt x="113450" y="2646"/>
                    </a:cubicBezTo>
                    <a:cubicBezTo>
                      <a:pt x="101743" y="4008"/>
                      <a:pt x="89542" y="4674"/>
                      <a:pt x="78264" y="7122"/>
                    </a:cubicBezTo>
                    <a:cubicBezTo>
                      <a:pt x="66948" y="9208"/>
                      <a:pt x="56300" y="11161"/>
                      <a:pt x="46717" y="12923"/>
                    </a:cubicBezTo>
                    <a:cubicBezTo>
                      <a:pt x="37154" y="14723"/>
                      <a:pt x="28877" y="17609"/>
                      <a:pt x="21895" y="19457"/>
                    </a:cubicBezTo>
                    <a:cubicBezTo>
                      <a:pt x="7989" y="23486"/>
                      <a:pt x="-269" y="26258"/>
                      <a:pt x="7" y="271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5" name="图形 3">
              <a:extLst>
                <a:ext uri="{FF2B5EF4-FFF2-40B4-BE49-F238E27FC236}">
                  <a16:creationId xmlns:a16="http://schemas.microsoft.com/office/drawing/2014/main" id="{5B101342-1EEA-C594-81CB-BF4EE27D1720}"/>
                </a:ext>
              </a:extLst>
            </p:cNvPr>
            <p:cNvGrpSpPr/>
            <p:nvPr/>
          </p:nvGrpSpPr>
          <p:grpSpPr>
            <a:xfrm>
              <a:off x="8261631" y="2935442"/>
              <a:ext cx="62561" cy="201105"/>
              <a:chOff x="8677616" y="3168209"/>
              <a:chExt cx="57825" cy="185882"/>
            </a:xfrm>
          </p:grpSpPr>
          <p:sp>
            <p:nvSpPr>
              <p:cNvPr id="966" name="任意多边形: 形状 965">
                <a:extLst>
                  <a:ext uri="{FF2B5EF4-FFF2-40B4-BE49-F238E27FC236}">
                    <a16:creationId xmlns:a16="http://schemas.microsoft.com/office/drawing/2014/main" id="{16A0C41C-201F-BBC2-41F0-FE7289939881}"/>
                  </a:ext>
                </a:extLst>
              </p:cNvPr>
              <p:cNvSpPr/>
              <p:nvPr/>
            </p:nvSpPr>
            <p:spPr>
              <a:xfrm>
                <a:off x="8677616" y="3168209"/>
                <a:ext cx="57825" cy="185752"/>
              </a:xfrm>
              <a:custGeom>
                <a:avLst/>
                <a:gdLst>
                  <a:gd name="connsiteX0" fmla="*/ 25642 w 57825"/>
                  <a:gd name="connsiteY0" fmla="*/ 185720 h 185752"/>
                  <a:gd name="connsiteX1" fmla="*/ 8688 w 57825"/>
                  <a:gd name="connsiteY1" fmla="*/ 150611 h 185752"/>
                  <a:gd name="connsiteX2" fmla="*/ 2639 w 57825"/>
                  <a:gd name="connsiteY2" fmla="*/ 115721 h 185752"/>
                  <a:gd name="connsiteX3" fmla="*/ 1 w 57825"/>
                  <a:gd name="connsiteY3" fmla="*/ 75449 h 185752"/>
                  <a:gd name="connsiteX4" fmla="*/ 9469 w 57825"/>
                  <a:gd name="connsiteY4" fmla="*/ 16423 h 185752"/>
                  <a:gd name="connsiteX5" fmla="*/ 25928 w 57825"/>
                  <a:gd name="connsiteY5" fmla="*/ 59 h 185752"/>
                  <a:gd name="connsiteX6" fmla="*/ 45235 w 57825"/>
                  <a:gd name="connsiteY6" fmla="*/ 16737 h 185752"/>
                  <a:gd name="connsiteX7" fmla="*/ 53503 w 57825"/>
                  <a:gd name="connsiteY7" fmla="*/ 51485 h 185752"/>
                  <a:gd name="connsiteX8" fmla="*/ 57818 w 57825"/>
                  <a:gd name="connsiteY8" fmla="*/ 90689 h 185752"/>
                  <a:gd name="connsiteX9" fmla="*/ 54598 w 57825"/>
                  <a:gd name="connsiteY9" fmla="*/ 129913 h 185752"/>
                  <a:gd name="connsiteX10" fmla="*/ 51226 w 57825"/>
                  <a:gd name="connsiteY10" fmla="*/ 146325 h 185752"/>
                  <a:gd name="connsiteX11" fmla="*/ 46454 w 57825"/>
                  <a:gd name="connsiteY11" fmla="*/ 160403 h 185752"/>
                  <a:gd name="connsiteX12" fmla="*/ 25642 w 57825"/>
                  <a:gd name="connsiteY12" fmla="*/ 185720 h 185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825" h="185752">
                    <a:moveTo>
                      <a:pt x="25642" y="185720"/>
                    </a:moveTo>
                    <a:cubicBezTo>
                      <a:pt x="19356" y="185053"/>
                      <a:pt x="13031" y="170833"/>
                      <a:pt x="8688" y="150611"/>
                    </a:cubicBezTo>
                    <a:cubicBezTo>
                      <a:pt x="6621" y="140543"/>
                      <a:pt x="4001" y="128446"/>
                      <a:pt x="2639" y="115721"/>
                    </a:cubicBezTo>
                    <a:cubicBezTo>
                      <a:pt x="1296" y="102976"/>
                      <a:pt x="258" y="89289"/>
                      <a:pt x="1" y="75449"/>
                    </a:cubicBezTo>
                    <a:cubicBezTo>
                      <a:pt x="-85" y="49722"/>
                      <a:pt x="6383" y="30053"/>
                      <a:pt x="9469" y="16423"/>
                    </a:cubicBezTo>
                    <a:cubicBezTo>
                      <a:pt x="13012" y="802"/>
                      <a:pt x="19184" y="373"/>
                      <a:pt x="25928" y="59"/>
                    </a:cubicBezTo>
                    <a:cubicBezTo>
                      <a:pt x="36015" y="-427"/>
                      <a:pt x="41549" y="1831"/>
                      <a:pt x="45235" y="16737"/>
                    </a:cubicBezTo>
                    <a:cubicBezTo>
                      <a:pt x="47750" y="27043"/>
                      <a:pt x="51083" y="38883"/>
                      <a:pt x="53503" y="51485"/>
                    </a:cubicBezTo>
                    <a:cubicBezTo>
                      <a:pt x="55855" y="64086"/>
                      <a:pt x="57675" y="77440"/>
                      <a:pt x="57818" y="90689"/>
                    </a:cubicBezTo>
                    <a:cubicBezTo>
                      <a:pt x="57951" y="104929"/>
                      <a:pt x="56427" y="118217"/>
                      <a:pt x="54598" y="129913"/>
                    </a:cubicBezTo>
                    <a:cubicBezTo>
                      <a:pt x="53617" y="135771"/>
                      <a:pt x="52522" y="141248"/>
                      <a:pt x="51226" y="146325"/>
                    </a:cubicBezTo>
                    <a:cubicBezTo>
                      <a:pt x="49740" y="151478"/>
                      <a:pt x="48131" y="156174"/>
                      <a:pt x="46454" y="160403"/>
                    </a:cubicBezTo>
                    <a:cubicBezTo>
                      <a:pt x="39749" y="177310"/>
                      <a:pt x="31948" y="186368"/>
                      <a:pt x="25642" y="18572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: 形状 966">
                <a:extLst>
                  <a:ext uri="{FF2B5EF4-FFF2-40B4-BE49-F238E27FC236}">
                    <a16:creationId xmlns:a16="http://schemas.microsoft.com/office/drawing/2014/main" id="{15172A8B-5EFF-FEAC-4D61-CE04C75830DD}"/>
                  </a:ext>
                </a:extLst>
              </p:cNvPr>
              <p:cNvSpPr/>
              <p:nvPr/>
            </p:nvSpPr>
            <p:spPr>
              <a:xfrm>
                <a:off x="8703301" y="3168268"/>
                <a:ext cx="11558" cy="185824"/>
              </a:xfrm>
              <a:custGeom>
                <a:avLst/>
                <a:gdLst>
                  <a:gd name="connsiteX0" fmla="*/ 1614 w 11558"/>
                  <a:gd name="connsiteY0" fmla="*/ 185823 h 185824"/>
                  <a:gd name="connsiteX1" fmla="*/ 7948 w 11558"/>
                  <a:gd name="connsiteY1" fmla="*/ 101965 h 185824"/>
                  <a:gd name="connsiteX2" fmla="*/ 3519 w 11558"/>
                  <a:gd name="connsiteY2" fmla="*/ 33652 h 185824"/>
                  <a:gd name="connsiteX3" fmla="*/ 233 w 11558"/>
                  <a:gd name="connsiteY3" fmla="*/ 0 h 185824"/>
                  <a:gd name="connsiteX4" fmla="*/ 6729 w 11558"/>
                  <a:gd name="connsiteY4" fmla="*/ 34223 h 185824"/>
                  <a:gd name="connsiteX5" fmla="*/ 11558 w 11558"/>
                  <a:gd name="connsiteY5" fmla="*/ 103318 h 185824"/>
                  <a:gd name="connsiteX6" fmla="*/ 7119 w 11558"/>
                  <a:gd name="connsiteY6" fmla="*/ 162077 h 185824"/>
                  <a:gd name="connsiteX7" fmla="*/ 1614 w 11558"/>
                  <a:gd name="connsiteY7" fmla="*/ 185823 h 18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8" h="185824">
                    <a:moveTo>
                      <a:pt x="1614" y="185823"/>
                    </a:moveTo>
                    <a:cubicBezTo>
                      <a:pt x="-443" y="185709"/>
                      <a:pt x="7881" y="148219"/>
                      <a:pt x="7948" y="101965"/>
                    </a:cubicBezTo>
                    <a:cubicBezTo>
                      <a:pt x="7805" y="78896"/>
                      <a:pt x="5948" y="53350"/>
                      <a:pt x="3519" y="33652"/>
                    </a:cubicBezTo>
                    <a:cubicBezTo>
                      <a:pt x="1195" y="13954"/>
                      <a:pt x="-672" y="48"/>
                      <a:pt x="233" y="0"/>
                    </a:cubicBezTo>
                    <a:cubicBezTo>
                      <a:pt x="1138" y="-47"/>
                      <a:pt x="3948" y="14164"/>
                      <a:pt x="6729" y="34223"/>
                    </a:cubicBezTo>
                    <a:cubicBezTo>
                      <a:pt x="9567" y="54274"/>
                      <a:pt x="11510" y="80191"/>
                      <a:pt x="11558" y="103318"/>
                    </a:cubicBezTo>
                    <a:cubicBezTo>
                      <a:pt x="11091" y="126464"/>
                      <a:pt x="9891" y="147171"/>
                      <a:pt x="7119" y="162077"/>
                    </a:cubicBezTo>
                    <a:cubicBezTo>
                      <a:pt x="4748" y="176956"/>
                      <a:pt x="2519" y="185919"/>
                      <a:pt x="1614" y="185823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: 形状 967">
                <a:extLst>
                  <a:ext uri="{FF2B5EF4-FFF2-40B4-BE49-F238E27FC236}">
                    <a16:creationId xmlns:a16="http://schemas.microsoft.com/office/drawing/2014/main" id="{9CCCAFE3-CFFA-848C-2046-CAFAE991D372}"/>
                  </a:ext>
                </a:extLst>
              </p:cNvPr>
              <p:cNvSpPr/>
              <p:nvPr/>
            </p:nvSpPr>
            <p:spPr>
              <a:xfrm>
                <a:off x="8697965" y="3168459"/>
                <a:ext cx="4217" cy="182671"/>
              </a:xfrm>
              <a:custGeom>
                <a:avLst/>
                <a:gdLst>
                  <a:gd name="connsiteX0" fmla="*/ 731 w 4217"/>
                  <a:gd name="connsiteY0" fmla="*/ 182670 h 182671"/>
                  <a:gd name="connsiteX1" fmla="*/ 4217 w 4217"/>
                  <a:gd name="connsiteY1" fmla="*/ 100079 h 182671"/>
                  <a:gd name="connsiteX2" fmla="*/ 3607 w 4217"/>
                  <a:gd name="connsiteY2" fmla="*/ 32795 h 182671"/>
                  <a:gd name="connsiteX3" fmla="*/ 1464 w 4217"/>
                  <a:gd name="connsiteY3" fmla="*/ 0 h 182671"/>
                  <a:gd name="connsiteX4" fmla="*/ 1017 w 4217"/>
                  <a:gd name="connsiteY4" fmla="*/ 34033 h 182671"/>
                  <a:gd name="connsiteX5" fmla="*/ 1674 w 4217"/>
                  <a:gd name="connsiteY5" fmla="*/ 102365 h 182671"/>
                  <a:gd name="connsiteX6" fmla="*/ 731 w 4217"/>
                  <a:gd name="connsiteY6" fmla="*/ 182670 h 1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17" h="182671">
                    <a:moveTo>
                      <a:pt x="731" y="182670"/>
                    </a:moveTo>
                    <a:cubicBezTo>
                      <a:pt x="2407" y="182832"/>
                      <a:pt x="4131" y="145980"/>
                      <a:pt x="4217" y="100079"/>
                    </a:cubicBezTo>
                    <a:cubicBezTo>
                      <a:pt x="3989" y="77134"/>
                      <a:pt x="4389" y="52083"/>
                      <a:pt x="3607" y="32795"/>
                    </a:cubicBezTo>
                    <a:cubicBezTo>
                      <a:pt x="3007" y="13507"/>
                      <a:pt x="2388" y="-38"/>
                      <a:pt x="1464" y="0"/>
                    </a:cubicBezTo>
                    <a:cubicBezTo>
                      <a:pt x="550" y="48"/>
                      <a:pt x="569" y="14183"/>
                      <a:pt x="1017" y="34033"/>
                    </a:cubicBezTo>
                    <a:cubicBezTo>
                      <a:pt x="1550" y="53864"/>
                      <a:pt x="1598" y="79467"/>
                      <a:pt x="1674" y="102365"/>
                    </a:cubicBezTo>
                    <a:cubicBezTo>
                      <a:pt x="1579" y="148257"/>
                      <a:pt x="-1317" y="182432"/>
                      <a:pt x="731" y="1826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69" name="图形 3">
              <a:extLst>
                <a:ext uri="{FF2B5EF4-FFF2-40B4-BE49-F238E27FC236}">
                  <a16:creationId xmlns:a16="http://schemas.microsoft.com/office/drawing/2014/main" id="{AA115B53-A7DF-F3C6-6801-72689DCF38BF}"/>
                </a:ext>
              </a:extLst>
            </p:cNvPr>
            <p:cNvGrpSpPr/>
            <p:nvPr/>
          </p:nvGrpSpPr>
          <p:grpSpPr>
            <a:xfrm>
              <a:off x="8287014" y="2891438"/>
              <a:ext cx="223561" cy="72443"/>
              <a:chOff x="8701077" y="3127536"/>
              <a:chExt cx="206638" cy="66959"/>
            </a:xfrm>
          </p:grpSpPr>
          <p:sp>
            <p:nvSpPr>
              <p:cNvPr id="970" name="任意多边形: 形状 969">
                <a:extLst>
                  <a:ext uri="{FF2B5EF4-FFF2-40B4-BE49-F238E27FC236}">
                    <a16:creationId xmlns:a16="http://schemas.microsoft.com/office/drawing/2014/main" id="{4F1D771A-9FF1-850F-2036-C7A270619A9B}"/>
                  </a:ext>
                </a:extLst>
              </p:cNvPr>
              <p:cNvSpPr/>
              <p:nvPr/>
            </p:nvSpPr>
            <p:spPr>
              <a:xfrm>
                <a:off x="8701155" y="3127536"/>
                <a:ext cx="206469" cy="66959"/>
              </a:xfrm>
              <a:custGeom>
                <a:avLst/>
                <a:gdLst>
                  <a:gd name="connsiteX0" fmla="*/ 205690 w 206469"/>
                  <a:gd name="connsiteY0" fmla="*/ 40370 h 66959"/>
                  <a:gd name="connsiteX1" fmla="*/ 192593 w 206469"/>
                  <a:gd name="connsiteY1" fmla="*/ 46914 h 66959"/>
                  <a:gd name="connsiteX2" fmla="*/ 166895 w 206469"/>
                  <a:gd name="connsiteY2" fmla="*/ 52820 h 66959"/>
                  <a:gd name="connsiteX3" fmla="*/ 86570 w 206469"/>
                  <a:gd name="connsiteY3" fmla="*/ 66326 h 66959"/>
                  <a:gd name="connsiteX4" fmla="*/ 18171 w 206469"/>
                  <a:gd name="connsiteY4" fmla="*/ 59211 h 66959"/>
                  <a:gd name="connsiteX5" fmla="*/ 55 w 206469"/>
                  <a:gd name="connsiteY5" fmla="*/ 40370 h 66959"/>
                  <a:gd name="connsiteX6" fmla="*/ 18829 w 206469"/>
                  <a:gd name="connsiteY6" fmla="*/ 19330 h 66959"/>
                  <a:gd name="connsiteX7" fmla="*/ 98524 w 206469"/>
                  <a:gd name="connsiteY7" fmla="*/ 823 h 66959"/>
                  <a:gd name="connsiteX8" fmla="*/ 180277 w 206469"/>
                  <a:gd name="connsiteY8" fmla="*/ 11272 h 66959"/>
                  <a:gd name="connsiteX9" fmla="*/ 202309 w 206469"/>
                  <a:gd name="connsiteY9" fmla="*/ 27093 h 66959"/>
                  <a:gd name="connsiteX10" fmla="*/ 205690 w 206469"/>
                  <a:gd name="connsiteY10" fmla="*/ 40370 h 6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469" h="66959">
                    <a:moveTo>
                      <a:pt x="205690" y="40370"/>
                    </a:moveTo>
                    <a:cubicBezTo>
                      <a:pt x="204033" y="43533"/>
                      <a:pt x="198946" y="45381"/>
                      <a:pt x="192593" y="46914"/>
                    </a:cubicBezTo>
                    <a:cubicBezTo>
                      <a:pt x="185821" y="48838"/>
                      <a:pt x="177506" y="50362"/>
                      <a:pt x="166895" y="52820"/>
                    </a:cubicBezTo>
                    <a:cubicBezTo>
                      <a:pt x="146102" y="57125"/>
                      <a:pt x="117450" y="63573"/>
                      <a:pt x="86570" y="66326"/>
                    </a:cubicBezTo>
                    <a:cubicBezTo>
                      <a:pt x="57795" y="68955"/>
                      <a:pt x="34183" y="62783"/>
                      <a:pt x="18171" y="59211"/>
                    </a:cubicBezTo>
                    <a:cubicBezTo>
                      <a:pt x="-383" y="55010"/>
                      <a:pt x="-193" y="47800"/>
                      <a:pt x="55" y="40370"/>
                    </a:cubicBezTo>
                    <a:cubicBezTo>
                      <a:pt x="474" y="28998"/>
                      <a:pt x="3246" y="23321"/>
                      <a:pt x="18829" y="19330"/>
                    </a:cubicBezTo>
                    <a:cubicBezTo>
                      <a:pt x="40488" y="13805"/>
                      <a:pt x="68721" y="3156"/>
                      <a:pt x="98524" y="823"/>
                    </a:cubicBezTo>
                    <a:cubicBezTo>
                      <a:pt x="130366" y="-1844"/>
                      <a:pt x="159884" y="2061"/>
                      <a:pt x="180277" y="11272"/>
                    </a:cubicBezTo>
                    <a:cubicBezTo>
                      <a:pt x="190479" y="15872"/>
                      <a:pt x="198127" y="21635"/>
                      <a:pt x="202309" y="27093"/>
                    </a:cubicBezTo>
                    <a:cubicBezTo>
                      <a:pt x="206528" y="32789"/>
                      <a:pt x="207300" y="37237"/>
                      <a:pt x="205690" y="40370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: 形状 970">
                <a:extLst>
                  <a:ext uri="{FF2B5EF4-FFF2-40B4-BE49-F238E27FC236}">
                    <a16:creationId xmlns:a16="http://schemas.microsoft.com/office/drawing/2014/main" id="{456C93BD-781E-F663-89FE-802184CEABF5}"/>
                  </a:ext>
                </a:extLst>
              </p:cNvPr>
              <p:cNvSpPr/>
              <p:nvPr/>
            </p:nvSpPr>
            <p:spPr>
              <a:xfrm>
                <a:off x="8701220" y="3149388"/>
                <a:ext cx="206495" cy="18850"/>
              </a:xfrm>
              <a:custGeom>
                <a:avLst/>
                <a:gdLst>
                  <a:gd name="connsiteX0" fmla="*/ 206473 w 206495"/>
                  <a:gd name="connsiteY0" fmla="*/ 16870 h 18850"/>
                  <a:gd name="connsiteX1" fmla="*/ 179746 w 206495"/>
                  <a:gd name="connsiteY1" fmla="*/ 8193 h 18850"/>
                  <a:gd name="connsiteX2" fmla="*/ 113157 w 206495"/>
                  <a:gd name="connsiteY2" fmla="*/ 4916 h 18850"/>
                  <a:gd name="connsiteX3" fmla="*/ 37547 w 206495"/>
                  <a:gd name="connsiteY3" fmla="*/ 15041 h 18850"/>
                  <a:gd name="connsiteX4" fmla="*/ 0 w 206495"/>
                  <a:gd name="connsiteY4" fmla="*/ 18499 h 18850"/>
                  <a:gd name="connsiteX5" fmla="*/ 38043 w 206495"/>
                  <a:gd name="connsiteY5" fmla="*/ 11431 h 18850"/>
                  <a:gd name="connsiteX6" fmla="*/ 114405 w 206495"/>
                  <a:gd name="connsiteY6" fmla="*/ 754 h 18850"/>
                  <a:gd name="connsiteX7" fmla="*/ 181070 w 206495"/>
                  <a:gd name="connsiteY7" fmla="*/ 4793 h 18850"/>
                  <a:gd name="connsiteX8" fmla="*/ 206473 w 206495"/>
                  <a:gd name="connsiteY8" fmla="*/ 16870 h 1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495" h="18850">
                    <a:moveTo>
                      <a:pt x="206473" y="16870"/>
                    </a:moveTo>
                    <a:cubicBezTo>
                      <a:pt x="205950" y="18013"/>
                      <a:pt x="196825" y="11717"/>
                      <a:pt x="179746" y="8193"/>
                    </a:cubicBezTo>
                    <a:cubicBezTo>
                      <a:pt x="162811" y="4316"/>
                      <a:pt x="138903" y="3173"/>
                      <a:pt x="113157" y="4916"/>
                    </a:cubicBezTo>
                    <a:cubicBezTo>
                      <a:pt x="87363" y="6612"/>
                      <a:pt x="59360" y="11765"/>
                      <a:pt x="37547" y="15041"/>
                    </a:cubicBezTo>
                    <a:cubicBezTo>
                      <a:pt x="15764" y="18489"/>
                      <a:pt x="-38" y="19461"/>
                      <a:pt x="0" y="18499"/>
                    </a:cubicBezTo>
                    <a:cubicBezTo>
                      <a:pt x="67" y="17423"/>
                      <a:pt x="16050" y="15451"/>
                      <a:pt x="38043" y="11431"/>
                    </a:cubicBezTo>
                    <a:cubicBezTo>
                      <a:pt x="60084" y="7602"/>
                      <a:pt x="88449" y="2402"/>
                      <a:pt x="114405" y="754"/>
                    </a:cubicBezTo>
                    <a:cubicBezTo>
                      <a:pt x="140256" y="-1018"/>
                      <a:pt x="164144" y="335"/>
                      <a:pt x="181070" y="4793"/>
                    </a:cubicBezTo>
                    <a:cubicBezTo>
                      <a:pt x="198130" y="8964"/>
                      <a:pt x="206997" y="16261"/>
                      <a:pt x="206473" y="16870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: 形状 971">
                <a:extLst>
                  <a:ext uri="{FF2B5EF4-FFF2-40B4-BE49-F238E27FC236}">
                    <a16:creationId xmlns:a16="http://schemas.microsoft.com/office/drawing/2014/main" id="{4500331B-BBEF-08AE-462B-1BF7D3502B69}"/>
                  </a:ext>
                </a:extLst>
              </p:cNvPr>
              <p:cNvSpPr/>
              <p:nvPr/>
            </p:nvSpPr>
            <p:spPr>
              <a:xfrm>
                <a:off x="8701077" y="3162929"/>
                <a:ext cx="201154" cy="10925"/>
              </a:xfrm>
              <a:custGeom>
                <a:avLst/>
                <a:gdLst>
                  <a:gd name="connsiteX0" fmla="*/ 201140 w 201154"/>
                  <a:gd name="connsiteY0" fmla="*/ 8778 h 10925"/>
                  <a:gd name="connsiteX1" fmla="*/ 195263 w 201154"/>
                  <a:gd name="connsiteY1" fmla="*/ 5387 h 10925"/>
                  <a:gd name="connsiteX2" fmla="*/ 187443 w 201154"/>
                  <a:gd name="connsiteY2" fmla="*/ 3196 h 10925"/>
                  <a:gd name="connsiteX3" fmla="*/ 176699 w 201154"/>
                  <a:gd name="connsiteY3" fmla="*/ 1348 h 10925"/>
                  <a:gd name="connsiteX4" fmla="*/ 112148 w 201154"/>
                  <a:gd name="connsiteY4" fmla="*/ 1634 h 10925"/>
                  <a:gd name="connsiteX5" fmla="*/ 37167 w 201154"/>
                  <a:gd name="connsiteY5" fmla="*/ 7416 h 10925"/>
                  <a:gd name="connsiteX6" fmla="*/ 0 w 201154"/>
                  <a:gd name="connsiteY6" fmla="*/ 9587 h 10925"/>
                  <a:gd name="connsiteX7" fmla="*/ 38681 w 201154"/>
                  <a:gd name="connsiteY7" fmla="*/ 10245 h 10925"/>
                  <a:gd name="connsiteX8" fmla="*/ 114900 w 201154"/>
                  <a:gd name="connsiteY8" fmla="*/ 4253 h 10925"/>
                  <a:gd name="connsiteX9" fmla="*/ 177518 w 201154"/>
                  <a:gd name="connsiteY9" fmla="*/ 4444 h 10925"/>
                  <a:gd name="connsiteX10" fmla="*/ 194968 w 201154"/>
                  <a:gd name="connsiteY10" fmla="*/ 7549 h 10925"/>
                  <a:gd name="connsiteX11" fmla="*/ 201140 w 201154"/>
                  <a:gd name="connsiteY11" fmla="*/ 8778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154" h="10925">
                    <a:moveTo>
                      <a:pt x="201140" y="8778"/>
                    </a:moveTo>
                    <a:cubicBezTo>
                      <a:pt x="201349" y="8340"/>
                      <a:pt x="199292" y="7120"/>
                      <a:pt x="195263" y="5387"/>
                    </a:cubicBezTo>
                    <a:cubicBezTo>
                      <a:pt x="193110" y="4787"/>
                      <a:pt x="190491" y="4044"/>
                      <a:pt x="187443" y="3196"/>
                    </a:cubicBezTo>
                    <a:cubicBezTo>
                      <a:pt x="184366" y="2406"/>
                      <a:pt x="180670" y="2025"/>
                      <a:pt x="176699" y="1348"/>
                    </a:cubicBezTo>
                    <a:cubicBezTo>
                      <a:pt x="160544" y="-852"/>
                      <a:pt x="137560" y="-71"/>
                      <a:pt x="112148" y="1634"/>
                    </a:cubicBezTo>
                    <a:cubicBezTo>
                      <a:pt x="86564" y="3615"/>
                      <a:pt x="58674" y="5758"/>
                      <a:pt x="37167" y="7416"/>
                    </a:cubicBezTo>
                    <a:cubicBezTo>
                      <a:pt x="15536" y="8911"/>
                      <a:pt x="38" y="8511"/>
                      <a:pt x="0" y="9587"/>
                    </a:cubicBezTo>
                    <a:cubicBezTo>
                      <a:pt x="-66" y="10559"/>
                      <a:pt x="16288" y="11673"/>
                      <a:pt x="38681" y="10245"/>
                    </a:cubicBezTo>
                    <a:cubicBezTo>
                      <a:pt x="61055" y="8997"/>
                      <a:pt x="89554" y="5882"/>
                      <a:pt x="114900" y="4253"/>
                    </a:cubicBezTo>
                    <a:cubicBezTo>
                      <a:pt x="140237" y="2539"/>
                      <a:pt x="162354" y="2425"/>
                      <a:pt x="177518" y="4444"/>
                    </a:cubicBezTo>
                    <a:cubicBezTo>
                      <a:pt x="185166" y="5273"/>
                      <a:pt x="190862" y="6806"/>
                      <a:pt x="194968" y="7549"/>
                    </a:cubicBezTo>
                    <a:cubicBezTo>
                      <a:pt x="198701" y="8778"/>
                      <a:pt x="200930" y="9235"/>
                      <a:pt x="201140" y="877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3" name="图形 3">
              <a:extLst>
                <a:ext uri="{FF2B5EF4-FFF2-40B4-BE49-F238E27FC236}">
                  <a16:creationId xmlns:a16="http://schemas.microsoft.com/office/drawing/2014/main" id="{C5C6CABC-732A-9228-28B1-371B619C54C1}"/>
                </a:ext>
              </a:extLst>
            </p:cNvPr>
            <p:cNvGrpSpPr/>
            <p:nvPr/>
          </p:nvGrpSpPr>
          <p:grpSpPr>
            <a:xfrm>
              <a:off x="8256047" y="3032727"/>
              <a:ext cx="164048" cy="59064"/>
              <a:chOff x="8672454" y="3258130"/>
              <a:chExt cx="151630" cy="54593"/>
            </a:xfrm>
          </p:grpSpPr>
          <p:sp>
            <p:nvSpPr>
              <p:cNvPr id="974" name="任意多边形: 形状 973">
                <a:extLst>
                  <a:ext uri="{FF2B5EF4-FFF2-40B4-BE49-F238E27FC236}">
                    <a16:creationId xmlns:a16="http://schemas.microsoft.com/office/drawing/2014/main" id="{1D2444FE-01CA-3414-E4CF-260599B6CD80}"/>
                  </a:ext>
                </a:extLst>
              </p:cNvPr>
              <p:cNvSpPr/>
              <p:nvPr/>
            </p:nvSpPr>
            <p:spPr>
              <a:xfrm>
                <a:off x="8672454" y="3258130"/>
                <a:ext cx="151536" cy="54593"/>
              </a:xfrm>
              <a:custGeom>
                <a:avLst/>
                <a:gdLst>
                  <a:gd name="connsiteX0" fmla="*/ 2934 w 151536"/>
                  <a:gd name="connsiteY0" fmla="*/ 47299 h 54593"/>
                  <a:gd name="connsiteX1" fmla="*/ 762 w 151536"/>
                  <a:gd name="connsiteY1" fmla="*/ 47261 h 54593"/>
                  <a:gd name="connsiteX2" fmla="*/ 0 w 151536"/>
                  <a:gd name="connsiteY2" fmla="*/ 45089 h 54593"/>
                  <a:gd name="connsiteX3" fmla="*/ 495 w 151536"/>
                  <a:gd name="connsiteY3" fmla="*/ 42651 h 54593"/>
                  <a:gd name="connsiteX4" fmla="*/ 5382 w 151536"/>
                  <a:gd name="connsiteY4" fmla="*/ 35364 h 54593"/>
                  <a:gd name="connsiteX5" fmla="*/ 24232 w 151536"/>
                  <a:gd name="connsiteY5" fmla="*/ 21991 h 54593"/>
                  <a:gd name="connsiteX6" fmla="*/ 51940 w 151536"/>
                  <a:gd name="connsiteY6" fmla="*/ 10085 h 54593"/>
                  <a:gd name="connsiteX7" fmla="*/ 67656 w 151536"/>
                  <a:gd name="connsiteY7" fmla="*/ 5141 h 54593"/>
                  <a:gd name="connsiteX8" fmla="*/ 75247 w 151536"/>
                  <a:gd name="connsiteY8" fmla="*/ 2998 h 54593"/>
                  <a:gd name="connsiteX9" fmla="*/ 78800 w 151536"/>
                  <a:gd name="connsiteY9" fmla="*/ 2207 h 54593"/>
                  <a:gd name="connsiteX10" fmla="*/ 81191 w 151536"/>
                  <a:gd name="connsiteY10" fmla="*/ 1807 h 54593"/>
                  <a:gd name="connsiteX11" fmla="*/ 85753 w 151536"/>
                  <a:gd name="connsiteY11" fmla="*/ 1093 h 54593"/>
                  <a:gd name="connsiteX12" fmla="*/ 116557 w 151536"/>
                  <a:gd name="connsiteY12" fmla="*/ 1283 h 54593"/>
                  <a:gd name="connsiteX13" fmla="*/ 139417 w 151536"/>
                  <a:gd name="connsiteY13" fmla="*/ 7589 h 54593"/>
                  <a:gd name="connsiteX14" fmla="*/ 150819 w 151536"/>
                  <a:gd name="connsiteY14" fmla="*/ 23353 h 54593"/>
                  <a:gd name="connsiteX15" fmla="*/ 135169 w 151536"/>
                  <a:gd name="connsiteY15" fmla="*/ 36583 h 54593"/>
                  <a:gd name="connsiteX16" fmla="*/ 123053 w 151536"/>
                  <a:gd name="connsiteY16" fmla="*/ 39155 h 54593"/>
                  <a:gd name="connsiteX17" fmla="*/ 109766 w 151536"/>
                  <a:gd name="connsiteY17" fmla="*/ 42717 h 54593"/>
                  <a:gd name="connsiteX18" fmla="*/ 95641 w 151536"/>
                  <a:gd name="connsiteY18" fmla="*/ 46556 h 54593"/>
                  <a:gd name="connsiteX19" fmla="*/ 81782 w 151536"/>
                  <a:gd name="connsiteY19" fmla="*/ 49909 h 54593"/>
                  <a:gd name="connsiteX20" fmla="*/ 25641 w 151536"/>
                  <a:gd name="connsiteY20" fmla="*/ 54062 h 54593"/>
                  <a:gd name="connsiteX21" fmla="*/ 9735 w 151536"/>
                  <a:gd name="connsiteY21" fmla="*/ 51052 h 54593"/>
                  <a:gd name="connsiteX22" fmla="*/ 7458 w 151536"/>
                  <a:gd name="connsiteY22" fmla="*/ 49918 h 54593"/>
                  <a:gd name="connsiteX23" fmla="*/ 6725 w 151536"/>
                  <a:gd name="connsiteY23" fmla="*/ 49185 h 54593"/>
                  <a:gd name="connsiteX24" fmla="*/ 4715 w 151536"/>
                  <a:gd name="connsiteY24" fmla="*/ 47166 h 54593"/>
                  <a:gd name="connsiteX25" fmla="*/ 3734 w 151536"/>
                  <a:gd name="connsiteY25" fmla="*/ 46632 h 54593"/>
                  <a:gd name="connsiteX26" fmla="*/ 3820 w 151536"/>
                  <a:gd name="connsiteY26" fmla="*/ 46584 h 54593"/>
                  <a:gd name="connsiteX27" fmla="*/ 2934 w 151536"/>
                  <a:gd name="connsiteY27" fmla="*/ 47299 h 5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1536" h="54593">
                    <a:moveTo>
                      <a:pt x="2934" y="47299"/>
                    </a:moveTo>
                    <a:cubicBezTo>
                      <a:pt x="2486" y="47699"/>
                      <a:pt x="1772" y="48051"/>
                      <a:pt x="762" y="47261"/>
                    </a:cubicBezTo>
                    <a:cubicBezTo>
                      <a:pt x="267" y="46908"/>
                      <a:pt x="19" y="46146"/>
                      <a:pt x="0" y="45089"/>
                    </a:cubicBezTo>
                    <a:cubicBezTo>
                      <a:pt x="28" y="44146"/>
                      <a:pt x="124" y="43594"/>
                      <a:pt x="495" y="42651"/>
                    </a:cubicBezTo>
                    <a:cubicBezTo>
                      <a:pt x="1553" y="39850"/>
                      <a:pt x="3191" y="37697"/>
                      <a:pt x="5382" y="35364"/>
                    </a:cubicBezTo>
                    <a:cubicBezTo>
                      <a:pt x="9744" y="30801"/>
                      <a:pt x="16250" y="26296"/>
                      <a:pt x="24232" y="21991"/>
                    </a:cubicBezTo>
                    <a:cubicBezTo>
                      <a:pt x="32214" y="17686"/>
                      <a:pt x="41700" y="13637"/>
                      <a:pt x="51940" y="10085"/>
                    </a:cubicBezTo>
                    <a:cubicBezTo>
                      <a:pt x="57055" y="8294"/>
                      <a:pt x="62379" y="6646"/>
                      <a:pt x="67656" y="5141"/>
                    </a:cubicBezTo>
                    <a:cubicBezTo>
                      <a:pt x="70218" y="4417"/>
                      <a:pt x="72733" y="3712"/>
                      <a:pt x="75247" y="2998"/>
                    </a:cubicBezTo>
                    <a:cubicBezTo>
                      <a:pt x="76171" y="2731"/>
                      <a:pt x="77895" y="2303"/>
                      <a:pt x="78800" y="2207"/>
                    </a:cubicBezTo>
                    <a:lnTo>
                      <a:pt x="81191" y="1807"/>
                    </a:lnTo>
                    <a:lnTo>
                      <a:pt x="85753" y="1093"/>
                    </a:lnTo>
                    <a:cubicBezTo>
                      <a:pt x="96974" y="-822"/>
                      <a:pt x="107709" y="131"/>
                      <a:pt x="116557" y="1283"/>
                    </a:cubicBezTo>
                    <a:cubicBezTo>
                      <a:pt x="125882" y="3407"/>
                      <a:pt x="133169" y="5036"/>
                      <a:pt x="139417" y="7589"/>
                    </a:cubicBezTo>
                    <a:cubicBezTo>
                      <a:pt x="153534" y="12999"/>
                      <a:pt x="151981" y="17943"/>
                      <a:pt x="150819" y="23353"/>
                    </a:cubicBezTo>
                    <a:cubicBezTo>
                      <a:pt x="148933" y="31392"/>
                      <a:pt x="145761" y="35535"/>
                      <a:pt x="135169" y="36583"/>
                    </a:cubicBezTo>
                    <a:cubicBezTo>
                      <a:pt x="131512" y="36916"/>
                      <a:pt x="127206" y="38317"/>
                      <a:pt x="123053" y="39155"/>
                    </a:cubicBezTo>
                    <a:cubicBezTo>
                      <a:pt x="118882" y="39945"/>
                      <a:pt x="114376" y="41365"/>
                      <a:pt x="109766" y="42717"/>
                    </a:cubicBezTo>
                    <a:cubicBezTo>
                      <a:pt x="104880" y="44051"/>
                      <a:pt x="100127" y="45337"/>
                      <a:pt x="95641" y="46556"/>
                    </a:cubicBezTo>
                    <a:cubicBezTo>
                      <a:pt x="90783" y="47737"/>
                      <a:pt x="86258" y="48823"/>
                      <a:pt x="81782" y="49909"/>
                    </a:cubicBezTo>
                    <a:cubicBezTo>
                      <a:pt x="58522" y="54823"/>
                      <a:pt x="39510" y="55195"/>
                      <a:pt x="25641" y="54062"/>
                    </a:cubicBezTo>
                    <a:cubicBezTo>
                      <a:pt x="18783" y="53452"/>
                      <a:pt x="13287" y="52414"/>
                      <a:pt x="9735" y="51052"/>
                    </a:cubicBezTo>
                    <a:cubicBezTo>
                      <a:pt x="8792" y="50718"/>
                      <a:pt x="8144" y="50318"/>
                      <a:pt x="7458" y="49918"/>
                    </a:cubicBezTo>
                    <a:cubicBezTo>
                      <a:pt x="7172" y="49689"/>
                      <a:pt x="7029" y="49413"/>
                      <a:pt x="6725" y="49185"/>
                    </a:cubicBezTo>
                    <a:cubicBezTo>
                      <a:pt x="5505" y="48051"/>
                      <a:pt x="5582" y="47622"/>
                      <a:pt x="4715" y="47166"/>
                    </a:cubicBezTo>
                    <a:cubicBezTo>
                      <a:pt x="3810" y="46727"/>
                      <a:pt x="4067" y="46699"/>
                      <a:pt x="3734" y="46632"/>
                    </a:cubicBezTo>
                    <a:cubicBezTo>
                      <a:pt x="3334" y="46632"/>
                      <a:pt x="3686" y="46670"/>
                      <a:pt x="3820" y="46584"/>
                    </a:cubicBezTo>
                    <a:cubicBezTo>
                      <a:pt x="4400" y="46156"/>
                      <a:pt x="3248" y="46918"/>
                      <a:pt x="2934" y="4729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: 形状 974">
                <a:extLst>
                  <a:ext uri="{FF2B5EF4-FFF2-40B4-BE49-F238E27FC236}">
                    <a16:creationId xmlns:a16="http://schemas.microsoft.com/office/drawing/2014/main" id="{AE14D8D0-7600-C0BF-5504-39BD27DC0D44}"/>
                  </a:ext>
                </a:extLst>
              </p:cNvPr>
              <p:cNvSpPr/>
              <p:nvPr/>
            </p:nvSpPr>
            <p:spPr>
              <a:xfrm>
                <a:off x="8676084" y="3279863"/>
                <a:ext cx="147192" cy="25360"/>
              </a:xfrm>
              <a:custGeom>
                <a:avLst/>
                <a:gdLst>
                  <a:gd name="connsiteX0" fmla="*/ 333 w 147192"/>
                  <a:gd name="connsiteY0" fmla="*/ 24679 h 25360"/>
                  <a:gd name="connsiteX1" fmla="*/ 142 w 147192"/>
                  <a:gd name="connsiteY1" fmla="*/ 24803 h 25360"/>
                  <a:gd name="connsiteX2" fmla="*/ 3038 w 147192"/>
                  <a:gd name="connsiteY2" fmla="*/ 23041 h 25360"/>
                  <a:gd name="connsiteX3" fmla="*/ 17145 w 147192"/>
                  <a:gd name="connsiteY3" fmla="*/ 19421 h 25360"/>
                  <a:gd name="connsiteX4" fmla="*/ 64808 w 147192"/>
                  <a:gd name="connsiteY4" fmla="*/ 10696 h 25360"/>
                  <a:gd name="connsiteX5" fmla="*/ 119481 w 147192"/>
                  <a:gd name="connsiteY5" fmla="*/ 829 h 25360"/>
                  <a:gd name="connsiteX6" fmla="*/ 130654 w 147192"/>
                  <a:gd name="connsiteY6" fmla="*/ 0 h 25360"/>
                  <a:gd name="connsiteX7" fmla="*/ 139436 w 147192"/>
                  <a:gd name="connsiteY7" fmla="*/ 553 h 25360"/>
                  <a:gd name="connsiteX8" fmla="*/ 147189 w 147192"/>
                  <a:gd name="connsiteY8" fmla="*/ 1610 h 25360"/>
                  <a:gd name="connsiteX9" fmla="*/ 138998 w 147192"/>
                  <a:gd name="connsiteY9" fmla="*/ 2239 h 25360"/>
                  <a:gd name="connsiteX10" fmla="*/ 130149 w 147192"/>
                  <a:gd name="connsiteY10" fmla="*/ 2257 h 25360"/>
                  <a:gd name="connsiteX11" fmla="*/ 118948 w 147192"/>
                  <a:gd name="connsiteY11" fmla="*/ 3448 h 25360"/>
                  <a:gd name="connsiteX12" fmla="*/ 106175 w 147192"/>
                  <a:gd name="connsiteY12" fmla="*/ 5229 h 25360"/>
                  <a:gd name="connsiteX13" fmla="*/ 92402 w 147192"/>
                  <a:gd name="connsiteY13" fmla="*/ 7649 h 25360"/>
                  <a:gd name="connsiteX14" fmla="*/ 78657 w 147192"/>
                  <a:gd name="connsiteY14" fmla="*/ 10478 h 25360"/>
                  <a:gd name="connsiteX15" fmla="*/ 64350 w 147192"/>
                  <a:gd name="connsiteY15" fmla="*/ 13849 h 25360"/>
                  <a:gd name="connsiteX16" fmla="*/ 17306 w 147192"/>
                  <a:gd name="connsiteY16" fmla="*/ 22098 h 25360"/>
                  <a:gd name="connsiteX17" fmla="*/ 3619 w 147192"/>
                  <a:gd name="connsiteY17" fmla="*/ 24689 h 25360"/>
                  <a:gd name="connsiteX18" fmla="*/ 828 w 147192"/>
                  <a:gd name="connsiteY18" fmla="*/ 25251 h 25360"/>
                  <a:gd name="connsiteX19" fmla="*/ 228 w 147192"/>
                  <a:gd name="connsiteY19" fmla="*/ 24813 h 25360"/>
                  <a:gd name="connsiteX20" fmla="*/ 333 w 147192"/>
                  <a:gd name="connsiteY20" fmla="*/ 24679 h 25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192" h="25360">
                    <a:moveTo>
                      <a:pt x="333" y="24679"/>
                    </a:moveTo>
                    <a:cubicBezTo>
                      <a:pt x="314" y="24746"/>
                      <a:pt x="47" y="24994"/>
                      <a:pt x="142" y="24803"/>
                    </a:cubicBezTo>
                    <a:cubicBezTo>
                      <a:pt x="314" y="24403"/>
                      <a:pt x="1504" y="23631"/>
                      <a:pt x="3038" y="23041"/>
                    </a:cubicBezTo>
                    <a:cubicBezTo>
                      <a:pt x="6162" y="21784"/>
                      <a:pt x="11077" y="20622"/>
                      <a:pt x="17145" y="19421"/>
                    </a:cubicBezTo>
                    <a:cubicBezTo>
                      <a:pt x="29317" y="17012"/>
                      <a:pt x="46301" y="14507"/>
                      <a:pt x="64808" y="10696"/>
                    </a:cubicBezTo>
                    <a:cubicBezTo>
                      <a:pt x="83219" y="5953"/>
                      <a:pt x="103250" y="2372"/>
                      <a:pt x="119481" y="829"/>
                    </a:cubicBezTo>
                    <a:cubicBezTo>
                      <a:pt x="123539" y="524"/>
                      <a:pt x="127292" y="248"/>
                      <a:pt x="130654" y="0"/>
                    </a:cubicBezTo>
                    <a:cubicBezTo>
                      <a:pt x="134026" y="210"/>
                      <a:pt x="137007" y="400"/>
                      <a:pt x="139436" y="553"/>
                    </a:cubicBezTo>
                    <a:cubicBezTo>
                      <a:pt x="144379" y="905"/>
                      <a:pt x="147294" y="1238"/>
                      <a:pt x="147189" y="1610"/>
                    </a:cubicBezTo>
                    <a:cubicBezTo>
                      <a:pt x="147104" y="1962"/>
                      <a:pt x="144008" y="2181"/>
                      <a:pt x="138998" y="2239"/>
                    </a:cubicBezTo>
                    <a:cubicBezTo>
                      <a:pt x="136436" y="2248"/>
                      <a:pt x="133464" y="2248"/>
                      <a:pt x="130149" y="2257"/>
                    </a:cubicBezTo>
                    <a:cubicBezTo>
                      <a:pt x="126730" y="2619"/>
                      <a:pt x="122948" y="3029"/>
                      <a:pt x="118948" y="3448"/>
                    </a:cubicBezTo>
                    <a:cubicBezTo>
                      <a:pt x="114938" y="3677"/>
                      <a:pt x="110632" y="4391"/>
                      <a:pt x="106175" y="5229"/>
                    </a:cubicBezTo>
                    <a:cubicBezTo>
                      <a:pt x="101707" y="6058"/>
                      <a:pt x="97088" y="6515"/>
                      <a:pt x="92402" y="7649"/>
                    </a:cubicBezTo>
                    <a:cubicBezTo>
                      <a:pt x="87896" y="8649"/>
                      <a:pt x="82534" y="9553"/>
                      <a:pt x="78657" y="10478"/>
                    </a:cubicBezTo>
                    <a:cubicBezTo>
                      <a:pt x="73713" y="11820"/>
                      <a:pt x="68989" y="12878"/>
                      <a:pt x="64350" y="13849"/>
                    </a:cubicBezTo>
                    <a:cubicBezTo>
                      <a:pt x="45834" y="17650"/>
                      <a:pt x="29184" y="20126"/>
                      <a:pt x="17306" y="22098"/>
                    </a:cubicBezTo>
                    <a:cubicBezTo>
                      <a:pt x="11382" y="23079"/>
                      <a:pt x="6591" y="23927"/>
                      <a:pt x="3619" y="24689"/>
                    </a:cubicBezTo>
                    <a:cubicBezTo>
                      <a:pt x="2114" y="24955"/>
                      <a:pt x="1161" y="25622"/>
                      <a:pt x="828" y="25251"/>
                    </a:cubicBezTo>
                    <a:cubicBezTo>
                      <a:pt x="95" y="24651"/>
                      <a:pt x="-267" y="25022"/>
                      <a:pt x="228" y="24813"/>
                    </a:cubicBezTo>
                    <a:cubicBezTo>
                      <a:pt x="523" y="24641"/>
                      <a:pt x="457" y="24555"/>
                      <a:pt x="333" y="24679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: 形状 975">
                <a:extLst>
                  <a:ext uri="{FF2B5EF4-FFF2-40B4-BE49-F238E27FC236}">
                    <a16:creationId xmlns:a16="http://schemas.microsoft.com/office/drawing/2014/main" id="{7E0AC2E2-D832-E73C-593C-9A371B237A30}"/>
                  </a:ext>
                </a:extLst>
              </p:cNvPr>
              <p:cNvSpPr/>
              <p:nvPr/>
            </p:nvSpPr>
            <p:spPr>
              <a:xfrm>
                <a:off x="8672865" y="3274141"/>
                <a:ext cx="151219" cy="26887"/>
              </a:xfrm>
              <a:custGeom>
                <a:avLst/>
                <a:gdLst>
                  <a:gd name="connsiteX0" fmla="*/ 8 w 151219"/>
                  <a:gd name="connsiteY0" fmla="*/ 26887 h 26887"/>
                  <a:gd name="connsiteX1" fmla="*/ 20639 w 151219"/>
                  <a:gd name="connsiteY1" fmla="*/ 19667 h 26887"/>
                  <a:gd name="connsiteX2" fmla="*/ 67854 w 151219"/>
                  <a:gd name="connsiteY2" fmla="*/ 8828 h 26887"/>
                  <a:gd name="connsiteX3" fmla="*/ 123414 w 151219"/>
                  <a:gd name="connsiteY3" fmla="*/ 2255 h 26887"/>
                  <a:gd name="connsiteX4" fmla="*/ 134567 w 151219"/>
                  <a:gd name="connsiteY4" fmla="*/ 2418 h 26887"/>
                  <a:gd name="connsiteX5" fmla="*/ 143321 w 151219"/>
                  <a:gd name="connsiteY5" fmla="*/ 3579 h 26887"/>
                  <a:gd name="connsiteX6" fmla="*/ 151217 w 151219"/>
                  <a:gd name="connsiteY6" fmla="*/ 4027 h 26887"/>
                  <a:gd name="connsiteX7" fmla="*/ 143264 w 151219"/>
                  <a:gd name="connsiteY7" fmla="*/ 1970 h 26887"/>
                  <a:gd name="connsiteX8" fmla="*/ 134082 w 151219"/>
                  <a:gd name="connsiteY8" fmla="*/ 408 h 26887"/>
                  <a:gd name="connsiteX9" fmla="*/ 122423 w 151219"/>
                  <a:gd name="connsiteY9" fmla="*/ 93 h 26887"/>
                  <a:gd name="connsiteX10" fmla="*/ 109021 w 151219"/>
                  <a:gd name="connsiteY10" fmla="*/ 522 h 26887"/>
                  <a:gd name="connsiteX11" fmla="*/ 94601 w 151219"/>
                  <a:gd name="connsiteY11" fmla="*/ 1884 h 26887"/>
                  <a:gd name="connsiteX12" fmla="*/ 79589 w 151219"/>
                  <a:gd name="connsiteY12" fmla="*/ 4151 h 26887"/>
                  <a:gd name="connsiteX13" fmla="*/ 65568 w 151219"/>
                  <a:gd name="connsiteY13" fmla="*/ 7199 h 26887"/>
                  <a:gd name="connsiteX14" fmla="*/ 19153 w 151219"/>
                  <a:gd name="connsiteY14" fmla="*/ 17810 h 26887"/>
                  <a:gd name="connsiteX15" fmla="*/ 5389 w 151219"/>
                  <a:gd name="connsiteY15" fmla="*/ 22687 h 26887"/>
                  <a:gd name="connsiteX16" fmla="*/ 8 w 151219"/>
                  <a:gd name="connsiteY16" fmla="*/ 26887 h 2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219" h="26887">
                    <a:moveTo>
                      <a:pt x="8" y="26887"/>
                    </a:moveTo>
                    <a:cubicBezTo>
                      <a:pt x="1303" y="25944"/>
                      <a:pt x="8580" y="22753"/>
                      <a:pt x="20639" y="19667"/>
                    </a:cubicBezTo>
                    <a:cubicBezTo>
                      <a:pt x="32679" y="16400"/>
                      <a:pt x="49395" y="12638"/>
                      <a:pt x="67854" y="8828"/>
                    </a:cubicBezTo>
                    <a:cubicBezTo>
                      <a:pt x="86333" y="4151"/>
                      <a:pt x="107231" y="2227"/>
                      <a:pt x="123414" y="2255"/>
                    </a:cubicBezTo>
                    <a:cubicBezTo>
                      <a:pt x="127471" y="2313"/>
                      <a:pt x="131215" y="2370"/>
                      <a:pt x="134567" y="2418"/>
                    </a:cubicBezTo>
                    <a:cubicBezTo>
                      <a:pt x="137930" y="2856"/>
                      <a:pt x="140864" y="3246"/>
                      <a:pt x="143321" y="3579"/>
                    </a:cubicBezTo>
                    <a:cubicBezTo>
                      <a:pt x="148236" y="4170"/>
                      <a:pt x="151132" y="4389"/>
                      <a:pt x="151217" y="4027"/>
                    </a:cubicBezTo>
                    <a:cubicBezTo>
                      <a:pt x="151313" y="3656"/>
                      <a:pt x="148369" y="2932"/>
                      <a:pt x="143264" y="1970"/>
                    </a:cubicBezTo>
                    <a:cubicBezTo>
                      <a:pt x="140702" y="1503"/>
                      <a:pt x="137606" y="912"/>
                      <a:pt x="134082" y="408"/>
                    </a:cubicBezTo>
                    <a:cubicBezTo>
                      <a:pt x="130567" y="303"/>
                      <a:pt x="126643" y="208"/>
                      <a:pt x="122423" y="93"/>
                    </a:cubicBezTo>
                    <a:cubicBezTo>
                      <a:pt x="118165" y="-135"/>
                      <a:pt x="113670" y="74"/>
                      <a:pt x="109021" y="522"/>
                    </a:cubicBezTo>
                    <a:cubicBezTo>
                      <a:pt x="104383" y="979"/>
                      <a:pt x="99449" y="1046"/>
                      <a:pt x="94601" y="1884"/>
                    </a:cubicBezTo>
                    <a:cubicBezTo>
                      <a:pt x="89610" y="2636"/>
                      <a:pt x="85076" y="3179"/>
                      <a:pt x="79589" y="4151"/>
                    </a:cubicBezTo>
                    <a:cubicBezTo>
                      <a:pt x="74874" y="5285"/>
                      <a:pt x="70207" y="6227"/>
                      <a:pt x="65568" y="7199"/>
                    </a:cubicBezTo>
                    <a:cubicBezTo>
                      <a:pt x="47099" y="10990"/>
                      <a:pt x="30774" y="14476"/>
                      <a:pt x="19153" y="17810"/>
                    </a:cubicBezTo>
                    <a:cubicBezTo>
                      <a:pt x="13324" y="19486"/>
                      <a:pt x="8676" y="21086"/>
                      <a:pt x="5389" y="22687"/>
                    </a:cubicBezTo>
                    <a:cubicBezTo>
                      <a:pt x="2227" y="24077"/>
                      <a:pt x="-154" y="26354"/>
                      <a:pt x="8" y="2688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7" name="图形 3">
              <a:extLst>
                <a:ext uri="{FF2B5EF4-FFF2-40B4-BE49-F238E27FC236}">
                  <a16:creationId xmlns:a16="http://schemas.microsoft.com/office/drawing/2014/main" id="{0D023830-72C4-5297-4E62-440E4B5794E4}"/>
                </a:ext>
              </a:extLst>
            </p:cNvPr>
            <p:cNvGrpSpPr/>
            <p:nvPr/>
          </p:nvGrpSpPr>
          <p:grpSpPr>
            <a:xfrm>
              <a:off x="8368582" y="3051479"/>
              <a:ext cx="54682" cy="152308"/>
              <a:chOff x="8776471" y="3275463"/>
              <a:chExt cx="50543" cy="140779"/>
            </a:xfrm>
          </p:grpSpPr>
          <p:sp>
            <p:nvSpPr>
              <p:cNvPr id="978" name="任意多边形: 形状 977">
                <a:extLst>
                  <a:ext uri="{FF2B5EF4-FFF2-40B4-BE49-F238E27FC236}">
                    <a16:creationId xmlns:a16="http://schemas.microsoft.com/office/drawing/2014/main" id="{86304C2E-E680-BAC2-D055-0D74AD2C6F2F}"/>
                  </a:ext>
                </a:extLst>
              </p:cNvPr>
              <p:cNvSpPr/>
              <p:nvPr/>
            </p:nvSpPr>
            <p:spPr>
              <a:xfrm>
                <a:off x="8776471" y="3275463"/>
                <a:ext cx="50543" cy="140779"/>
              </a:xfrm>
              <a:custGeom>
                <a:avLst/>
                <a:gdLst>
                  <a:gd name="connsiteX0" fmla="*/ 32228 w 50543"/>
                  <a:gd name="connsiteY0" fmla="*/ 140579 h 140779"/>
                  <a:gd name="connsiteX1" fmla="*/ 10997 w 50543"/>
                  <a:gd name="connsiteY1" fmla="*/ 117910 h 140779"/>
                  <a:gd name="connsiteX2" fmla="*/ 920 w 50543"/>
                  <a:gd name="connsiteY2" fmla="*/ 53692 h 140779"/>
                  <a:gd name="connsiteX3" fmla="*/ 11388 w 50543"/>
                  <a:gd name="connsiteY3" fmla="*/ 24060 h 140779"/>
                  <a:gd name="connsiteX4" fmla="*/ 19141 w 50543"/>
                  <a:gd name="connsiteY4" fmla="*/ 13601 h 140779"/>
                  <a:gd name="connsiteX5" fmla="*/ 26723 w 50543"/>
                  <a:gd name="connsiteY5" fmla="*/ 5896 h 140779"/>
                  <a:gd name="connsiteX6" fmla="*/ 38905 w 50543"/>
                  <a:gd name="connsiteY6" fmla="*/ 19 h 140779"/>
                  <a:gd name="connsiteX7" fmla="*/ 45211 w 50543"/>
                  <a:gd name="connsiteY7" fmla="*/ 3933 h 140779"/>
                  <a:gd name="connsiteX8" fmla="*/ 50316 w 50543"/>
                  <a:gd name="connsiteY8" fmla="*/ 12058 h 140779"/>
                  <a:gd name="connsiteX9" fmla="*/ 48716 w 50543"/>
                  <a:gd name="connsiteY9" fmla="*/ 22498 h 140779"/>
                  <a:gd name="connsiteX10" fmla="*/ 44020 w 50543"/>
                  <a:gd name="connsiteY10" fmla="*/ 69570 h 140779"/>
                  <a:gd name="connsiteX11" fmla="*/ 32228 w 50543"/>
                  <a:gd name="connsiteY11" fmla="*/ 140579 h 14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43" h="140779">
                    <a:moveTo>
                      <a:pt x="32228" y="140579"/>
                    </a:moveTo>
                    <a:cubicBezTo>
                      <a:pt x="27771" y="142208"/>
                      <a:pt x="18531" y="133855"/>
                      <a:pt x="10997" y="117910"/>
                    </a:cubicBezTo>
                    <a:cubicBezTo>
                      <a:pt x="3539" y="102117"/>
                      <a:pt x="-2338" y="78695"/>
                      <a:pt x="920" y="53692"/>
                    </a:cubicBezTo>
                    <a:cubicBezTo>
                      <a:pt x="2310" y="42110"/>
                      <a:pt x="6454" y="32004"/>
                      <a:pt x="11388" y="24060"/>
                    </a:cubicBezTo>
                    <a:cubicBezTo>
                      <a:pt x="13807" y="20059"/>
                      <a:pt x="16407" y="16583"/>
                      <a:pt x="19141" y="13601"/>
                    </a:cubicBezTo>
                    <a:cubicBezTo>
                      <a:pt x="21637" y="10553"/>
                      <a:pt x="24351" y="8077"/>
                      <a:pt x="26723" y="5896"/>
                    </a:cubicBezTo>
                    <a:cubicBezTo>
                      <a:pt x="31952" y="771"/>
                      <a:pt x="36353" y="-153"/>
                      <a:pt x="38905" y="19"/>
                    </a:cubicBezTo>
                    <a:cubicBezTo>
                      <a:pt x="41639" y="295"/>
                      <a:pt x="43382" y="2095"/>
                      <a:pt x="45211" y="3933"/>
                    </a:cubicBezTo>
                    <a:cubicBezTo>
                      <a:pt x="47945" y="6696"/>
                      <a:pt x="49726" y="9210"/>
                      <a:pt x="50316" y="12058"/>
                    </a:cubicBezTo>
                    <a:cubicBezTo>
                      <a:pt x="50974" y="14973"/>
                      <a:pt x="50135" y="17840"/>
                      <a:pt x="48716" y="22498"/>
                    </a:cubicBezTo>
                    <a:cubicBezTo>
                      <a:pt x="44068" y="35014"/>
                      <a:pt x="44868" y="52454"/>
                      <a:pt x="44020" y="69570"/>
                    </a:cubicBezTo>
                    <a:cubicBezTo>
                      <a:pt x="42477" y="106804"/>
                      <a:pt x="41763" y="137017"/>
                      <a:pt x="32228" y="140579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: 形状 978">
                <a:extLst>
                  <a:ext uri="{FF2B5EF4-FFF2-40B4-BE49-F238E27FC236}">
                    <a16:creationId xmlns:a16="http://schemas.microsoft.com/office/drawing/2014/main" id="{4369ADE0-F92F-0FF2-EFCB-2990ED8875C4}"/>
                  </a:ext>
                </a:extLst>
              </p:cNvPr>
              <p:cNvSpPr/>
              <p:nvPr/>
            </p:nvSpPr>
            <p:spPr>
              <a:xfrm>
                <a:off x="8801696" y="3279385"/>
                <a:ext cx="20043" cy="136252"/>
              </a:xfrm>
              <a:custGeom>
                <a:avLst/>
                <a:gdLst>
                  <a:gd name="connsiteX0" fmla="*/ 8213 w 20043"/>
                  <a:gd name="connsiteY0" fmla="*/ 136247 h 136252"/>
                  <a:gd name="connsiteX1" fmla="*/ 3679 w 20043"/>
                  <a:gd name="connsiteY1" fmla="*/ 117969 h 136252"/>
                  <a:gd name="connsiteX2" fmla="*/ 12 w 20043"/>
                  <a:gd name="connsiteY2" fmla="*/ 73230 h 136252"/>
                  <a:gd name="connsiteX3" fmla="*/ 1336 w 20043"/>
                  <a:gd name="connsiteY3" fmla="*/ 46617 h 136252"/>
                  <a:gd name="connsiteX4" fmla="*/ 6775 w 20043"/>
                  <a:gd name="connsiteY4" fmla="*/ 22290 h 136252"/>
                  <a:gd name="connsiteX5" fmla="*/ 15166 w 20043"/>
                  <a:gd name="connsiteY5" fmla="*/ 5593 h 136252"/>
                  <a:gd name="connsiteX6" fmla="*/ 19995 w 20043"/>
                  <a:gd name="connsiteY6" fmla="*/ 21 h 136252"/>
                  <a:gd name="connsiteX7" fmla="*/ 8832 w 20043"/>
                  <a:gd name="connsiteY7" fmla="*/ 23757 h 136252"/>
                  <a:gd name="connsiteX8" fmla="*/ 3879 w 20043"/>
                  <a:gd name="connsiteY8" fmla="*/ 47922 h 136252"/>
                  <a:gd name="connsiteX9" fmla="*/ 2803 w 20043"/>
                  <a:gd name="connsiteY9" fmla="*/ 74221 h 136252"/>
                  <a:gd name="connsiteX10" fmla="*/ 8213 w 20043"/>
                  <a:gd name="connsiteY10" fmla="*/ 136247 h 13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043" h="136252">
                    <a:moveTo>
                      <a:pt x="8213" y="136247"/>
                    </a:moveTo>
                    <a:cubicBezTo>
                      <a:pt x="7623" y="136467"/>
                      <a:pt x="5613" y="129437"/>
                      <a:pt x="3679" y="117969"/>
                    </a:cubicBezTo>
                    <a:cubicBezTo>
                      <a:pt x="1822" y="106501"/>
                      <a:pt x="50" y="90594"/>
                      <a:pt x="12" y="73230"/>
                    </a:cubicBezTo>
                    <a:cubicBezTo>
                      <a:pt x="-83" y="64543"/>
                      <a:pt x="393" y="55428"/>
                      <a:pt x="1336" y="46617"/>
                    </a:cubicBezTo>
                    <a:cubicBezTo>
                      <a:pt x="2374" y="37826"/>
                      <a:pt x="4374" y="29472"/>
                      <a:pt x="6775" y="22290"/>
                    </a:cubicBezTo>
                    <a:cubicBezTo>
                      <a:pt x="9413" y="15223"/>
                      <a:pt x="12518" y="9412"/>
                      <a:pt x="15166" y="5593"/>
                    </a:cubicBezTo>
                    <a:cubicBezTo>
                      <a:pt x="17986" y="1897"/>
                      <a:pt x="19748" y="-236"/>
                      <a:pt x="19995" y="21"/>
                    </a:cubicBezTo>
                    <a:cubicBezTo>
                      <a:pt x="20710" y="659"/>
                      <a:pt x="13261" y="9403"/>
                      <a:pt x="8832" y="23757"/>
                    </a:cubicBezTo>
                    <a:cubicBezTo>
                      <a:pt x="6594" y="30911"/>
                      <a:pt x="4917" y="39245"/>
                      <a:pt x="3879" y="47922"/>
                    </a:cubicBezTo>
                    <a:cubicBezTo>
                      <a:pt x="3069" y="56657"/>
                      <a:pt x="2746" y="65667"/>
                      <a:pt x="2803" y="74221"/>
                    </a:cubicBezTo>
                    <a:cubicBezTo>
                      <a:pt x="3155" y="108473"/>
                      <a:pt x="9708" y="135752"/>
                      <a:pt x="8213" y="13624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: 形状 979">
                <a:extLst>
                  <a:ext uri="{FF2B5EF4-FFF2-40B4-BE49-F238E27FC236}">
                    <a16:creationId xmlns:a16="http://schemas.microsoft.com/office/drawing/2014/main" id="{E7A42D1A-29D7-004F-BC8B-CB5D812EA89C}"/>
                  </a:ext>
                </a:extLst>
              </p:cNvPr>
              <p:cNvSpPr/>
              <p:nvPr/>
            </p:nvSpPr>
            <p:spPr>
              <a:xfrm>
                <a:off x="8792778" y="3277109"/>
                <a:ext cx="26737" cy="138376"/>
              </a:xfrm>
              <a:custGeom>
                <a:avLst/>
                <a:gdLst>
                  <a:gd name="connsiteX0" fmla="*/ 11911 w 26737"/>
                  <a:gd name="connsiteY0" fmla="*/ 138371 h 138376"/>
                  <a:gd name="connsiteX1" fmla="*/ 1939 w 26737"/>
                  <a:gd name="connsiteY1" fmla="*/ 74230 h 138376"/>
                  <a:gd name="connsiteX2" fmla="*/ 12292 w 26737"/>
                  <a:gd name="connsiteY2" fmla="*/ 22290 h 138376"/>
                  <a:gd name="connsiteX3" fmla="*/ 26694 w 26737"/>
                  <a:gd name="connsiteY3" fmla="*/ 21 h 138376"/>
                  <a:gd name="connsiteX4" fmla="*/ 20874 w 26737"/>
                  <a:gd name="connsiteY4" fmla="*/ 5364 h 138376"/>
                  <a:gd name="connsiteX5" fmla="*/ 10092 w 26737"/>
                  <a:gd name="connsiteY5" fmla="*/ 22319 h 138376"/>
                  <a:gd name="connsiteX6" fmla="*/ 2272 w 26737"/>
                  <a:gd name="connsiteY6" fmla="*/ 47912 h 138376"/>
                  <a:gd name="connsiteX7" fmla="*/ 5 w 26737"/>
                  <a:gd name="connsiteY7" fmla="*/ 76059 h 138376"/>
                  <a:gd name="connsiteX8" fmla="*/ 5720 w 26737"/>
                  <a:gd name="connsiteY8" fmla="*/ 121179 h 138376"/>
                  <a:gd name="connsiteX9" fmla="*/ 11911 w 26737"/>
                  <a:gd name="connsiteY9" fmla="*/ 138371 h 13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37" h="138376">
                    <a:moveTo>
                      <a:pt x="11911" y="138371"/>
                    </a:moveTo>
                    <a:cubicBezTo>
                      <a:pt x="13407" y="138019"/>
                      <a:pt x="1862" y="110625"/>
                      <a:pt x="1939" y="74230"/>
                    </a:cubicBezTo>
                    <a:cubicBezTo>
                      <a:pt x="1796" y="56151"/>
                      <a:pt x="5710" y="36330"/>
                      <a:pt x="12292" y="22290"/>
                    </a:cubicBezTo>
                    <a:cubicBezTo>
                      <a:pt x="18874" y="8174"/>
                      <a:pt x="27418" y="649"/>
                      <a:pt x="26694" y="21"/>
                    </a:cubicBezTo>
                    <a:cubicBezTo>
                      <a:pt x="26456" y="-227"/>
                      <a:pt x="24313" y="1745"/>
                      <a:pt x="20874" y="5364"/>
                    </a:cubicBezTo>
                    <a:cubicBezTo>
                      <a:pt x="17607" y="9136"/>
                      <a:pt x="13597" y="14956"/>
                      <a:pt x="10092" y="22319"/>
                    </a:cubicBezTo>
                    <a:cubicBezTo>
                      <a:pt x="6749" y="29739"/>
                      <a:pt x="3967" y="38597"/>
                      <a:pt x="2272" y="47912"/>
                    </a:cubicBezTo>
                    <a:cubicBezTo>
                      <a:pt x="719" y="57237"/>
                      <a:pt x="-71" y="66934"/>
                      <a:pt x="5" y="76059"/>
                    </a:cubicBezTo>
                    <a:cubicBezTo>
                      <a:pt x="148" y="94328"/>
                      <a:pt x="2948" y="110130"/>
                      <a:pt x="5720" y="121179"/>
                    </a:cubicBezTo>
                    <a:cubicBezTo>
                      <a:pt x="8520" y="132237"/>
                      <a:pt x="11292" y="138590"/>
                      <a:pt x="11911" y="138371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1" name="图形 3">
              <a:extLst>
                <a:ext uri="{FF2B5EF4-FFF2-40B4-BE49-F238E27FC236}">
                  <a16:creationId xmlns:a16="http://schemas.microsoft.com/office/drawing/2014/main" id="{7A41E668-BF10-CAE0-4C17-A6949BBBC1B0}"/>
                </a:ext>
              </a:extLst>
            </p:cNvPr>
            <p:cNvGrpSpPr/>
            <p:nvPr/>
          </p:nvGrpSpPr>
          <p:grpSpPr>
            <a:xfrm>
              <a:off x="8410507" y="3047728"/>
              <a:ext cx="130303" cy="119354"/>
              <a:chOff x="8815222" y="3271996"/>
              <a:chExt cx="120439" cy="110319"/>
            </a:xfrm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56BA3CC3-9DCC-2F97-B793-6F4126EFE694}"/>
                  </a:ext>
                </a:extLst>
              </p:cNvPr>
              <p:cNvSpPr/>
              <p:nvPr/>
            </p:nvSpPr>
            <p:spPr>
              <a:xfrm>
                <a:off x="8815222" y="3271996"/>
                <a:ext cx="120439" cy="110319"/>
              </a:xfrm>
              <a:custGeom>
                <a:avLst/>
                <a:gdLst>
                  <a:gd name="connsiteX0" fmla="*/ 115483 w 120439"/>
                  <a:gd name="connsiteY0" fmla="*/ 110032 h 110319"/>
                  <a:gd name="connsiteX1" fmla="*/ 88327 w 120439"/>
                  <a:gd name="connsiteY1" fmla="*/ 96650 h 110319"/>
                  <a:gd name="connsiteX2" fmla="*/ 65258 w 120439"/>
                  <a:gd name="connsiteY2" fmla="*/ 83410 h 110319"/>
                  <a:gd name="connsiteX3" fmla="*/ 37026 w 120439"/>
                  <a:gd name="connsiteY3" fmla="*/ 65646 h 110319"/>
                  <a:gd name="connsiteX4" fmla="*/ 2679 w 120439"/>
                  <a:gd name="connsiteY4" fmla="*/ 22288 h 110319"/>
                  <a:gd name="connsiteX5" fmla="*/ 6727 w 120439"/>
                  <a:gd name="connsiteY5" fmla="*/ 2752 h 110319"/>
                  <a:gd name="connsiteX6" fmla="*/ 27063 w 120439"/>
                  <a:gd name="connsiteY6" fmla="*/ 5305 h 110319"/>
                  <a:gd name="connsiteX7" fmla="*/ 75488 w 120439"/>
                  <a:gd name="connsiteY7" fmla="*/ 34318 h 110319"/>
                  <a:gd name="connsiteX8" fmla="*/ 101177 w 120439"/>
                  <a:gd name="connsiteY8" fmla="*/ 56806 h 110319"/>
                  <a:gd name="connsiteX9" fmla="*/ 116893 w 120439"/>
                  <a:gd name="connsiteY9" fmla="*/ 81419 h 110319"/>
                  <a:gd name="connsiteX10" fmla="*/ 115483 w 120439"/>
                  <a:gd name="connsiteY10" fmla="*/ 110032 h 11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0439" h="110319">
                    <a:moveTo>
                      <a:pt x="115483" y="110032"/>
                    </a:moveTo>
                    <a:cubicBezTo>
                      <a:pt x="110330" y="111909"/>
                      <a:pt x="101339" y="104279"/>
                      <a:pt x="88327" y="96650"/>
                    </a:cubicBezTo>
                    <a:cubicBezTo>
                      <a:pt x="80507" y="92154"/>
                      <a:pt x="72716" y="87696"/>
                      <a:pt x="65258" y="83410"/>
                    </a:cubicBezTo>
                    <a:cubicBezTo>
                      <a:pt x="56514" y="78438"/>
                      <a:pt x="46798" y="72723"/>
                      <a:pt x="37026" y="65646"/>
                    </a:cubicBezTo>
                    <a:cubicBezTo>
                      <a:pt x="18566" y="52720"/>
                      <a:pt x="7908" y="34470"/>
                      <a:pt x="2679" y="22288"/>
                    </a:cubicBezTo>
                    <a:cubicBezTo>
                      <a:pt x="-3332" y="7839"/>
                      <a:pt x="1993" y="5333"/>
                      <a:pt x="6727" y="2752"/>
                    </a:cubicBezTo>
                    <a:cubicBezTo>
                      <a:pt x="14328" y="-1248"/>
                      <a:pt x="18824" y="-1286"/>
                      <a:pt x="27063" y="5305"/>
                    </a:cubicBezTo>
                    <a:cubicBezTo>
                      <a:pt x="38550" y="14639"/>
                      <a:pt x="57647" y="21678"/>
                      <a:pt x="75488" y="34318"/>
                    </a:cubicBezTo>
                    <a:cubicBezTo>
                      <a:pt x="85089" y="41147"/>
                      <a:pt x="93966" y="48777"/>
                      <a:pt x="101177" y="56806"/>
                    </a:cubicBezTo>
                    <a:cubicBezTo>
                      <a:pt x="108368" y="64989"/>
                      <a:pt x="113845" y="73485"/>
                      <a:pt x="116893" y="81419"/>
                    </a:cubicBezTo>
                    <a:cubicBezTo>
                      <a:pt x="123170" y="97478"/>
                      <a:pt x="120103" y="108384"/>
                      <a:pt x="115483" y="110032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AD33E9C5-00B1-9EB2-4B85-87A41E82E896}"/>
                  </a:ext>
                </a:extLst>
              </p:cNvPr>
              <p:cNvSpPr/>
              <p:nvPr/>
            </p:nvSpPr>
            <p:spPr>
              <a:xfrm>
                <a:off x="8821908" y="3274743"/>
                <a:ext cx="110165" cy="106776"/>
              </a:xfrm>
              <a:custGeom>
                <a:avLst/>
                <a:gdLst>
                  <a:gd name="connsiteX0" fmla="*/ 110074 w 110165"/>
                  <a:gd name="connsiteY0" fmla="*/ 106762 h 106776"/>
                  <a:gd name="connsiteX1" fmla="*/ 100215 w 110165"/>
                  <a:gd name="connsiteY1" fmla="*/ 88378 h 106776"/>
                  <a:gd name="connsiteX2" fmla="*/ 64763 w 110165"/>
                  <a:gd name="connsiteY2" fmla="*/ 53422 h 106776"/>
                  <a:gd name="connsiteX3" fmla="*/ 18405 w 110165"/>
                  <a:gd name="connsiteY3" fmla="*/ 21122 h 106776"/>
                  <a:gd name="connsiteX4" fmla="*/ 31 w 110165"/>
                  <a:gd name="connsiteY4" fmla="*/ 15 h 106776"/>
                  <a:gd name="connsiteX5" fmla="*/ 20663 w 110165"/>
                  <a:gd name="connsiteY5" fmla="*/ 19598 h 106776"/>
                  <a:gd name="connsiteX6" fmla="*/ 67449 w 110165"/>
                  <a:gd name="connsiteY6" fmla="*/ 51621 h 106776"/>
                  <a:gd name="connsiteX7" fmla="*/ 102692 w 110165"/>
                  <a:gd name="connsiteY7" fmla="*/ 87236 h 106776"/>
                  <a:gd name="connsiteX8" fmla="*/ 110074 w 110165"/>
                  <a:gd name="connsiteY8" fmla="*/ 106762 h 106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165" h="106776">
                    <a:moveTo>
                      <a:pt x="110074" y="106762"/>
                    </a:moveTo>
                    <a:cubicBezTo>
                      <a:pt x="109131" y="107171"/>
                      <a:pt x="107235" y="99313"/>
                      <a:pt x="100215" y="88378"/>
                    </a:cubicBezTo>
                    <a:cubicBezTo>
                      <a:pt x="93262" y="77463"/>
                      <a:pt x="80394" y="64614"/>
                      <a:pt x="64763" y="53422"/>
                    </a:cubicBezTo>
                    <a:cubicBezTo>
                      <a:pt x="49133" y="42163"/>
                      <a:pt x="30969" y="31648"/>
                      <a:pt x="18405" y="21122"/>
                    </a:cubicBezTo>
                    <a:cubicBezTo>
                      <a:pt x="5756" y="10702"/>
                      <a:pt x="-502" y="215"/>
                      <a:pt x="31" y="15"/>
                    </a:cubicBezTo>
                    <a:cubicBezTo>
                      <a:pt x="879" y="-442"/>
                      <a:pt x="7728" y="9635"/>
                      <a:pt x="20663" y="19598"/>
                    </a:cubicBezTo>
                    <a:cubicBezTo>
                      <a:pt x="33436" y="29762"/>
                      <a:pt x="51724" y="40249"/>
                      <a:pt x="67449" y="51621"/>
                    </a:cubicBezTo>
                    <a:cubicBezTo>
                      <a:pt x="83128" y="62956"/>
                      <a:pt x="96043" y="75948"/>
                      <a:pt x="102692" y="87236"/>
                    </a:cubicBezTo>
                    <a:cubicBezTo>
                      <a:pt x="109388" y="98561"/>
                      <a:pt x="110540" y="106647"/>
                      <a:pt x="110074" y="106762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864B7EE3-4D91-6E48-110E-3490CEDE116C}"/>
                  </a:ext>
                </a:extLst>
              </p:cNvPr>
              <p:cNvSpPr/>
              <p:nvPr/>
            </p:nvSpPr>
            <p:spPr>
              <a:xfrm>
                <a:off x="8818870" y="3276351"/>
                <a:ext cx="107459" cy="105539"/>
              </a:xfrm>
              <a:custGeom>
                <a:avLst/>
                <a:gdLst>
                  <a:gd name="connsiteX0" fmla="*/ 107378 w 107459"/>
                  <a:gd name="connsiteY0" fmla="*/ 105525 h 105539"/>
                  <a:gd name="connsiteX1" fmla="*/ 98005 w 107459"/>
                  <a:gd name="connsiteY1" fmla="*/ 88685 h 105539"/>
                  <a:gd name="connsiteX2" fmla="*/ 62239 w 107459"/>
                  <a:gd name="connsiteY2" fmla="*/ 57110 h 105539"/>
                  <a:gd name="connsiteX3" fmla="*/ 17909 w 107459"/>
                  <a:gd name="connsiteY3" fmla="*/ 22105 h 105539"/>
                  <a:gd name="connsiteX4" fmla="*/ 50 w 107459"/>
                  <a:gd name="connsiteY4" fmla="*/ 17 h 105539"/>
                  <a:gd name="connsiteX5" fmla="*/ 3689 w 107459"/>
                  <a:gd name="connsiteY5" fmla="*/ 7666 h 105539"/>
                  <a:gd name="connsiteX6" fmla="*/ 17081 w 107459"/>
                  <a:gd name="connsiteY6" fmla="*/ 24363 h 105539"/>
                  <a:gd name="connsiteX7" fmla="*/ 62572 w 107459"/>
                  <a:gd name="connsiteY7" fmla="*/ 59910 h 105539"/>
                  <a:gd name="connsiteX8" fmla="*/ 96862 w 107459"/>
                  <a:gd name="connsiteY8" fmla="*/ 90733 h 105539"/>
                  <a:gd name="connsiteX9" fmla="*/ 107378 w 107459"/>
                  <a:gd name="connsiteY9" fmla="*/ 105525 h 10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459" h="105539">
                    <a:moveTo>
                      <a:pt x="107378" y="105525"/>
                    </a:moveTo>
                    <a:cubicBezTo>
                      <a:pt x="107959" y="105316"/>
                      <a:pt x="105501" y="98182"/>
                      <a:pt x="98005" y="88685"/>
                    </a:cubicBezTo>
                    <a:cubicBezTo>
                      <a:pt x="90585" y="79141"/>
                      <a:pt x="77746" y="68092"/>
                      <a:pt x="62239" y="57110"/>
                    </a:cubicBezTo>
                    <a:cubicBezTo>
                      <a:pt x="46856" y="46042"/>
                      <a:pt x="29520" y="33888"/>
                      <a:pt x="17909" y="22105"/>
                    </a:cubicBezTo>
                    <a:cubicBezTo>
                      <a:pt x="6156" y="10399"/>
                      <a:pt x="869" y="-488"/>
                      <a:pt x="50" y="17"/>
                    </a:cubicBezTo>
                    <a:cubicBezTo>
                      <a:pt x="-283" y="198"/>
                      <a:pt x="1060" y="2989"/>
                      <a:pt x="3689" y="7666"/>
                    </a:cubicBezTo>
                    <a:cubicBezTo>
                      <a:pt x="6460" y="12209"/>
                      <a:pt x="11042" y="18162"/>
                      <a:pt x="17081" y="24363"/>
                    </a:cubicBezTo>
                    <a:cubicBezTo>
                      <a:pt x="29273" y="36669"/>
                      <a:pt x="47294" y="48861"/>
                      <a:pt x="62572" y="59910"/>
                    </a:cubicBezTo>
                    <a:cubicBezTo>
                      <a:pt x="77907" y="70969"/>
                      <a:pt x="89918" y="81789"/>
                      <a:pt x="96862" y="90733"/>
                    </a:cubicBezTo>
                    <a:cubicBezTo>
                      <a:pt x="103844" y="99620"/>
                      <a:pt x="106540" y="105878"/>
                      <a:pt x="107378" y="105525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5" name="图形 3">
              <a:extLst>
                <a:ext uri="{FF2B5EF4-FFF2-40B4-BE49-F238E27FC236}">
                  <a16:creationId xmlns:a16="http://schemas.microsoft.com/office/drawing/2014/main" id="{3FDC96F0-253A-C5F9-24F4-41E1A6FDDE4D}"/>
                </a:ext>
              </a:extLst>
            </p:cNvPr>
            <p:cNvGrpSpPr/>
            <p:nvPr/>
          </p:nvGrpSpPr>
          <p:grpSpPr>
            <a:xfrm>
              <a:off x="8403060" y="2920109"/>
              <a:ext cx="88090" cy="132203"/>
              <a:chOff x="8808339" y="3154037"/>
              <a:chExt cx="81422" cy="122196"/>
            </a:xfrm>
          </p:grpSpPr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52E65A1F-4A2A-4B61-D378-7066BB96A3EE}"/>
                  </a:ext>
                </a:extLst>
              </p:cNvPr>
              <p:cNvSpPr/>
              <p:nvPr/>
            </p:nvSpPr>
            <p:spPr>
              <a:xfrm>
                <a:off x="8808339" y="3154037"/>
                <a:ext cx="81421" cy="122196"/>
              </a:xfrm>
              <a:custGeom>
                <a:avLst/>
                <a:gdLst>
                  <a:gd name="connsiteX0" fmla="*/ 80599 w 81421"/>
                  <a:gd name="connsiteY0" fmla="*/ 2544 h 122196"/>
                  <a:gd name="connsiteX1" fmla="*/ 72950 w 81421"/>
                  <a:gd name="connsiteY1" fmla="*/ 29433 h 122196"/>
                  <a:gd name="connsiteX2" fmla="*/ 52643 w 81421"/>
                  <a:gd name="connsiteY2" fmla="*/ 78668 h 122196"/>
                  <a:gd name="connsiteX3" fmla="*/ 23630 w 81421"/>
                  <a:gd name="connsiteY3" fmla="*/ 116368 h 122196"/>
                  <a:gd name="connsiteX4" fmla="*/ 6094 w 81421"/>
                  <a:gd name="connsiteY4" fmla="*/ 119035 h 122196"/>
                  <a:gd name="connsiteX5" fmla="*/ 1827 w 81421"/>
                  <a:gd name="connsiteY5" fmla="*/ 100690 h 122196"/>
                  <a:gd name="connsiteX6" fmla="*/ 18620 w 81421"/>
                  <a:gd name="connsiteY6" fmla="*/ 49464 h 122196"/>
                  <a:gd name="connsiteX7" fmla="*/ 55300 w 81421"/>
                  <a:gd name="connsiteY7" fmla="*/ 6002 h 122196"/>
                  <a:gd name="connsiteX8" fmla="*/ 80599 w 81421"/>
                  <a:gd name="connsiteY8" fmla="*/ 2544 h 12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21" h="122196">
                    <a:moveTo>
                      <a:pt x="80599" y="2544"/>
                    </a:moveTo>
                    <a:cubicBezTo>
                      <a:pt x="83447" y="6564"/>
                      <a:pt x="78418" y="16412"/>
                      <a:pt x="72950" y="29433"/>
                    </a:cubicBezTo>
                    <a:cubicBezTo>
                      <a:pt x="67226" y="42473"/>
                      <a:pt x="61396" y="59599"/>
                      <a:pt x="52643" y="78668"/>
                    </a:cubicBezTo>
                    <a:cubicBezTo>
                      <a:pt x="44547" y="96384"/>
                      <a:pt x="31993" y="108729"/>
                      <a:pt x="23630" y="116368"/>
                    </a:cubicBezTo>
                    <a:cubicBezTo>
                      <a:pt x="13838" y="125283"/>
                      <a:pt x="10009" y="122102"/>
                      <a:pt x="6094" y="119035"/>
                    </a:cubicBezTo>
                    <a:cubicBezTo>
                      <a:pt x="65" y="114244"/>
                      <a:pt x="-1754" y="110434"/>
                      <a:pt x="1827" y="100690"/>
                    </a:cubicBezTo>
                    <a:cubicBezTo>
                      <a:pt x="6875" y="87183"/>
                      <a:pt x="9743" y="67943"/>
                      <a:pt x="18620" y="49464"/>
                    </a:cubicBezTo>
                    <a:cubicBezTo>
                      <a:pt x="28031" y="29509"/>
                      <a:pt x="42413" y="13298"/>
                      <a:pt x="55300" y="6002"/>
                    </a:cubicBezTo>
                    <a:cubicBezTo>
                      <a:pt x="68264" y="-1485"/>
                      <a:pt x="78008" y="-1142"/>
                      <a:pt x="80599" y="2544"/>
                    </a:cubicBezTo>
                    <a:close/>
                  </a:path>
                </a:pathLst>
              </a:custGeom>
              <a:solidFill>
                <a:srgbClr val="FF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310CD682-A493-CF24-A42C-E31FF68D9E2A}"/>
                  </a:ext>
                </a:extLst>
              </p:cNvPr>
              <p:cNvSpPr/>
              <p:nvPr/>
            </p:nvSpPr>
            <p:spPr>
              <a:xfrm>
                <a:off x="8814377" y="3155544"/>
                <a:ext cx="73848" cy="117539"/>
              </a:xfrm>
              <a:custGeom>
                <a:avLst/>
                <a:gdLst>
                  <a:gd name="connsiteX0" fmla="*/ 73818 w 73848"/>
                  <a:gd name="connsiteY0" fmla="*/ 37 h 117539"/>
                  <a:gd name="connsiteX1" fmla="*/ 59340 w 73848"/>
                  <a:gd name="connsiteY1" fmla="*/ 11991 h 117539"/>
                  <a:gd name="connsiteX2" fmla="*/ 32708 w 73848"/>
                  <a:gd name="connsiteY2" fmla="*/ 48262 h 117539"/>
                  <a:gd name="connsiteX3" fmla="*/ 12525 w 73848"/>
                  <a:gd name="connsiteY3" fmla="*/ 95459 h 117539"/>
                  <a:gd name="connsiteX4" fmla="*/ 47 w 73848"/>
                  <a:gd name="connsiteY4" fmla="*/ 117528 h 117539"/>
                  <a:gd name="connsiteX5" fmla="*/ 10648 w 73848"/>
                  <a:gd name="connsiteY5" fmla="*/ 93878 h 117539"/>
                  <a:gd name="connsiteX6" fmla="*/ 30727 w 73848"/>
                  <a:gd name="connsiteY6" fmla="*/ 46100 h 117539"/>
                  <a:gd name="connsiteX7" fmla="*/ 57959 w 73848"/>
                  <a:gd name="connsiteY7" fmla="*/ 9962 h 117539"/>
                  <a:gd name="connsiteX8" fmla="*/ 73818 w 73848"/>
                  <a:gd name="connsiteY8" fmla="*/ 37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48" h="117539">
                    <a:moveTo>
                      <a:pt x="73818" y="37"/>
                    </a:moveTo>
                    <a:cubicBezTo>
                      <a:pt x="74342" y="752"/>
                      <a:pt x="68018" y="4200"/>
                      <a:pt x="59340" y="11991"/>
                    </a:cubicBezTo>
                    <a:cubicBezTo>
                      <a:pt x="50711" y="19754"/>
                      <a:pt x="40671" y="32689"/>
                      <a:pt x="32708" y="48262"/>
                    </a:cubicBezTo>
                    <a:cubicBezTo>
                      <a:pt x="24765" y="63855"/>
                      <a:pt x="18592" y="81933"/>
                      <a:pt x="12525" y="95459"/>
                    </a:cubicBezTo>
                    <a:cubicBezTo>
                      <a:pt x="6553" y="109013"/>
                      <a:pt x="485" y="117909"/>
                      <a:pt x="47" y="117528"/>
                    </a:cubicBezTo>
                    <a:cubicBezTo>
                      <a:pt x="-572" y="117024"/>
                      <a:pt x="5000" y="107670"/>
                      <a:pt x="10648" y="93878"/>
                    </a:cubicBezTo>
                    <a:cubicBezTo>
                      <a:pt x="16402" y="80114"/>
                      <a:pt x="22640" y="61845"/>
                      <a:pt x="30727" y="46100"/>
                    </a:cubicBezTo>
                    <a:cubicBezTo>
                      <a:pt x="38843" y="30403"/>
                      <a:pt x="48987" y="17421"/>
                      <a:pt x="57959" y="9962"/>
                    </a:cubicBezTo>
                    <a:cubicBezTo>
                      <a:pt x="66913" y="2419"/>
                      <a:pt x="73571" y="-363"/>
                      <a:pt x="73818" y="37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518EA931-ECC0-1855-2ACC-2D7836A61419}"/>
                  </a:ext>
                </a:extLst>
              </p:cNvPr>
              <p:cNvSpPr/>
              <p:nvPr/>
            </p:nvSpPr>
            <p:spPr>
              <a:xfrm>
                <a:off x="8816813" y="3160477"/>
                <a:ext cx="72948" cy="114533"/>
              </a:xfrm>
              <a:custGeom>
                <a:avLst/>
                <a:gdLst>
                  <a:gd name="connsiteX0" fmla="*/ 72916 w 72948"/>
                  <a:gd name="connsiteY0" fmla="*/ 38 h 114533"/>
                  <a:gd name="connsiteX1" fmla="*/ 59419 w 72948"/>
                  <a:gd name="connsiteY1" fmla="*/ 11459 h 114533"/>
                  <a:gd name="connsiteX2" fmla="*/ 35806 w 72948"/>
                  <a:gd name="connsiteY2" fmla="*/ 47558 h 114533"/>
                  <a:gd name="connsiteX3" fmla="*/ 13232 w 72948"/>
                  <a:gd name="connsiteY3" fmla="*/ 92964 h 114533"/>
                  <a:gd name="connsiteX4" fmla="*/ 40 w 72948"/>
                  <a:gd name="connsiteY4" fmla="*/ 114519 h 114533"/>
                  <a:gd name="connsiteX5" fmla="*/ 15394 w 72948"/>
                  <a:gd name="connsiteY5" fmla="*/ 93145 h 114533"/>
                  <a:gd name="connsiteX6" fmla="*/ 38226 w 72948"/>
                  <a:gd name="connsiteY6" fmla="*/ 46882 h 114533"/>
                  <a:gd name="connsiteX7" fmla="*/ 61400 w 72948"/>
                  <a:gd name="connsiteY7" fmla="*/ 12183 h 114533"/>
                  <a:gd name="connsiteX8" fmla="*/ 72916 w 72948"/>
                  <a:gd name="connsiteY8" fmla="*/ 38 h 11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48" h="114533">
                    <a:moveTo>
                      <a:pt x="72916" y="38"/>
                    </a:moveTo>
                    <a:cubicBezTo>
                      <a:pt x="72592" y="-428"/>
                      <a:pt x="66886" y="3381"/>
                      <a:pt x="59419" y="11459"/>
                    </a:cubicBezTo>
                    <a:cubicBezTo>
                      <a:pt x="51932" y="19526"/>
                      <a:pt x="43483" y="32299"/>
                      <a:pt x="35806" y="47558"/>
                    </a:cubicBezTo>
                    <a:cubicBezTo>
                      <a:pt x="28072" y="62779"/>
                      <a:pt x="20481" y="80124"/>
                      <a:pt x="13232" y="92964"/>
                    </a:cubicBezTo>
                    <a:cubicBezTo>
                      <a:pt x="6088" y="105870"/>
                      <a:pt x="-579" y="114043"/>
                      <a:pt x="40" y="114519"/>
                    </a:cubicBezTo>
                    <a:cubicBezTo>
                      <a:pt x="469" y="114919"/>
                      <a:pt x="7927" y="106547"/>
                      <a:pt x="15394" y="93145"/>
                    </a:cubicBezTo>
                    <a:cubicBezTo>
                      <a:pt x="22919" y="79800"/>
                      <a:pt x="30510" y="61970"/>
                      <a:pt x="38226" y="46882"/>
                    </a:cubicBezTo>
                    <a:cubicBezTo>
                      <a:pt x="45998" y="31823"/>
                      <a:pt x="54332" y="19784"/>
                      <a:pt x="61400" y="12183"/>
                    </a:cubicBezTo>
                    <a:cubicBezTo>
                      <a:pt x="68439" y="4543"/>
                      <a:pt x="73402" y="676"/>
                      <a:pt x="72916" y="38"/>
                    </a:cubicBezTo>
                    <a:close/>
                  </a:path>
                </a:pathLst>
              </a:custGeom>
              <a:solidFill>
                <a:srgbClr val="EFCA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9" name="图形 3">
              <a:extLst>
                <a:ext uri="{FF2B5EF4-FFF2-40B4-BE49-F238E27FC236}">
                  <a16:creationId xmlns:a16="http://schemas.microsoft.com/office/drawing/2014/main" id="{A69B1B38-5789-0D1B-2CB2-07E92E5018A9}"/>
                </a:ext>
              </a:extLst>
            </p:cNvPr>
            <p:cNvGrpSpPr/>
            <p:nvPr/>
          </p:nvGrpSpPr>
          <p:grpSpPr>
            <a:xfrm>
              <a:off x="8271696" y="2905797"/>
              <a:ext cx="49939" cy="47364"/>
              <a:chOff x="8686919" y="3140808"/>
              <a:chExt cx="46159" cy="43779"/>
            </a:xfrm>
          </p:grpSpPr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78BFACA9-5B08-2D73-4910-CFB7CCED7B75}"/>
                  </a:ext>
                </a:extLst>
              </p:cNvPr>
              <p:cNvSpPr/>
              <p:nvPr/>
            </p:nvSpPr>
            <p:spPr>
              <a:xfrm>
                <a:off x="8686919" y="3141981"/>
                <a:ext cx="46159" cy="42605"/>
              </a:xfrm>
              <a:custGeom>
                <a:avLst/>
                <a:gdLst>
                  <a:gd name="connsiteX0" fmla="*/ 5004 w 46159"/>
                  <a:gd name="connsiteY0" fmla="*/ 21220 h 42605"/>
                  <a:gd name="connsiteX1" fmla="*/ 23149 w 46159"/>
                  <a:gd name="connsiteY1" fmla="*/ 4627 h 42605"/>
                  <a:gd name="connsiteX2" fmla="*/ 41151 w 46159"/>
                  <a:gd name="connsiteY2" fmla="*/ 21372 h 42605"/>
                  <a:gd name="connsiteX3" fmla="*/ 22997 w 46159"/>
                  <a:gd name="connsiteY3" fmla="*/ 37974 h 42605"/>
                  <a:gd name="connsiteX4" fmla="*/ 5004 w 46159"/>
                  <a:gd name="connsiteY4" fmla="*/ 21220 h 4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59" h="42605">
                    <a:moveTo>
                      <a:pt x="5004" y="21220"/>
                    </a:moveTo>
                    <a:cubicBezTo>
                      <a:pt x="-7636" y="5485"/>
                      <a:pt x="6204" y="-7164"/>
                      <a:pt x="23149" y="4627"/>
                    </a:cubicBezTo>
                    <a:cubicBezTo>
                      <a:pt x="40199" y="-7012"/>
                      <a:pt x="53924" y="5770"/>
                      <a:pt x="41151" y="21372"/>
                    </a:cubicBezTo>
                    <a:cubicBezTo>
                      <a:pt x="53782" y="37117"/>
                      <a:pt x="39942" y="49776"/>
                      <a:pt x="22997" y="37974"/>
                    </a:cubicBezTo>
                    <a:cubicBezTo>
                      <a:pt x="5957" y="49623"/>
                      <a:pt x="-7759" y="36841"/>
                      <a:pt x="5004" y="21220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20326A99-8195-642C-0AD7-03A79A643185}"/>
                  </a:ext>
                </a:extLst>
              </p:cNvPr>
              <p:cNvSpPr/>
              <p:nvPr/>
            </p:nvSpPr>
            <p:spPr>
              <a:xfrm>
                <a:off x="8689037" y="3140808"/>
                <a:ext cx="42300" cy="42738"/>
              </a:xfrm>
              <a:custGeom>
                <a:avLst/>
                <a:gdLst>
                  <a:gd name="connsiteX0" fmla="*/ 20822 w 42300"/>
                  <a:gd name="connsiteY0" fmla="*/ 26222 h 42738"/>
                  <a:gd name="connsiteX1" fmla="*/ 17288 w 42300"/>
                  <a:gd name="connsiteY1" fmla="*/ 42453 h 42738"/>
                  <a:gd name="connsiteX2" fmla="*/ 19631 w 42300"/>
                  <a:gd name="connsiteY2" fmla="*/ 26003 h 42738"/>
                  <a:gd name="connsiteX3" fmla="*/ 12211 w 42300"/>
                  <a:gd name="connsiteY3" fmla="*/ 40853 h 42738"/>
                  <a:gd name="connsiteX4" fmla="*/ 18536 w 42300"/>
                  <a:gd name="connsiteY4" fmla="*/ 25498 h 42738"/>
                  <a:gd name="connsiteX5" fmla="*/ 7687 w 42300"/>
                  <a:gd name="connsiteY5" fmla="*/ 38005 h 42738"/>
                  <a:gd name="connsiteX6" fmla="*/ 17593 w 42300"/>
                  <a:gd name="connsiteY6" fmla="*/ 24736 h 42738"/>
                  <a:gd name="connsiteX7" fmla="*/ 4020 w 42300"/>
                  <a:gd name="connsiteY7" fmla="*/ 34128 h 42738"/>
                  <a:gd name="connsiteX8" fmla="*/ 16878 w 42300"/>
                  <a:gd name="connsiteY8" fmla="*/ 23755 h 42738"/>
                  <a:gd name="connsiteX9" fmla="*/ 1419 w 42300"/>
                  <a:gd name="connsiteY9" fmla="*/ 29451 h 42738"/>
                  <a:gd name="connsiteX10" fmla="*/ 16421 w 42300"/>
                  <a:gd name="connsiteY10" fmla="*/ 22631 h 42738"/>
                  <a:gd name="connsiteX11" fmla="*/ 48 w 42300"/>
                  <a:gd name="connsiteY11" fmla="*/ 24260 h 42738"/>
                  <a:gd name="connsiteX12" fmla="*/ 16278 w 42300"/>
                  <a:gd name="connsiteY12" fmla="*/ 21422 h 42738"/>
                  <a:gd name="connsiteX13" fmla="*/ 0 w 42300"/>
                  <a:gd name="connsiteY13" fmla="*/ 18878 h 42738"/>
                  <a:gd name="connsiteX14" fmla="*/ 16411 w 42300"/>
                  <a:gd name="connsiteY14" fmla="*/ 20212 h 42738"/>
                  <a:gd name="connsiteX15" fmla="*/ 1276 w 42300"/>
                  <a:gd name="connsiteY15" fmla="*/ 13678 h 42738"/>
                  <a:gd name="connsiteX16" fmla="*/ 16840 w 42300"/>
                  <a:gd name="connsiteY16" fmla="*/ 19069 h 42738"/>
                  <a:gd name="connsiteX17" fmla="*/ 3800 w 42300"/>
                  <a:gd name="connsiteY17" fmla="*/ 8954 h 42738"/>
                  <a:gd name="connsiteX18" fmla="*/ 17536 w 42300"/>
                  <a:gd name="connsiteY18" fmla="*/ 18088 h 42738"/>
                  <a:gd name="connsiteX19" fmla="*/ 7410 w 42300"/>
                  <a:gd name="connsiteY19" fmla="*/ 5001 h 42738"/>
                  <a:gd name="connsiteX20" fmla="*/ 18469 w 42300"/>
                  <a:gd name="connsiteY20" fmla="*/ 17307 h 42738"/>
                  <a:gd name="connsiteX21" fmla="*/ 11878 w 42300"/>
                  <a:gd name="connsiteY21" fmla="*/ 2086 h 42738"/>
                  <a:gd name="connsiteX22" fmla="*/ 19555 w 42300"/>
                  <a:gd name="connsiteY22" fmla="*/ 16774 h 42738"/>
                  <a:gd name="connsiteX23" fmla="*/ 16926 w 42300"/>
                  <a:gd name="connsiteY23" fmla="*/ 362 h 42738"/>
                  <a:gd name="connsiteX24" fmla="*/ 20736 w 42300"/>
                  <a:gd name="connsiteY24" fmla="*/ 16526 h 42738"/>
                  <a:gd name="connsiteX25" fmla="*/ 22231 w 42300"/>
                  <a:gd name="connsiteY25" fmla="*/ 0 h 42738"/>
                  <a:gd name="connsiteX26" fmla="*/ 21946 w 42300"/>
                  <a:gd name="connsiteY26" fmla="*/ 16583 h 42738"/>
                  <a:gd name="connsiteX27" fmla="*/ 27470 w 42300"/>
                  <a:gd name="connsiteY27" fmla="*/ 934 h 42738"/>
                  <a:gd name="connsiteX28" fmla="*/ 23098 w 42300"/>
                  <a:gd name="connsiteY28" fmla="*/ 16964 h 42738"/>
                  <a:gd name="connsiteX29" fmla="*/ 32299 w 42300"/>
                  <a:gd name="connsiteY29" fmla="*/ 3172 h 42738"/>
                  <a:gd name="connsiteX30" fmla="*/ 24108 w 42300"/>
                  <a:gd name="connsiteY30" fmla="*/ 17602 h 42738"/>
                  <a:gd name="connsiteX31" fmla="*/ 36433 w 42300"/>
                  <a:gd name="connsiteY31" fmla="*/ 6563 h 42738"/>
                  <a:gd name="connsiteX32" fmla="*/ 24946 w 42300"/>
                  <a:gd name="connsiteY32" fmla="*/ 18488 h 42738"/>
                  <a:gd name="connsiteX33" fmla="*/ 39595 w 42300"/>
                  <a:gd name="connsiteY33" fmla="*/ 10878 h 42738"/>
                  <a:gd name="connsiteX34" fmla="*/ 25546 w 42300"/>
                  <a:gd name="connsiteY34" fmla="*/ 19545 h 42738"/>
                  <a:gd name="connsiteX35" fmla="*/ 41586 w 42300"/>
                  <a:gd name="connsiteY35" fmla="*/ 15850 h 42738"/>
                  <a:gd name="connsiteX36" fmla="*/ 25851 w 42300"/>
                  <a:gd name="connsiteY36" fmla="*/ 20717 h 42738"/>
                  <a:gd name="connsiteX37" fmla="*/ 42300 w 42300"/>
                  <a:gd name="connsiteY37" fmla="*/ 21174 h 42738"/>
                  <a:gd name="connsiteX38" fmla="*/ 25860 w 42300"/>
                  <a:gd name="connsiteY38" fmla="*/ 21946 h 42738"/>
                  <a:gd name="connsiteX39" fmla="*/ 41681 w 42300"/>
                  <a:gd name="connsiteY39" fmla="*/ 26499 h 42738"/>
                  <a:gd name="connsiteX40" fmla="*/ 25565 w 42300"/>
                  <a:gd name="connsiteY40" fmla="*/ 23117 h 42738"/>
                  <a:gd name="connsiteX41" fmla="*/ 39767 w 42300"/>
                  <a:gd name="connsiteY41" fmla="*/ 31518 h 42738"/>
                  <a:gd name="connsiteX42" fmla="*/ 24994 w 42300"/>
                  <a:gd name="connsiteY42" fmla="*/ 24193 h 42738"/>
                  <a:gd name="connsiteX43" fmla="*/ 36671 w 42300"/>
                  <a:gd name="connsiteY43" fmla="*/ 35881 h 42738"/>
                  <a:gd name="connsiteX44" fmla="*/ 24174 w 42300"/>
                  <a:gd name="connsiteY44" fmla="*/ 25089 h 42738"/>
                  <a:gd name="connsiteX45" fmla="*/ 32604 w 42300"/>
                  <a:gd name="connsiteY45" fmla="*/ 39348 h 42738"/>
                  <a:gd name="connsiteX46" fmla="*/ 23174 w 42300"/>
                  <a:gd name="connsiteY46" fmla="*/ 25746 h 42738"/>
                  <a:gd name="connsiteX47" fmla="*/ 27804 w 42300"/>
                  <a:gd name="connsiteY47" fmla="*/ 41681 h 42738"/>
                  <a:gd name="connsiteX48" fmla="*/ 22012 w 42300"/>
                  <a:gd name="connsiteY48" fmla="*/ 26146 h 42738"/>
                  <a:gd name="connsiteX49" fmla="*/ 22593 w 42300"/>
                  <a:gd name="connsiteY49" fmla="*/ 42739 h 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300" h="42738">
                    <a:moveTo>
                      <a:pt x="20822" y="26222"/>
                    </a:moveTo>
                    <a:lnTo>
                      <a:pt x="17288" y="42453"/>
                    </a:lnTo>
                    <a:lnTo>
                      <a:pt x="19631" y="26003"/>
                    </a:lnTo>
                    <a:lnTo>
                      <a:pt x="12211" y="40853"/>
                    </a:lnTo>
                    <a:lnTo>
                      <a:pt x="18536" y="25498"/>
                    </a:lnTo>
                    <a:lnTo>
                      <a:pt x="7687" y="38005"/>
                    </a:lnTo>
                    <a:lnTo>
                      <a:pt x="17593" y="24736"/>
                    </a:lnTo>
                    <a:lnTo>
                      <a:pt x="4020" y="34128"/>
                    </a:lnTo>
                    <a:lnTo>
                      <a:pt x="16878" y="23755"/>
                    </a:lnTo>
                    <a:lnTo>
                      <a:pt x="1419" y="29451"/>
                    </a:lnTo>
                    <a:lnTo>
                      <a:pt x="16421" y="22631"/>
                    </a:lnTo>
                    <a:lnTo>
                      <a:pt x="48" y="24260"/>
                    </a:lnTo>
                    <a:lnTo>
                      <a:pt x="16278" y="21422"/>
                    </a:lnTo>
                    <a:lnTo>
                      <a:pt x="0" y="18878"/>
                    </a:lnTo>
                    <a:lnTo>
                      <a:pt x="16411" y="20212"/>
                    </a:lnTo>
                    <a:lnTo>
                      <a:pt x="1276" y="13678"/>
                    </a:lnTo>
                    <a:lnTo>
                      <a:pt x="16840" y="19069"/>
                    </a:lnTo>
                    <a:lnTo>
                      <a:pt x="3800" y="8954"/>
                    </a:lnTo>
                    <a:lnTo>
                      <a:pt x="17536" y="18088"/>
                    </a:lnTo>
                    <a:lnTo>
                      <a:pt x="7410" y="5001"/>
                    </a:lnTo>
                    <a:lnTo>
                      <a:pt x="18469" y="17307"/>
                    </a:lnTo>
                    <a:lnTo>
                      <a:pt x="11878" y="2086"/>
                    </a:lnTo>
                    <a:lnTo>
                      <a:pt x="19555" y="16774"/>
                    </a:lnTo>
                    <a:lnTo>
                      <a:pt x="16926" y="362"/>
                    </a:lnTo>
                    <a:lnTo>
                      <a:pt x="20736" y="16526"/>
                    </a:lnTo>
                    <a:lnTo>
                      <a:pt x="22231" y="0"/>
                    </a:lnTo>
                    <a:lnTo>
                      <a:pt x="21946" y="16583"/>
                    </a:lnTo>
                    <a:lnTo>
                      <a:pt x="27470" y="934"/>
                    </a:lnTo>
                    <a:lnTo>
                      <a:pt x="23098" y="16964"/>
                    </a:lnTo>
                    <a:lnTo>
                      <a:pt x="32299" y="3172"/>
                    </a:lnTo>
                    <a:lnTo>
                      <a:pt x="24108" y="17602"/>
                    </a:lnTo>
                    <a:lnTo>
                      <a:pt x="36433" y="6563"/>
                    </a:lnTo>
                    <a:lnTo>
                      <a:pt x="24946" y="18488"/>
                    </a:lnTo>
                    <a:lnTo>
                      <a:pt x="39595" y="10878"/>
                    </a:lnTo>
                    <a:lnTo>
                      <a:pt x="25546" y="19545"/>
                    </a:lnTo>
                    <a:lnTo>
                      <a:pt x="41586" y="15850"/>
                    </a:lnTo>
                    <a:lnTo>
                      <a:pt x="25851" y="20717"/>
                    </a:lnTo>
                    <a:lnTo>
                      <a:pt x="42300" y="21174"/>
                    </a:lnTo>
                    <a:lnTo>
                      <a:pt x="25860" y="21946"/>
                    </a:lnTo>
                    <a:lnTo>
                      <a:pt x="41681" y="26499"/>
                    </a:lnTo>
                    <a:lnTo>
                      <a:pt x="25565" y="23117"/>
                    </a:lnTo>
                    <a:lnTo>
                      <a:pt x="39767" y="31518"/>
                    </a:lnTo>
                    <a:lnTo>
                      <a:pt x="24994" y="24193"/>
                    </a:lnTo>
                    <a:lnTo>
                      <a:pt x="36671" y="35881"/>
                    </a:lnTo>
                    <a:lnTo>
                      <a:pt x="24174" y="25089"/>
                    </a:lnTo>
                    <a:lnTo>
                      <a:pt x="32604" y="39348"/>
                    </a:lnTo>
                    <a:lnTo>
                      <a:pt x="23174" y="25746"/>
                    </a:lnTo>
                    <a:lnTo>
                      <a:pt x="27804" y="41681"/>
                    </a:lnTo>
                    <a:lnTo>
                      <a:pt x="22012" y="26146"/>
                    </a:lnTo>
                    <a:lnTo>
                      <a:pt x="22593" y="42739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BF4432E-F640-7633-0F83-255775AF3DB8}"/>
                  </a:ext>
                </a:extLst>
              </p:cNvPr>
              <p:cNvSpPr/>
              <p:nvPr/>
            </p:nvSpPr>
            <p:spPr>
              <a:xfrm>
                <a:off x="8696544" y="3150819"/>
                <a:ext cx="18363" cy="15896"/>
              </a:xfrm>
              <a:custGeom>
                <a:avLst/>
                <a:gdLst>
                  <a:gd name="connsiteX0" fmla="*/ 9448 w 18363"/>
                  <a:gd name="connsiteY0" fmla="*/ 11449 h 15896"/>
                  <a:gd name="connsiteX1" fmla="*/ 10896 w 18363"/>
                  <a:gd name="connsiteY1" fmla="*/ 15668 h 15896"/>
                  <a:gd name="connsiteX2" fmla="*/ 12401 w 18363"/>
                  <a:gd name="connsiteY2" fmla="*/ 14992 h 15896"/>
                  <a:gd name="connsiteX3" fmla="*/ 10191 w 18363"/>
                  <a:gd name="connsiteY3" fmla="*/ 11048 h 15896"/>
                  <a:gd name="connsiteX4" fmla="*/ 10534 w 18363"/>
                  <a:gd name="connsiteY4" fmla="*/ 10868 h 15896"/>
                  <a:gd name="connsiteX5" fmla="*/ 14315 w 18363"/>
                  <a:gd name="connsiteY5" fmla="*/ 15897 h 15896"/>
                  <a:gd name="connsiteX6" fmla="*/ 15534 w 18363"/>
                  <a:gd name="connsiteY6" fmla="*/ 14782 h 15896"/>
                  <a:gd name="connsiteX7" fmla="*/ 10972 w 18363"/>
                  <a:gd name="connsiteY7" fmla="*/ 10601 h 15896"/>
                  <a:gd name="connsiteX8" fmla="*/ 11886 w 18363"/>
                  <a:gd name="connsiteY8" fmla="*/ 10106 h 15896"/>
                  <a:gd name="connsiteX9" fmla="*/ 17125 w 18363"/>
                  <a:gd name="connsiteY9" fmla="*/ 13706 h 15896"/>
                  <a:gd name="connsiteX10" fmla="*/ 17954 w 18363"/>
                  <a:gd name="connsiteY10" fmla="*/ 12287 h 15896"/>
                  <a:gd name="connsiteX11" fmla="*/ 12334 w 18363"/>
                  <a:gd name="connsiteY11" fmla="*/ 9505 h 15896"/>
                  <a:gd name="connsiteX12" fmla="*/ 12334 w 18363"/>
                  <a:gd name="connsiteY12" fmla="*/ 8848 h 15896"/>
                  <a:gd name="connsiteX13" fmla="*/ 12343 w 18363"/>
                  <a:gd name="connsiteY13" fmla="*/ 8515 h 15896"/>
                  <a:gd name="connsiteX14" fmla="*/ 18020 w 18363"/>
                  <a:gd name="connsiteY14" fmla="*/ 10315 h 15896"/>
                  <a:gd name="connsiteX15" fmla="*/ 18363 w 18363"/>
                  <a:gd name="connsiteY15" fmla="*/ 8696 h 15896"/>
                  <a:gd name="connsiteX16" fmla="*/ 12382 w 18363"/>
                  <a:gd name="connsiteY16" fmla="*/ 8001 h 15896"/>
                  <a:gd name="connsiteX17" fmla="*/ 66 w 18363"/>
                  <a:gd name="connsiteY17" fmla="*/ 66 h 15896"/>
                  <a:gd name="connsiteX18" fmla="*/ 9448 w 18363"/>
                  <a:gd name="connsiteY18" fmla="*/ 11449 h 1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63" h="15896">
                    <a:moveTo>
                      <a:pt x="9448" y="11449"/>
                    </a:moveTo>
                    <a:lnTo>
                      <a:pt x="10896" y="15668"/>
                    </a:lnTo>
                    <a:lnTo>
                      <a:pt x="12401" y="14992"/>
                    </a:lnTo>
                    <a:lnTo>
                      <a:pt x="10191" y="11048"/>
                    </a:lnTo>
                    <a:cubicBezTo>
                      <a:pt x="10286" y="11001"/>
                      <a:pt x="10400" y="10925"/>
                      <a:pt x="10534" y="10868"/>
                    </a:cubicBezTo>
                    <a:lnTo>
                      <a:pt x="14315" y="15897"/>
                    </a:lnTo>
                    <a:lnTo>
                      <a:pt x="15534" y="14782"/>
                    </a:lnTo>
                    <a:lnTo>
                      <a:pt x="10972" y="10601"/>
                    </a:lnTo>
                    <a:cubicBezTo>
                      <a:pt x="11277" y="10439"/>
                      <a:pt x="11572" y="10315"/>
                      <a:pt x="11886" y="10106"/>
                    </a:cubicBezTo>
                    <a:lnTo>
                      <a:pt x="17125" y="13706"/>
                    </a:lnTo>
                    <a:lnTo>
                      <a:pt x="17954" y="12287"/>
                    </a:lnTo>
                    <a:lnTo>
                      <a:pt x="12334" y="9505"/>
                    </a:lnTo>
                    <a:lnTo>
                      <a:pt x="12334" y="8848"/>
                    </a:lnTo>
                    <a:cubicBezTo>
                      <a:pt x="12353" y="8734"/>
                      <a:pt x="12334" y="8639"/>
                      <a:pt x="12343" y="8515"/>
                    </a:cubicBezTo>
                    <a:lnTo>
                      <a:pt x="18020" y="10315"/>
                    </a:lnTo>
                    <a:lnTo>
                      <a:pt x="18363" y="8696"/>
                    </a:lnTo>
                    <a:lnTo>
                      <a:pt x="12382" y="8001"/>
                    </a:lnTo>
                    <a:cubicBezTo>
                      <a:pt x="12734" y="3381"/>
                      <a:pt x="4304" y="-562"/>
                      <a:pt x="66" y="66"/>
                    </a:cubicBezTo>
                    <a:cubicBezTo>
                      <a:pt x="-544" y="7429"/>
                      <a:pt x="3123" y="13792"/>
                      <a:pt x="9448" y="11449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2683967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3" name="图形 3">
              <a:extLst>
                <a:ext uri="{FF2B5EF4-FFF2-40B4-BE49-F238E27FC236}">
                  <a16:creationId xmlns:a16="http://schemas.microsoft.com/office/drawing/2014/main" id="{D48D401B-8327-2715-E9BD-9011B7DB4157}"/>
                </a:ext>
              </a:extLst>
            </p:cNvPr>
            <p:cNvGrpSpPr/>
            <p:nvPr/>
          </p:nvGrpSpPr>
          <p:grpSpPr>
            <a:xfrm>
              <a:off x="8479493" y="2819609"/>
              <a:ext cx="52053" cy="58005"/>
              <a:chOff x="8878986" y="3061145"/>
              <a:chExt cx="48113" cy="53614"/>
            </a:xfrm>
          </p:grpSpPr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C85C384-8B9E-9B76-E173-B15852AF45D5}"/>
                  </a:ext>
                </a:extLst>
              </p:cNvPr>
              <p:cNvSpPr/>
              <p:nvPr/>
            </p:nvSpPr>
            <p:spPr>
              <a:xfrm>
                <a:off x="8878986" y="3061145"/>
                <a:ext cx="48113" cy="53614"/>
              </a:xfrm>
              <a:custGeom>
                <a:avLst/>
                <a:gdLst>
                  <a:gd name="connsiteX0" fmla="*/ 34688 w 48113"/>
                  <a:gd name="connsiteY0" fmla="*/ 14969 h 53614"/>
                  <a:gd name="connsiteX1" fmla="*/ 13133 w 48113"/>
                  <a:gd name="connsiteY1" fmla="*/ 14636 h 53614"/>
                  <a:gd name="connsiteX2" fmla="*/ 13429 w 48113"/>
                  <a:gd name="connsiteY2" fmla="*/ 38658 h 53614"/>
                  <a:gd name="connsiteX3" fmla="*/ 34984 w 48113"/>
                  <a:gd name="connsiteY3" fmla="*/ 38972 h 53614"/>
                  <a:gd name="connsiteX4" fmla="*/ 34688 w 48113"/>
                  <a:gd name="connsiteY4" fmla="*/ 14969 h 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3" h="53614">
                    <a:moveTo>
                      <a:pt x="34688" y="14969"/>
                    </a:moveTo>
                    <a:cubicBezTo>
                      <a:pt x="31888" y="-4804"/>
                      <a:pt x="15448" y="-5062"/>
                      <a:pt x="13133" y="14636"/>
                    </a:cubicBezTo>
                    <a:cubicBezTo>
                      <a:pt x="-4536" y="17227"/>
                      <a:pt x="-4317" y="35553"/>
                      <a:pt x="13429" y="38658"/>
                    </a:cubicBezTo>
                    <a:cubicBezTo>
                      <a:pt x="16219" y="58422"/>
                      <a:pt x="32660" y="58670"/>
                      <a:pt x="34984" y="38972"/>
                    </a:cubicBezTo>
                    <a:cubicBezTo>
                      <a:pt x="52653" y="36382"/>
                      <a:pt x="52424" y="18084"/>
                      <a:pt x="34688" y="14969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D0E3B5C5-3001-A6CC-91AC-CBA188CCBDB3}"/>
                  </a:ext>
                </a:extLst>
              </p:cNvPr>
              <p:cNvSpPr/>
              <p:nvPr/>
            </p:nvSpPr>
            <p:spPr>
              <a:xfrm>
                <a:off x="8883519" y="3066322"/>
                <a:ext cx="37490" cy="41700"/>
              </a:xfrm>
              <a:custGeom>
                <a:avLst/>
                <a:gdLst>
                  <a:gd name="connsiteX0" fmla="*/ 22050 w 37490"/>
                  <a:gd name="connsiteY0" fmla="*/ 24279 h 41700"/>
                  <a:gd name="connsiteX1" fmla="*/ 34728 w 37490"/>
                  <a:gd name="connsiteY1" fmla="*/ 33871 h 41700"/>
                  <a:gd name="connsiteX2" fmla="*/ 22612 w 37490"/>
                  <a:gd name="connsiteY2" fmla="*/ 23346 h 41700"/>
                  <a:gd name="connsiteX3" fmla="*/ 36681 w 37490"/>
                  <a:gd name="connsiteY3" fmla="*/ 29385 h 41700"/>
                  <a:gd name="connsiteX4" fmla="*/ 22927 w 37490"/>
                  <a:gd name="connsiteY4" fmla="*/ 22270 h 41700"/>
                  <a:gd name="connsiteX5" fmla="*/ 37490 w 37490"/>
                  <a:gd name="connsiteY5" fmla="*/ 24355 h 41700"/>
                  <a:gd name="connsiteX6" fmla="*/ 22993 w 37490"/>
                  <a:gd name="connsiteY6" fmla="*/ 21098 h 41700"/>
                  <a:gd name="connsiteX7" fmla="*/ 37147 w 37490"/>
                  <a:gd name="connsiteY7" fmla="*/ 19117 h 41700"/>
                  <a:gd name="connsiteX8" fmla="*/ 22765 w 37490"/>
                  <a:gd name="connsiteY8" fmla="*/ 19907 h 41700"/>
                  <a:gd name="connsiteX9" fmla="*/ 35624 w 37490"/>
                  <a:gd name="connsiteY9" fmla="*/ 13992 h 41700"/>
                  <a:gd name="connsiteX10" fmla="*/ 22298 w 37490"/>
                  <a:gd name="connsiteY10" fmla="*/ 18783 h 41700"/>
                  <a:gd name="connsiteX11" fmla="*/ 33052 w 37490"/>
                  <a:gd name="connsiteY11" fmla="*/ 9297 h 41700"/>
                  <a:gd name="connsiteX12" fmla="*/ 21612 w 37490"/>
                  <a:gd name="connsiteY12" fmla="*/ 17802 h 41700"/>
                  <a:gd name="connsiteX13" fmla="*/ 29575 w 37490"/>
                  <a:gd name="connsiteY13" fmla="*/ 5334 h 41700"/>
                  <a:gd name="connsiteX14" fmla="*/ 20736 w 37490"/>
                  <a:gd name="connsiteY14" fmla="*/ 17002 h 41700"/>
                  <a:gd name="connsiteX15" fmla="*/ 25422 w 37490"/>
                  <a:gd name="connsiteY15" fmla="*/ 2353 h 41700"/>
                  <a:gd name="connsiteX16" fmla="*/ 19736 w 37490"/>
                  <a:gd name="connsiteY16" fmla="*/ 16450 h 41700"/>
                  <a:gd name="connsiteX17" fmla="*/ 20841 w 37490"/>
                  <a:gd name="connsiteY17" fmla="*/ 524 h 41700"/>
                  <a:gd name="connsiteX18" fmla="*/ 18688 w 37490"/>
                  <a:gd name="connsiteY18" fmla="*/ 16193 h 41700"/>
                  <a:gd name="connsiteX19" fmla="*/ 16135 w 37490"/>
                  <a:gd name="connsiteY19" fmla="*/ 0 h 41700"/>
                  <a:gd name="connsiteX20" fmla="*/ 17631 w 37490"/>
                  <a:gd name="connsiteY20" fmla="*/ 16212 h 41700"/>
                  <a:gd name="connsiteX21" fmla="*/ 11582 w 37490"/>
                  <a:gd name="connsiteY21" fmla="*/ 772 h 41700"/>
                  <a:gd name="connsiteX22" fmla="*/ 16631 w 37490"/>
                  <a:gd name="connsiteY22" fmla="*/ 16535 h 41700"/>
                  <a:gd name="connsiteX23" fmla="*/ 7487 w 37490"/>
                  <a:gd name="connsiteY23" fmla="*/ 2800 h 41700"/>
                  <a:gd name="connsiteX24" fmla="*/ 15773 w 37490"/>
                  <a:gd name="connsiteY24" fmla="*/ 17126 h 41700"/>
                  <a:gd name="connsiteX25" fmla="*/ 4105 w 37490"/>
                  <a:gd name="connsiteY25" fmla="*/ 5982 h 41700"/>
                  <a:gd name="connsiteX26" fmla="*/ 15097 w 37490"/>
                  <a:gd name="connsiteY26" fmla="*/ 17955 h 41700"/>
                  <a:gd name="connsiteX27" fmla="*/ 1629 w 37490"/>
                  <a:gd name="connsiteY27" fmla="*/ 10097 h 41700"/>
                  <a:gd name="connsiteX28" fmla="*/ 14668 w 37490"/>
                  <a:gd name="connsiteY28" fmla="*/ 18983 h 41700"/>
                  <a:gd name="connsiteX29" fmla="*/ 238 w 37490"/>
                  <a:gd name="connsiteY29" fmla="*/ 14897 h 41700"/>
                  <a:gd name="connsiteX30" fmla="*/ 14487 w 37490"/>
                  <a:gd name="connsiteY30" fmla="*/ 20126 h 41700"/>
                  <a:gd name="connsiteX31" fmla="*/ 0 w 37490"/>
                  <a:gd name="connsiteY31" fmla="*/ 20069 h 41700"/>
                  <a:gd name="connsiteX32" fmla="*/ 14564 w 37490"/>
                  <a:gd name="connsiteY32" fmla="*/ 21307 h 41700"/>
                  <a:gd name="connsiteX33" fmla="*/ 943 w 37490"/>
                  <a:gd name="connsiteY33" fmla="*/ 25279 h 41700"/>
                  <a:gd name="connsiteX34" fmla="*/ 14897 w 37490"/>
                  <a:gd name="connsiteY34" fmla="*/ 22460 h 41700"/>
                  <a:gd name="connsiteX35" fmla="*/ 3010 w 37490"/>
                  <a:gd name="connsiteY35" fmla="*/ 30232 h 41700"/>
                  <a:gd name="connsiteX36" fmla="*/ 15497 w 37490"/>
                  <a:gd name="connsiteY36" fmla="*/ 23527 h 41700"/>
                  <a:gd name="connsiteX37" fmla="*/ 6058 w 37490"/>
                  <a:gd name="connsiteY37" fmla="*/ 34595 h 41700"/>
                  <a:gd name="connsiteX38" fmla="*/ 16278 w 37490"/>
                  <a:gd name="connsiteY38" fmla="*/ 24432 h 41700"/>
                  <a:gd name="connsiteX39" fmla="*/ 9906 w 37490"/>
                  <a:gd name="connsiteY39" fmla="*/ 38100 h 41700"/>
                  <a:gd name="connsiteX40" fmla="*/ 17212 w 37490"/>
                  <a:gd name="connsiteY40" fmla="*/ 25108 h 41700"/>
                  <a:gd name="connsiteX41" fmla="*/ 14307 w 37490"/>
                  <a:gd name="connsiteY41" fmla="*/ 40529 h 41700"/>
                  <a:gd name="connsiteX42" fmla="*/ 18250 w 37490"/>
                  <a:gd name="connsiteY42" fmla="*/ 25527 h 41700"/>
                  <a:gd name="connsiteX43" fmla="*/ 18983 w 37490"/>
                  <a:gd name="connsiteY43" fmla="*/ 41701 h 41700"/>
                  <a:gd name="connsiteX44" fmla="*/ 19317 w 37490"/>
                  <a:gd name="connsiteY44" fmla="*/ 25641 h 41700"/>
                  <a:gd name="connsiteX45" fmla="*/ 23651 w 37490"/>
                  <a:gd name="connsiteY45" fmla="*/ 41596 h 41700"/>
                  <a:gd name="connsiteX46" fmla="*/ 20345 w 37490"/>
                  <a:gd name="connsiteY46" fmla="*/ 25460 h 41700"/>
                  <a:gd name="connsiteX47" fmla="*/ 28013 w 37490"/>
                  <a:gd name="connsiteY47" fmla="*/ 40176 h 41700"/>
                  <a:gd name="connsiteX48" fmla="*/ 21298 w 37490"/>
                  <a:gd name="connsiteY48" fmla="*/ 25003 h 41700"/>
                  <a:gd name="connsiteX49" fmla="*/ 31775 w 37490"/>
                  <a:gd name="connsiteY49" fmla="*/ 37538 h 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490" h="41700">
                    <a:moveTo>
                      <a:pt x="22050" y="24279"/>
                    </a:moveTo>
                    <a:lnTo>
                      <a:pt x="34728" y="33871"/>
                    </a:lnTo>
                    <a:lnTo>
                      <a:pt x="22612" y="23346"/>
                    </a:lnTo>
                    <a:lnTo>
                      <a:pt x="36681" y="29385"/>
                    </a:lnTo>
                    <a:lnTo>
                      <a:pt x="22927" y="22270"/>
                    </a:lnTo>
                    <a:lnTo>
                      <a:pt x="37490" y="24355"/>
                    </a:lnTo>
                    <a:lnTo>
                      <a:pt x="22993" y="21098"/>
                    </a:lnTo>
                    <a:lnTo>
                      <a:pt x="37147" y="19117"/>
                    </a:lnTo>
                    <a:lnTo>
                      <a:pt x="22765" y="19907"/>
                    </a:lnTo>
                    <a:lnTo>
                      <a:pt x="35624" y="13992"/>
                    </a:lnTo>
                    <a:lnTo>
                      <a:pt x="22298" y="18783"/>
                    </a:lnTo>
                    <a:lnTo>
                      <a:pt x="33052" y="9297"/>
                    </a:lnTo>
                    <a:lnTo>
                      <a:pt x="21612" y="17802"/>
                    </a:lnTo>
                    <a:lnTo>
                      <a:pt x="29575" y="5334"/>
                    </a:lnTo>
                    <a:lnTo>
                      <a:pt x="20736" y="17002"/>
                    </a:lnTo>
                    <a:lnTo>
                      <a:pt x="25422" y="2353"/>
                    </a:lnTo>
                    <a:lnTo>
                      <a:pt x="19736" y="16450"/>
                    </a:lnTo>
                    <a:lnTo>
                      <a:pt x="20841" y="524"/>
                    </a:lnTo>
                    <a:lnTo>
                      <a:pt x="18688" y="16193"/>
                    </a:lnTo>
                    <a:lnTo>
                      <a:pt x="16135" y="0"/>
                    </a:lnTo>
                    <a:lnTo>
                      <a:pt x="17631" y="16212"/>
                    </a:lnTo>
                    <a:lnTo>
                      <a:pt x="11582" y="772"/>
                    </a:lnTo>
                    <a:lnTo>
                      <a:pt x="16631" y="16535"/>
                    </a:lnTo>
                    <a:lnTo>
                      <a:pt x="7487" y="2800"/>
                    </a:lnTo>
                    <a:lnTo>
                      <a:pt x="15773" y="17126"/>
                    </a:lnTo>
                    <a:lnTo>
                      <a:pt x="4105" y="5982"/>
                    </a:lnTo>
                    <a:lnTo>
                      <a:pt x="15097" y="17955"/>
                    </a:lnTo>
                    <a:lnTo>
                      <a:pt x="1629" y="10097"/>
                    </a:lnTo>
                    <a:lnTo>
                      <a:pt x="14668" y="18983"/>
                    </a:lnTo>
                    <a:lnTo>
                      <a:pt x="238" y="14897"/>
                    </a:lnTo>
                    <a:lnTo>
                      <a:pt x="14487" y="20126"/>
                    </a:lnTo>
                    <a:lnTo>
                      <a:pt x="0" y="20069"/>
                    </a:lnTo>
                    <a:lnTo>
                      <a:pt x="14564" y="21307"/>
                    </a:lnTo>
                    <a:lnTo>
                      <a:pt x="943" y="25279"/>
                    </a:lnTo>
                    <a:lnTo>
                      <a:pt x="14897" y="22460"/>
                    </a:lnTo>
                    <a:lnTo>
                      <a:pt x="3010" y="30232"/>
                    </a:lnTo>
                    <a:lnTo>
                      <a:pt x="15497" y="23527"/>
                    </a:lnTo>
                    <a:lnTo>
                      <a:pt x="6058" y="34595"/>
                    </a:lnTo>
                    <a:lnTo>
                      <a:pt x="16278" y="24432"/>
                    </a:lnTo>
                    <a:lnTo>
                      <a:pt x="9906" y="38100"/>
                    </a:lnTo>
                    <a:lnTo>
                      <a:pt x="17212" y="25108"/>
                    </a:lnTo>
                    <a:lnTo>
                      <a:pt x="14307" y="40529"/>
                    </a:lnTo>
                    <a:lnTo>
                      <a:pt x="18250" y="25527"/>
                    </a:lnTo>
                    <a:lnTo>
                      <a:pt x="18983" y="41701"/>
                    </a:lnTo>
                    <a:lnTo>
                      <a:pt x="19317" y="25641"/>
                    </a:lnTo>
                    <a:lnTo>
                      <a:pt x="23651" y="41596"/>
                    </a:lnTo>
                    <a:lnTo>
                      <a:pt x="20345" y="25460"/>
                    </a:lnTo>
                    <a:lnTo>
                      <a:pt x="28013" y="40176"/>
                    </a:lnTo>
                    <a:lnTo>
                      <a:pt x="21298" y="25003"/>
                    </a:lnTo>
                    <a:lnTo>
                      <a:pt x="31775" y="37538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8D294A94-9877-15A0-486F-D9C287471A6A}"/>
                  </a:ext>
                </a:extLst>
              </p:cNvPr>
              <p:cNvSpPr/>
              <p:nvPr/>
            </p:nvSpPr>
            <p:spPr>
              <a:xfrm>
                <a:off x="8897663" y="3070123"/>
                <a:ext cx="10180" cy="21126"/>
              </a:xfrm>
              <a:custGeom>
                <a:avLst/>
                <a:gdLst>
                  <a:gd name="connsiteX0" fmla="*/ 7087 w 10180"/>
                  <a:gd name="connsiteY0" fmla="*/ 14478 h 21126"/>
                  <a:gd name="connsiteX1" fmla="*/ 8973 w 10180"/>
                  <a:gd name="connsiteY1" fmla="*/ 18526 h 21126"/>
                  <a:gd name="connsiteX2" fmla="*/ 7629 w 10180"/>
                  <a:gd name="connsiteY2" fmla="*/ 19012 h 21126"/>
                  <a:gd name="connsiteX3" fmla="*/ 6372 w 10180"/>
                  <a:gd name="connsiteY3" fmla="*/ 14669 h 21126"/>
                  <a:gd name="connsiteX4" fmla="*/ 6058 w 10180"/>
                  <a:gd name="connsiteY4" fmla="*/ 14754 h 21126"/>
                  <a:gd name="connsiteX5" fmla="*/ 7087 w 10180"/>
                  <a:gd name="connsiteY5" fmla="*/ 20907 h 21126"/>
                  <a:gd name="connsiteX6" fmla="*/ 5639 w 10180"/>
                  <a:gd name="connsiteY6" fmla="*/ 20898 h 21126"/>
                  <a:gd name="connsiteX7" fmla="*/ 5601 w 10180"/>
                  <a:gd name="connsiteY7" fmla="*/ 14850 h 21126"/>
                  <a:gd name="connsiteX8" fmla="*/ 4743 w 10180"/>
                  <a:gd name="connsiteY8" fmla="*/ 15088 h 21126"/>
                  <a:gd name="connsiteX9" fmla="*/ 4000 w 10180"/>
                  <a:gd name="connsiteY9" fmla="*/ 21126 h 21126"/>
                  <a:gd name="connsiteX10" fmla="*/ 2572 w 10180"/>
                  <a:gd name="connsiteY10" fmla="*/ 20631 h 21126"/>
                  <a:gd name="connsiteX11" fmla="*/ 4086 w 10180"/>
                  <a:gd name="connsiteY11" fmla="*/ 14926 h 21126"/>
                  <a:gd name="connsiteX12" fmla="*/ 3658 w 10180"/>
                  <a:gd name="connsiteY12" fmla="*/ 14459 h 21126"/>
                  <a:gd name="connsiteX13" fmla="*/ 3438 w 10180"/>
                  <a:gd name="connsiteY13" fmla="*/ 14221 h 21126"/>
                  <a:gd name="connsiteX14" fmla="*/ 1257 w 10180"/>
                  <a:gd name="connsiteY14" fmla="*/ 19241 h 21126"/>
                  <a:gd name="connsiteX15" fmla="*/ 0 w 10180"/>
                  <a:gd name="connsiteY15" fmla="*/ 18259 h 21126"/>
                  <a:gd name="connsiteX16" fmla="*/ 3086 w 10180"/>
                  <a:gd name="connsiteY16" fmla="*/ 13859 h 21126"/>
                  <a:gd name="connsiteX17" fmla="*/ 5182 w 10180"/>
                  <a:gd name="connsiteY17" fmla="*/ 0 h 21126"/>
                  <a:gd name="connsiteX18" fmla="*/ 7087 w 10180"/>
                  <a:gd name="connsiteY18" fmla="*/ 14478 h 2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80" h="21126">
                    <a:moveTo>
                      <a:pt x="7087" y="14478"/>
                    </a:moveTo>
                    <a:lnTo>
                      <a:pt x="8973" y="18526"/>
                    </a:lnTo>
                    <a:lnTo>
                      <a:pt x="7629" y="19012"/>
                    </a:lnTo>
                    <a:lnTo>
                      <a:pt x="6372" y="14669"/>
                    </a:lnTo>
                    <a:cubicBezTo>
                      <a:pt x="6277" y="14697"/>
                      <a:pt x="6163" y="14707"/>
                      <a:pt x="6058" y="14754"/>
                    </a:cubicBezTo>
                    <a:lnTo>
                      <a:pt x="7087" y="20907"/>
                    </a:lnTo>
                    <a:lnTo>
                      <a:pt x="5639" y="20898"/>
                    </a:lnTo>
                    <a:lnTo>
                      <a:pt x="5601" y="14850"/>
                    </a:lnTo>
                    <a:cubicBezTo>
                      <a:pt x="5305" y="14935"/>
                      <a:pt x="5067" y="15040"/>
                      <a:pt x="4743" y="15088"/>
                    </a:cubicBezTo>
                    <a:lnTo>
                      <a:pt x="4000" y="21126"/>
                    </a:lnTo>
                    <a:lnTo>
                      <a:pt x="2572" y="20631"/>
                    </a:lnTo>
                    <a:lnTo>
                      <a:pt x="4086" y="14926"/>
                    </a:lnTo>
                    <a:lnTo>
                      <a:pt x="3658" y="14459"/>
                    </a:lnTo>
                    <a:cubicBezTo>
                      <a:pt x="3572" y="14392"/>
                      <a:pt x="3524" y="14288"/>
                      <a:pt x="3438" y="14221"/>
                    </a:cubicBezTo>
                    <a:lnTo>
                      <a:pt x="1257" y="19241"/>
                    </a:lnTo>
                    <a:lnTo>
                      <a:pt x="0" y="18259"/>
                    </a:lnTo>
                    <a:lnTo>
                      <a:pt x="3086" y="13859"/>
                    </a:lnTo>
                    <a:cubicBezTo>
                      <a:pt x="-143" y="10706"/>
                      <a:pt x="2257" y="2315"/>
                      <a:pt x="5182" y="0"/>
                    </a:cubicBezTo>
                    <a:cubicBezTo>
                      <a:pt x="10373" y="5010"/>
                      <a:pt x="12335" y="12059"/>
                      <a:pt x="7087" y="14478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16797435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97" name="图形 3">
              <a:extLst>
                <a:ext uri="{FF2B5EF4-FFF2-40B4-BE49-F238E27FC236}">
                  <a16:creationId xmlns:a16="http://schemas.microsoft.com/office/drawing/2014/main" id="{89111D85-4460-2F09-ED71-DE52AC6E18C3}"/>
                </a:ext>
              </a:extLst>
            </p:cNvPr>
            <p:cNvGrpSpPr/>
            <p:nvPr/>
          </p:nvGrpSpPr>
          <p:grpSpPr>
            <a:xfrm>
              <a:off x="8393736" y="3040087"/>
              <a:ext cx="43254" cy="38440"/>
              <a:chOff x="8799721" y="3264933"/>
              <a:chExt cx="39980" cy="35530"/>
            </a:xfrm>
          </p:grpSpPr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BF7E50F7-477A-6984-CAFF-A4FAA5798F39}"/>
                  </a:ext>
                </a:extLst>
              </p:cNvPr>
              <p:cNvSpPr/>
              <p:nvPr/>
            </p:nvSpPr>
            <p:spPr>
              <a:xfrm>
                <a:off x="8799721" y="3264933"/>
                <a:ext cx="39980" cy="35530"/>
              </a:xfrm>
              <a:custGeom>
                <a:avLst/>
                <a:gdLst>
                  <a:gd name="connsiteX0" fmla="*/ 22485 w 39980"/>
                  <a:gd name="connsiteY0" fmla="*/ 31132 h 35530"/>
                  <a:gd name="connsiteX1" fmla="*/ 5797 w 39980"/>
                  <a:gd name="connsiteY1" fmla="*/ 16758 h 35530"/>
                  <a:gd name="connsiteX2" fmla="*/ 17494 w 39980"/>
                  <a:gd name="connsiteY2" fmla="*/ 4395 h 35530"/>
                  <a:gd name="connsiteX3" fmla="*/ 34172 w 39980"/>
                  <a:gd name="connsiteY3" fmla="*/ 18769 h 35530"/>
                  <a:gd name="connsiteX4" fmla="*/ 22485 w 39980"/>
                  <a:gd name="connsiteY4" fmla="*/ 31132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80" h="35530">
                    <a:moveTo>
                      <a:pt x="22485" y="31132"/>
                    </a:moveTo>
                    <a:cubicBezTo>
                      <a:pt x="10893" y="39571"/>
                      <a:pt x="-1832" y="28627"/>
                      <a:pt x="5797" y="16758"/>
                    </a:cubicBezTo>
                    <a:cubicBezTo>
                      <a:pt x="-6518" y="3490"/>
                      <a:pt x="2397" y="-5940"/>
                      <a:pt x="17494" y="4395"/>
                    </a:cubicBezTo>
                    <a:cubicBezTo>
                      <a:pt x="29067" y="-4044"/>
                      <a:pt x="41802" y="6910"/>
                      <a:pt x="34172" y="18769"/>
                    </a:cubicBezTo>
                    <a:cubicBezTo>
                      <a:pt x="46507" y="32056"/>
                      <a:pt x="37582" y="41467"/>
                      <a:pt x="22485" y="31132"/>
                    </a:cubicBezTo>
                    <a:close/>
                  </a:path>
                </a:pathLst>
              </a:custGeom>
              <a:solidFill>
                <a:srgbClr val="787B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AEA38562-277E-2F53-F542-20ECEC0B1992}"/>
                  </a:ext>
                </a:extLst>
              </p:cNvPr>
              <p:cNvSpPr/>
              <p:nvPr/>
            </p:nvSpPr>
            <p:spPr>
              <a:xfrm>
                <a:off x="8800413" y="3266842"/>
                <a:ext cx="36795" cy="31432"/>
              </a:xfrm>
              <a:custGeom>
                <a:avLst/>
                <a:gdLst>
                  <a:gd name="connsiteX0" fmla="*/ 22498 w 36795"/>
                  <a:gd name="connsiteY0" fmla="*/ 16183 h 31432"/>
                  <a:gd name="connsiteX1" fmla="*/ 36795 w 36795"/>
                  <a:gd name="connsiteY1" fmla="*/ 19717 h 31432"/>
                  <a:gd name="connsiteX2" fmla="*/ 22479 w 36795"/>
                  <a:gd name="connsiteY2" fmla="*/ 17040 h 31432"/>
                  <a:gd name="connsiteX3" fmla="*/ 36157 w 36795"/>
                  <a:gd name="connsiteY3" fmla="*/ 23374 h 31432"/>
                  <a:gd name="connsiteX4" fmla="*/ 22212 w 36795"/>
                  <a:gd name="connsiteY4" fmla="*/ 17812 h 31432"/>
                  <a:gd name="connsiteX5" fmla="*/ 34385 w 36795"/>
                  <a:gd name="connsiteY5" fmla="*/ 26556 h 31432"/>
                  <a:gd name="connsiteX6" fmla="*/ 21689 w 36795"/>
                  <a:gd name="connsiteY6" fmla="*/ 18469 h 31432"/>
                  <a:gd name="connsiteX7" fmla="*/ 31604 w 36795"/>
                  <a:gd name="connsiteY7" fmla="*/ 29061 h 31432"/>
                  <a:gd name="connsiteX8" fmla="*/ 20965 w 36795"/>
                  <a:gd name="connsiteY8" fmla="*/ 18945 h 31432"/>
                  <a:gd name="connsiteX9" fmla="*/ 28004 w 36795"/>
                  <a:gd name="connsiteY9" fmla="*/ 30709 h 31432"/>
                  <a:gd name="connsiteX10" fmla="*/ 20060 w 36795"/>
                  <a:gd name="connsiteY10" fmla="*/ 19212 h 31432"/>
                  <a:gd name="connsiteX11" fmla="*/ 23784 w 36795"/>
                  <a:gd name="connsiteY11" fmla="*/ 31433 h 31432"/>
                  <a:gd name="connsiteX12" fmla="*/ 19069 w 36795"/>
                  <a:gd name="connsiteY12" fmla="*/ 19269 h 31432"/>
                  <a:gd name="connsiteX13" fmla="*/ 19231 w 36795"/>
                  <a:gd name="connsiteY13" fmla="*/ 31156 h 31432"/>
                  <a:gd name="connsiteX14" fmla="*/ 18021 w 36795"/>
                  <a:gd name="connsiteY14" fmla="*/ 19107 h 31432"/>
                  <a:gd name="connsiteX15" fmla="*/ 14611 w 36795"/>
                  <a:gd name="connsiteY15" fmla="*/ 29909 h 31432"/>
                  <a:gd name="connsiteX16" fmla="*/ 16983 w 36795"/>
                  <a:gd name="connsiteY16" fmla="*/ 18717 h 31432"/>
                  <a:gd name="connsiteX17" fmla="*/ 10239 w 36795"/>
                  <a:gd name="connsiteY17" fmla="*/ 27784 h 31432"/>
                  <a:gd name="connsiteX18" fmla="*/ 16050 w 36795"/>
                  <a:gd name="connsiteY18" fmla="*/ 18136 h 31432"/>
                  <a:gd name="connsiteX19" fmla="*/ 6363 w 36795"/>
                  <a:gd name="connsiteY19" fmla="*/ 24889 h 31432"/>
                  <a:gd name="connsiteX20" fmla="*/ 15250 w 36795"/>
                  <a:gd name="connsiteY20" fmla="*/ 17412 h 31432"/>
                  <a:gd name="connsiteX21" fmla="*/ 3248 w 36795"/>
                  <a:gd name="connsiteY21" fmla="*/ 21412 h 31432"/>
                  <a:gd name="connsiteX22" fmla="*/ 14640 w 36795"/>
                  <a:gd name="connsiteY22" fmla="*/ 16573 h 31432"/>
                  <a:gd name="connsiteX23" fmla="*/ 1067 w 36795"/>
                  <a:gd name="connsiteY23" fmla="*/ 17583 h 31432"/>
                  <a:gd name="connsiteX24" fmla="*/ 14268 w 36795"/>
                  <a:gd name="connsiteY24" fmla="*/ 15688 h 31432"/>
                  <a:gd name="connsiteX25" fmla="*/ 0 w 36795"/>
                  <a:gd name="connsiteY25" fmla="*/ 13630 h 31432"/>
                  <a:gd name="connsiteX26" fmla="*/ 14154 w 36795"/>
                  <a:gd name="connsiteY26" fmla="*/ 14792 h 31432"/>
                  <a:gd name="connsiteX27" fmla="*/ 57 w 36795"/>
                  <a:gd name="connsiteY27" fmla="*/ 9830 h 31432"/>
                  <a:gd name="connsiteX28" fmla="*/ 14297 w 36795"/>
                  <a:gd name="connsiteY28" fmla="*/ 13964 h 31432"/>
                  <a:gd name="connsiteX29" fmla="*/ 1267 w 36795"/>
                  <a:gd name="connsiteY29" fmla="*/ 6363 h 31432"/>
                  <a:gd name="connsiteX30" fmla="*/ 14707 w 36795"/>
                  <a:gd name="connsiteY30" fmla="*/ 13249 h 31432"/>
                  <a:gd name="connsiteX31" fmla="*/ 3562 w 36795"/>
                  <a:gd name="connsiteY31" fmla="*/ 3496 h 31432"/>
                  <a:gd name="connsiteX32" fmla="*/ 15335 w 36795"/>
                  <a:gd name="connsiteY32" fmla="*/ 12678 h 31432"/>
                  <a:gd name="connsiteX33" fmla="*/ 6772 w 36795"/>
                  <a:gd name="connsiteY33" fmla="*/ 1410 h 31432"/>
                  <a:gd name="connsiteX34" fmla="*/ 16145 w 36795"/>
                  <a:gd name="connsiteY34" fmla="*/ 12306 h 31432"/>
                  <a:gd name="connsiteX35" fmla="*/ 10735 w 36795"/>
                  <a:gd name="connsiteY35" fmla="*/ 219 h 31432"/>
                  <a:gd name="connsiteX36" fmla="*/ 17107 w 36795"/>
                  <a:gd name="connsiteY36" fmla="*/ 12144 h 31432"/>
                  <a:gd name="connsiteX37" fmla="*/ 15145 w 36795"/>
                  <a:gd name="connsiteY37" fmla="*/ 0 h 31432"/>
                  <a:gd name="connsiteX38" fmla="*/ 18155 w 36795"/>
                  <a:gd name="connsiteY38" fmla="*/ 12202 h 31432"/>
                  <a:gd name="connsiteX39" fmla="*/ 19774 w 36795"/>
                  <a:gd name="connsiteY39" fmla="*/ 753 h 31432"/>
                  <a:gd name="connsiteX40" fmla="*/ 19183 w 36795"/>
                  <a:gd name="connsiteY40" fmla="*/ 12487 h 31432"/>
                  <a:gd name="connsiteX41" fmla="*/ 24308 w 36795"/>
                  <a:gd name="connsiteY41" fmla="*/ 2457 h 31432"/>
                  <a:gd name="connsiteX42" fmla="*/ 20184 w 36795"/>
                  <a:gd name="connsiteY42" fmla="*/ 12963 h 31432"/>
                  <a:gd name="connsiteX43" fmla="*/ 28461 w 36795"/>
                  <a:gd name="connsiteY43" fmla="*/ 5001 h 31432"/>
                  <a:gd name="connsiteX44" fmla="*/ 21050 w 36795"/>
                  <a:gd name="connsiteY44" fmla="*/ 13611 h 31432"/>
                  <a:gd name="connsiteX45" fmla="*/ 31985 w 36795"/>
                  <a:gd name="connsiteY45" fmla="*/ 8201 h 31432"/>
                  <a:gd name="connsiteX46" fmla="*/ 21765 w 36795"/>
                  <a:gd name="connsiteY46" fmla="*/ 14402 h 31432"/>
                  <a:gd name="connsiteX47" fmla="*/ 34662 w 36795"/>
                  <a:gd name="connsiteY47" fmla="*/ 11887 h 31432"/>
                  <a:gd name="connsiteX48" fmla="*/ 22260 w 36795"/>
                  <a:gd name="connsiteY48" fmla="*/ 15278 h 31432"/>
                  <a:gd name="connsiteX49" fmla="*/ 36300 w 36795"/>
                  <a:gd name="connsiteY49" fmla="*/ 15802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795" h="31432">
                    <a:moveTo>
                      <a:pt x="22498" y="16183"/>
                    </a:moveTo>
                    <a:lnTo>
                      <a:pt x="36795" y="19717"/>
                    </a:lnTo>
                    <a:lnTo>
                      <a:pt x="22479" y="17040"/>
                    </a:lnTo>
                    <a:lnTo>
                      <a:pt x="36157" y="23374"/>
                    </a:lnTo>
                    <a:lnTo>
                      <a:pt x="22212" y="17812"/>
                    </a:lnTo>
                    <a:lnTo>
                      <a:pt x="34385" y="26556"/>
                    </a:lnTo>
                    <a:lnTo>
                      <a:pt x="21689" y="18469"/>
                    </a:lnTo>
                    <a:lnTo>
                      <a:pt x="31604" y="29061"/>
                    </a:lnTo>
                    <a:lnTo>
                      <a:pt x="20965" y="18945"/>
                    </a:lnTo>
                    <a:lnTo>
                      <a:pt x="28004" y="30709"/>
                    </a:lnTo>
                    <a:lnTo>
                      <a:pt x="20060" y="19212"/>
                    </a:lnTo>
                    <a:lnTo>
                      <a:pt x="23784" y="31433"/>
                    </a:lnTo>
                    <a:lnTo>
                      <a:pt x="19069" y="19269"/>
                    </a:lnTo>
                    <a:lnTo>
                      <a:pt x="19231" y="31156"/>
                    </a:lnTo>
                    <a:lnTo>
                      <a:pt x="18021" y="19107"/>
                    </a:lnTo>
                    <a:lnTo>
                      <a:pt x="14611" y="29909"/>
                    </a:lnTo>
                    <a:lnTo>
                      <a:pt x="16983" y="18717"/>
                    </a:lnTo>
                    <a:lnTo>
                      <a:pt x="10239" y="27784"/>
                    </a:lnTo>
                    <a:lnTo>
                      <a:pt x="16050" y="18136"/>
                    </a:lnTo>
                    <a:lnTo>
                      <a:pt x="6363" y="24889"/>
                    </a:lnTo>
                    <a:lnTo>
                      <a:pt x="15250" y="17412"/>
                    </a:lnTo>
                    <a:lnTo>
                      <a:pt x="3248" y="21412"/>
                    </a:lnTo>
                    <a:lnTo>
                      <a:pt x="14640" y="16573"/>
                    </a:lnTo>
                    <a:lnTo>
                      <a:pt x="1067" y="17583"/>
                    </a:lnTo>
                    <a:lnTo>
                      <a:pt x="14268" y="15688"/>
                    </a:lnTo>
                    <a:lnTo>
                      <a:pt x="0" y="13630"/>
                    </a:lnTo>
                    <a:lnTo>
                      <a:pt x="14154" y="14792"/>
                    </a:lnTo>
                    <a:lnTo>
                      <a:pt x="57" y="9830"/>
                    </a:lnTo>
                    <a:lnTo>
                      <a:pt x="14297" y="13964"/>
                    </a:lnTo>
                    <a:lnTo>
                      <a:pt x="1267" y="6363"/>
                    </a:lnTo>
                    <a:lnTo>
                      <a:pt x="14707" y="13249"/>
                    </a:lnTo>
                    <a:lnTo>
                      <a:pt x="3562" y="3496"/>
                    </a:lnTo>
                    <a:lnTo>
                      <a:pt x="15335" y="12678"/>
                    </a:lnTo>
                    <a:lnTo>
                      <a:pt x="6772" y="1410"/>
                    </a:lnTo>
                    <a:lnTo>
                      <a:pt x="16145" y="12306"/>
                    </a:lnTo>
                    <a:lnTo>
                      <a:pt x="10735" y="219"/>
                    </a:lnTo>
                    <a:lnTo>
                      <a:pt x="17107" y="12144"/>
                    </a:lnTo>
                    <a:lnTo>
                      <a:pt x="15145" y="0"/>
                    </a:lnTo>
                    <a:lnTo>
                      <a:pt x="18155" y="12202"/>
                    </a:lnTo>
                    <a:lnTo>
                      <a:pt x="19774" y="753"/>
                    </a:lnTo>
                    <a:lnTo>
                      <a:pt x="19183" y="12487"/>
                    </a:lnTo>
                    <a:lnTo>
                      <a:pt x="24308" y="2457"/>
                    </a:lnTo>
                    <a:lnTo>
                      <a:pt x="20184" y="12963"/>
                    </a:lnTo>
                    <a:lnTo>
                      <a:pt x="28461" y="5001"/>
                    </a:lnTo>
                    <a:lnTo>
                      <a:pt x="21050" y="13611"/>
                    </a:lnTo>
                    <a:lnTo>
                      <a:pt x="31985" y="8201"/>
                    </a:lnTo>
                    <a:lnTo>
                      <a:pt x="21765" y="14402"/>
                    </a:lnTo>
                    <a:lnTo>
                      <a:pt x="34662" y="11887"/>
                    </a:lnTo>
                    <a:lnTo>
                      <a:pt x="22260" y="15278"/>
                    </a:lnTo>
                    <a:lnTo>
                      <a:pt x="36300" y="15802"/>
                    </a:lnTo>
                    <a:close/>
                  </a:path>
                </a:pathLst>
              </a:custGeom>
              <a:solidFill>
                <a:srgbClr val="925F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D5E22FFA-2A69-C8D1-E879-B62D3D040626}"/>
                  </a:ext>
                </a:extLst>
              </p:cNvPr>
              <p:cNvSpPr/>
              <p:nvPr/>
            </p:nvSpPr>
            <p:spPr>
              <a:xfrm>
                <a:off x="8810746" y="3278834"/>
                <a:ext cx="12041" cy="13224"/>
              </a:xfrm>
              <a:custGeom>
                <a:avLst/>
                <a:gdLst>
                  <a:gd name="connsiteX0" fmla="*/ 8669 w 12041"/>
                  <a:gd name="connsiteY0" fmla="*/ 6772 h 13224"/>
                  <a:gd name="connsiteX1" fmla="*/ 12041 w 12041"/>
                  <a:gd name="connsiteY1" fmla="*/ 5925 h 13224"/>
                  <a:gd name="connsiteX2" fmla="*/ 11251 w 12041"/>
                  <a:gd name="connsiteY2" fmla="*/ 4782 h 13224"/>
                  <a:gd name="connsiteX3" fmla="*/ 8212 w 12041"/>
                  <a:gd name="connsiteY3" fmla="*/ 6201 h 13224"/>
                  <a:gd name="connsiteX4" fmla="*/ 8012 w 12041"/>
                  <a:gd name="connsiteY4" fmla="*/ 5934 h 13224"/>
                  <a:gd name="connsiteX5" fmla="*/ 11774 w 12041"/>
                  <a:gd name="connsiteY5" fmla="*/ 3410 h 13224"/>
                  <a:gd name="connsiteX6" fmla="*/ 10651 w 12041"/>
                  <a:gd name="connsiteY6" fmla="*/ 2439 h 13224"/>
                  <a:gd name="connsiteX7" fmla="*/ 7726 w 12041"/>
                  <a:gd name="connsiteY7" fmla="*/ 5563 h 13224"/>
                  <a:gd name="connsiteX8" fmla="*/ 7183 w 12041"/>
                  <a:gd name="connsiteY8" fmla="*/ 4867 h 13224"/>
                  <a:gd name="connsiteX9" fmla="*/ 9498 w 12041"/>
                  <a:gd name="connsiteY9" fmla="*/ 1200 h 13224"/>
                  <a:gd name="connsiteX10" fmla="*/ 8155 w 12041"/>
                  <a:gd name="connsiteY10" fmla="*/ 495 h 13224"/>
                  <a:gd name="connsiteX11" fmla="*/ 6583 w 12041"/>
                  <a:gd name="connsiteY11" fmla="*/ 4496 h 13224"/>
                  <a:gd name="connsiteX12" fmla="*/ 6031 w 12041"/>
                  <a:gd name="connsiteY12" fmla="*/ 4467 h 13224"/>
                  <a:gd name="connsiteX13" fmla="*/ 5755 w 12041"/>
                  <a:gd name="connsiteY13" fmla="*/ 4429 h 13224"/>
                  <a:gd name="connsiteX14" fmla="*/ 6469 w 12041"/>
                  <a:gd name="connsiteY14" fmla="*/ 343 h 13224"/>
                  <a:gd name="connsiteX15" fmla="*/ 5050 w 12041"/>
                  <a:gd name="connsiteY15" fmla="*/ 0 h 13224"/>
                  <a:gd name="connsiteX16" fmla="*/ 5307 w 12041"/>
                  <a:gd name="connsiteY16" fmla="*/ 4372 h 13224"/>
                  <a:gd name="connsiteX17" fmla="*/ 297 w 12041"/>
                  <a:gd name="connsiteY17" fmla="*/ 13040 h 13224"/>
                  <a:gd name="connsiteX18" fmla="*/ 8669 w 12041"/>
                  <a:gd name="connsiteY18" fmla="*/ 6772 h 1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41" h="13224">
                    <a:moveTo>
                      <a:pt x="8669" y="6772"/>
                    </a:moveTo>
                    <a:lnTo>
                      <a:pt x="12041" y="5925"/>
                    </a:lnTo>
                    <a:lnTo>
                      <a:pt x="11251" y="4782"/>
                    </a:lnTo>
                    <a:lnTo>
                      <a:pt x="8212" y="6201"/>
                    </a:lnTo>
                    <a:cubicBezTo>
                      <a:pt x="8155" y="6125"/>
                      <a:pt x="8069" y="6020"/>
                      <a:pt x="8012" y="5934"/>
                    </a:cubicBezTo>
                    <a:lnTo>
                      <a:pt x="11774" y="3410"/>
                    </a:lnTo>
                    <a:lnTo>
                      <a:pt x="10651" y="2439"/>
                    </a:lnTo>
                    <a:lnTo>
                      <a:pt x="7726" y="5563"/>
                    </a:lnTo>
                    <a:cubicBezTo>
                      <a:pt x="7536" y="5324"/>
                      <a:pt x="7402" y="5106"/>
                      <a:pt x="7183" y="4867"/>
                    </a:cubicBezTo>
                    <a:lnTo>
                      <a:pt x="9498" y="1200"/>
                    </a:lnTo>
                    <a:lnTo>
                      <a:pt x="8155" y="495"/>
                    </a:lnTo>
                    <a:lnTo>
                      <a:pt x="6583" y="4496"/>
                    </a:lnTo>
                    <a:lnTo>
                      <a:pt x="6031" y="4467"/>
                    </a:lnTo>
                    <a:cubicBezTo>
                      <a:pt x="5936" y="4429"/>
                      <a:pt x="5841" y="4448"/>
                      <a:pt x="5755" y="4429"/>
                    </a:cubicBezTo>
                    <a:lnTo>
                      <a:pt x="6469" y="343"/>
                    </a:lnTo>
                    <a:lnTo>
                      <a:pt x="5050" y="0"/>
                    </a:lnTo>
                    <a:lnTo>
                      <a:pt x="5307" y="4372"/>
                    </a:lnTo>
                    <a:cubicBezTo>
                      <a:pt x="1326" y="3858"/>
                      <a:pt x="-827" y="9868"/>
                      <a:pt x="297" y="13040"/>
                    </a:cubicBezTo>
                    <a:cubicBezTo>
                      <a:pt x="6660" y="13926"/>
                      <a:pt x="11546" y="11592"/>
                      <a:pt x="8669" y="6772"/>
                    </a:cubicBezTo>
                    <a:close/>
                  </a:path>
                </a:pathLst>
              </a:custGeom>
              <a:gradFill>
                <a:gsLst>
                  <a:gs pos="0">
                    <a:srgbClr val="947C3C"/>
                  </a:gs>
                  <a:gs pos="12280">
                    <a:srgbClr val="A89131"/>
                  </a:gs>
                  <a:gs pos="38840">
                    <a:srgbClr val="CDB81C"/>
                  </a:gs>
                  <a:gs pos="63200">
                    <a:srgbClr val="E9D50D"/>
                  </a:gs>
                  <a:gs pos="84380">
                    <a:srgbClr val="F9E603"/>
                  </a:gs>
                  <a:gs pos="100000">
                    <a:srgbClr val="FFEC00"/>
                  </a:gs>
                </a:gsLst>
                <a:lin ang="709925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AE25EBB-66C2-369C-8A0C-152BF7D1609F}"/>
                </a:ext>
              </a:extLst>
            </p:cNvPr>
            <p:cNvSpPr/>
            <p:nvPr/>
          </p:nvSpPr>
          <p:spPr>
            <a:xfrm>
              <a:off x="8515353" y="3913570"/>
              <a:ext cx="1448387" cy="2308385"/>
            </a:xfrm>
            <a:custGeom>
              <a:avLst/>
              <a:gdLst>
                <a:gd name="connsiteX0" fmla="*/ 1184862 w 1338748"/>
                <a:gd name="connsiteY0" fmla="*/ 2061191 h 2133647"/>
                <a:gd name="connsiteX1" fmla="*/ 1138695 w 1338748"/>
                <a:gd name="connsiteY1" fmla="*/ 2133648 h 2133647"/>
                <a:gd name="connsiteX2" fmla="*/ 200025 w 1338748"/>
                <a:gd name="connsiteY2" fmla="*/ 2133648 h 2133647"/>
                <a:gd name="connsiteX3" fmla="*/ 153857 w 1338748"/>
                <a:gd name="connsiteY3" fmla="*/ 2061191 h 2133647"/>
                <a:gd name="connsiteX4" fmla="*/ 0 w 1338748"/>
                <a:gd name="connsiteY4" fmla="*/ 72437 h 2133647"/>
                <a:gd name="connsiteX5" fmla="*/ 46177 w 1338748"/>
                <a:gd name="connsiteY5" fmla="*/ 0 h 2133647"/>
                <a:gd name="connsiteX6" fmla="*/ 1292581 w 1338748"/>
                <a:gd name="connsiteY6" fmla="*/ 0 h 2133647"/>
                <a:gd name="connsiteX7" fmla="*/ 1338748 w 1338748"/>
                <a:gd name="connsiteY7" fmla="*/ 72437 h 2133647"/>
                <a:gd name="connsiteX8" fmla="*/ 1184862 w 1338748"/>
                <a:gd name="connsiteY8" fmla="*/ 2061191 h 21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748" h="2133647">
                  <a:moveTo>
                    <a:pt x="1184862" y="2061191"/>
                  </a:moveTo>
                  <a:cubicBezTo>
                    <a:pt x="1184862" y="2101205"/>
                    <a:pt x="1164193" y="2133648"/>
                    <a:pt x="1138695" y="2133648"/>
                  </a:cubicBezTo>
                  <a:lnTo>
                    <a:pt x="200025" y="2133648"/>
                  </a:lnTo>
                  <a:cubicBezTo>
                    <a:pt x="174527" y="2133648"/>
                    <a:pt x="153857" y="2101205"/>
                    <a:pt x="153857" y="2061191"/>
                  </a:cubicBezTo>
                  <a:lnTo>
                    <a:pt x="0" y="72437"/>
                  </a:lnTo>
                  <a:cubicBezTo>
                    <a:pt x="0" y="32423"/>
                    <a:pt x="20669" y="0"/>
                    <a:pt x="46177" y="0"/>
                  </a:cubicBezTo>
                  <a:lnTo>
                    <a:pt x="1292581" y="0"/>
                  </a:lnTo>
                  <a:cubicBezTo>
                    <a:pt x="1318070" y="0"/>
                    <a:pt x="1338748" y="32423"/>
                    <a:pt x="1338748" y="72437"/>
                  </a:cubicBezTo>
                  <a:lnTo>
                    <a:pt x="1184862" y="206119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B0B0AF">
                    <a:alpha val="29804"/>
                  </a:srgbClr>
                </a:gs>
                <a:gs pos="37360">
                  <a:srgbClr val="FFFFFF">
                    <a:alpha val="20000"/>
                  </a:srgbClr>
                </a:gs>
                <a:gs pos="79030">
                  <a:srgbClr val="717170">
                    <a:alpha val="29804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4" scaled="1"/>
            </a:gradFill>
            <a:ln w="47625" cap="flat">
              <a:gradFill>
                <a:gsLst>
                  <a:gs pos="0">
                    <a:srgbClr val="FFFFFF">
                      <a:alpha val="29804"/>
                    </a:srgbClr>
                  </a:gs>
                  <a:gs pos="17200">
                    <a:srgbClr val="B0B0AF">
                      <a:alpha val="29804"/>
                    </a:srgbClr>
                  </a:gs>
                  <a:gs pos="31720">
                    <a:srgbClr val="FFFFFF">
                      <a:alpha val="29804"/>
                    </a:srgbClr>
                  </a:gs>
                  <a:gs pos="80110">
                    <a:srgbClr val="717170">
                      <a:alpha val="29804"/>
                    </a:srgbClr>
                  </a:gs>
                  <a:gs pos="100000">
                    <a:srgbClr val="FFFFFF">
                      <a:alpha val="29804"/>
                    </a:srgbClr>
                  </a:gs>
                </a:gsLst>
                <a:lin ang="0" scaled="1"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32099A5-777B-A214-D661-34EC7A191FF1}"/>
                </a:ext>
              </a:extLst>
            </p:cNvPr>
            <p:cNvSpPr/>
            <p:nvPr/>
          </p:nvSpPr>
          <p:spPr>
            <a:xfrm>
              <a:off x="8533088" y="3913548"/>
              <a:ext cx="284491" cy="2308416"/>
            </a:xfrm>
            <a:custGeom>
              <a:avLst/>
              <a:gdLst>
                <a:gd name="connsiteX0" fmla="*/ 119682 w 262956"/>
                <a:gd name="connsiteY0" fmla="*/ 0 h 2133676"/>
                <a:gd name="connsiteX1" fmla="*/ 29766 w 262956"/>
                <a:gd name="connsiteY1" fmla="*/ 0 h 2133676"/>
                <a:gd name="connsiteX2" fmla="*/ 0 w 262956"/>
                <a:gd name="connsiteY2" fmla="*/ 17136 h 2133676"/>
                <a:gd name="connsiteX3" fmla="*/ 199501 w 262956"/>
                <a:gd name="connsiteY3" fmla="*/ 2133677 h 2133676"/>
                <a:gd name="connsiteX4" fmla="*/ 262957 w 262956"/>
                <a:gd name="connsiteY4" fmla="*/ 2133677 h 2133676"/>
                <a:gd name="connsiteX5" fmla="*/ 119682 w 262956"/>
                <a:gd name="connsiteY5" fmla="*/ 0 h 213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956" h="2133676">
                  <a:moveTo>
                    <a:pt x="119682" y="0"/>
                  </a:moveTo>
                  <a:lnTo>
                    <a:pt x="29766" y="0"/>
                  </a:lnTo>
                  <a:cubicBezTo>
                    <a:pt x="18421" y="0"/>
                    <a:pt x="8049" y="6458"/>
                    <a:pt x="0" y="17136"/>
                  </a:cubicBezTo>
                  <a:lnTo>
                    <a:pt x="199501" y="2133677"/>
                  </a:lnTo>
                  <a:lnTo>
                    <a:pt x="262957" y="2133677"/>
                  </a:lnTo>
                  <a:lnTo>
                    <a:pt x="119682" y="0"/>
                  </a:lnTo>
                  <a:close/>
                </a:path>
              </a:pathLst>
            </a:custGeom>
            <a:solidFill>
              <a:srgbClr val="B2B2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5364F2C-66E4-16D0-DEC3-15ACD6A86309}"/>
                </a:ext>
              </a:extLst>
            </p:cNvPr>
            <p:cNvSpPr/>
            <p:nvPr/>
          </p:nvSpPr>
          <p:spPr>
            <a:xfrm>
              <a:off x="8625442" y="5024404"/>
              <a:ext cx="1235525" cy="1197562"/>
            </a:xfrm>
            <a:custGeom>
              <a:avLst/>
              <a:gdLst>
                <a:gd name="connsiteX0" fmla="*/ 0 w 1141999"/>
                <a:gd name="connsiteY0" fmla="*/ 0 h 1106910"/>
                <a:gd name="connsiteX1" fmla="*/ 76752 w 1141999"/>
                <a:gd name="connsiteY1" fmla="*/ 1034453 h 1106910"/>
                <a:gd name="connsiteX2" fmla="*/ 121006 w 1141999"/>
                <a:gd name="connsiteY2" fmla="*/ 1106910 h 1106910"/>
                <a:gd name="connsiteX3" fmla="*/ 1020994 w 1141999"/>
                <a:gd name="connsiteY3" fmla="*/ 1106910 h 1106910"/>
                <a:gd name="connsiteX4" fmla="*/ 1065247 w 1141999"/>
                <a:gd name="connsiteY4" fmla="*/ 1034453 h 1106910"/>
                <a:gd name="connsiteX5" fmla="*/ 1142000 w 1141999"/>
                <a:gd name="connsiteY5" fmla="*/ 0 h 1106910"/>
                <a:gd name="connsiteX6" fmla="*/ 0 w 1141999"/>
                <a:gd name="connsiteY6" fmla="*/ 0 h 110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999" h="1106910">
                  <a:moveTo>
                    <a:pt x="0" y="0"/>
                  </a:moveTo>
                  <a:lnTo>
                    <a:pt x="76752" y="1034453"/>
                  </a:lnTo>
                  <a:cubicBezTo>
                    <a:pt x="76752" y="1074468"/>
                    <a:pt x="96574" y="1106910"/>
                    <a:pt x="121006" y="1106910"/>
                  </a:cubicBezTo>
                  <a:lnTo>
                    <a:pt x="1020994" y="1106910"/>
                  </a:lnTo>
                  <a:cubicBezTo>
                    <a:pt x="1045435" y="1106910"/>
                    <a:pt x="1065247" y="1074468"/>
                    <a:pt x="1065247" y="1034453"/>
                  </a:cubicBezTo>
                  <a:lnTo>
                    <a:pt x="114200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69804"/>
                  </a:srgbClr>
                </a:gs>
                <a:gs pos="16670">
                  <a:srgbClr val="DBEFFF">
                    <a:alpha val="29804"/>
                  </a:srgbClr>
                </a:gs>
                <a:gs pos="37360">
                  <a:srgbClr val="FFFFFF">
                    <a:alpha val="49804"/>
                  </a:srgbClr>
                </a:gs>
                <a:gs pos="79030">
                  <a:srgbClr val="C5F7F9">
                    <a:alpha val="40000"/>
                  </a:srgbClr>
                </a:gs>
                <a:gs pos="100000">
                  <a:srgbClr val="FFFFFF">
                    <a:alpha val="60000"/>
                  </a:srgbClr>
                </a:gs>
              </a:gsLst>
              <a:lin ang="21163528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8359513F-77CD-8DC1-671B-04764B0D814E}"/>
                </a:ext>
              </a:extLst>
            </p:cNvPr>
            <p:cNvSpPr/>
            <p:nvPr/>
          </p:nvSpPr>
          <p:spPr>
            <a:xfrm>
              <a:off x="8589529" y="3957129"/>
              <a:ext cx="1094913" cy="65643"/>
            </a:xfrm>
            <a:custGeom>
              <a:avLst/>
              <a:gdLst>
                <a:gd name="connsiteX0" fmla="*/ 1012031 w 1012031"/>
                <a:gd name="connsiteY0" fmla="*/ 30337 h 60674"/>
                <a:gd name="connsiteX1" fmla="*/ 506016 w 1012031"/>
                <a:gd name="connsiteY1" fmla="*/ 60674 h 60674"/>
                <a:gd name="connsiteX2" fmla="*/ 0 w 1012031"/>
                <a:gd name="connsiteY2" fmla="*/ 30337 h 60674"/>
                <a:gd name="connsiteX3" fmla="*/ 506016 w 1012031"/>
                <a:gd name="connsiteY3" fmla="*/ 0 h 60674"/>
                <a:gd name="connsiteX4" fmla="*/ 1012031 w 1012031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031" h="60674">
                  <a:moveTo>
                    <a:pt x="1012031" y="30337"/>
                  </a:moveTo>
                  <a:cubicBezTo>
                    <a:pt x="1012031" y="47092"/>
                    <a:pt x="785480" y="60674"/>
                    <a:pt x="506016" y="60674"/>
                  </a:cubicBezTo>
                  <a:cubicBezTo>
                    <a:pt x="226551" y="60674"/>
                    <a:pt x="0" y="47092"/>
                    <a:pt x="0" y="30337"/>
                  </a:cubicBezTo>
                  <a:cubicBezTo>
                    <a:pt x="0" y="13582"/>
                    <a:pt x="226551" y="0"/>
                    <a:pt x="506016" y="0"/>
                  </a:cubicBezTo>
                  <a:cubicBezTo>
                    <a:pt x="785480" y="0"/>
                    <a:pt x="1012031" y="13582"/>
                    <a:pt x="101203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7CEB4503-A498-9F41-1274-D7AB99ACC323}"/>
                </a:ext>
              </a:extLst>
            </p:cNvPr>
            <p:cNvSpPr/>
            <p:nvPr/>
          </p:nvSpPr>
          <p:spPr>
            <a:xfrm>
              <a:off x="8629575" y="4991592"/>
              <a:ext cx="1217934" cy="65643"/>
            </a:xfrm>
            <a:custGeom>
              <a:avLst/>
              <a:gdLst>
                <a:gd name="connsiteX0" fmla="*/ 1125741 w 1125740"/>
                <a:gd name="connsiteY0" fmla="*/ 30337 h 60674"/>
                <a:gd name="connsiteX1" fmla="*/ 562870 w 1125740"/>
                <a:gd name="connsiteY1" fmla="*/ 60674 h 60674"/>
                <a:gd name="connsiteX2" fmla="*/ 0 w 1125740"/>
                <a:gd name="connsiteY2" fmla="*/ 30337 h 60674"/>
                <a:gd name="connsiteX3" fmla="*/ 562870 w 1125740"/>
                <a:gd name="connsiteY3" fmla="*/ 0 h 60674"/>
                <a:gd name="connsiteX4" fmla="*/ 1125741 w 1125740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740" h="60674">
                  <a:moveTo>
                    <a:pt x="1125741" y="30337"/>
                  </a:moveTo>
                  <a:cubicBezTo>
                    <a:pt x="1125741" y="47092"/>
                    <a:pt x="873735" y="60674"/>
                    <a:pt x="562870" y="60674"/>
                  </a:cubicBezTo>
                  <a:cubicBezTo>
                    <a:pt x="252006" y="60674"/>
                    <a:pt x="0" y="47092"/>
                    <a:pt x="0" y="30337"/>
                  </a:cubicBezTo>
                  <a:cubicBezTo>
                    <a:pt x="0" y="13582"/>
                    <a:pt x="252006" y="0"/>
                    <a:pt x="562870" y="0"/>
                  </a:cubicBezTo>
                  <a:cubicBezTo>
                    <a:pt x="873735" y="0"/>
                    <a:pt x="1125741" y="13582"/>
                    <a:pt x="1125741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5E1B8CD4-465F-F0AD-CE65-49BC02BBFC12}"/>
                </a:ext>
              </a:extLst>
            </p:cNvPr>
            <p:cNvSpPr/>
            <p:nvPr/>
          </p:nvSpPr>
          <p:spPr>
            <a:xfrm>
              <a:off x="8738437" y="6142771"/>
              <a:ext cx="1024797" cy="65643"/>
            </a:xfrm>
            <a:custGeom>
              <a:avLst/>
              <a:gdLst>
                <a:gd name="connsiteX0" fmla="*/ 947223 w 947223"/>
                <a:gd name="connsiteY0" fmla="*/ 30337 h 60674"/>
                <a:gd name="connsiteX1" fmla="*/ 473611 w 947223"/>
                <a:gd name="connsiteY1" fmla="*/ 60674 h 60674"/>
                <a:gd name="connsiteX2" fmla="*/ 0 w 947223"/>
                <a:gd name="connsiteY2" fmla="*/ 30337 h 60674"/>
                <a:gd name="connsiteX3" fmla="*/ 473611 w 947223"/>
                <a:gd name="connsiteY3" fmla="*/ 0 h 60674"/>
                <a:gd name="connsiteX4" fmla="*/ 947223 w 947223"/>
                <a:gd name="connsiteY4" fmla="*/ 30337 h 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3" h="60674">
                  <a:moveTo>
                    <a:pt x="947223" y="30337"/>
                  </a:moveTo>
                  <a:cubicBezTo>
                    <a:pt x="947223" y="47092"/>
                    <a:pt x="735180" y="60674"/>
                    <a:pt x="473611" y="60674"/>
                  </a:cubicBezTo>
                  <a:cubicBezTo>
                    <a:pt x="212043" y="60674"/>
                    <a:pt x="0" y="47092"/>
                    <a:pt x="0" y="30337"/>
                  </a:cubicBezTo>
                  <a:cubicBezTo>
                    <a:pt x="0" y="13583"/>
                    <a:pt x="212043" y="0"/>
                    <a:pt x="473611" y="0"/>
                  </a:cubicBezTo>
                  <a:cubicBezTo>
                    <a:pt x="735180" y="0"/>
                    <a:pt x="947223" y="13583"/>
                    <a:pt x="947223" y="30337"/>
                  </a:cubicBezTo>
                  <a:close/>
                </a:path>
              </a:pathLst>
            </a:custGeom>
            <a:gradFill>
              <a:gsLst>
                <a:gs pos="0">
                  <a:srgbClr val="B8B8B8">
                    <a:alpha val="0"/>
                  </a:srgbClr>
                </a:gs>
                <a:gs pos="30690">
                  <a:srgbClr val="DDDDDD">
                    <a:alpha val="25490"/>
                  </a:srgbClr>
                </a:gs>
                <a:gs pos="33960">
                  <a:srgbClr val="E5E5E5">
                    <a:alpha val="29804"/>
                  </a:srgbClr>
                </a:gs>
                <a:gs pos="43100">
                  <a:srgbClr val="F8F8F8">
                    <a:alpha val="41569"/>
                  </a:srgbClr>
                </a:gs>
                <a:gs pos="49500">
                  <a:srgbClr val="FFFFFF">
                    <a:alpha val="49804"/>
                  </a:srgbClr>
                </a:gs>
                <a:gs pos="57810">
                  <a:srgbClr val="FAFAFA">
                    <a:alpha val="40392"/>
                  </a:srgbClr>
                </a:gs>
                <a:gs pos="68310">
                  <a:srgbClr val="EAEAEA">
                    <a:alpha val="28627"/>
                  </a:srgbClr>
                </a:gs>
                <a:gs pos="69800">
                  <a:srgbClr val="E7E7E7">
                    <a:alpha val="27059"/>
                  </a:srgbClr>
                </a:gs>
                <a:gs pos="100000">
                  <a:srgbClr val="C4C4C4">
                    <a:alpha val="0"/>
                  </a:srgbClr>
                </a:gs>
              </a:gsLst>
              <a:lin ang="162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1773463" y="338136"/>
            <a:ext cx="3935693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solidFill>
                  <a:srgbClr val="70BF43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02</a:t>
            </a:r>
            <a:endParaRPr lang="zh-CN" altLang="en-US" sz="19900" dirty="0">
              <a:solidFill>
                <a:srgbClr val="70BF43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1079" name="图形 3">
            <a:extLst>
              <a:ext uri="{FF2B5EF4-FFF2-40B4-BE49-F238E27FC236}">
                <a16:creationId xmlns:a16="http://schemas.microsoft.com/office/drawing/2014/main" id="{37760924-6D7F-019A-6640-B30786F428BB}"/>
              </a:ext>
            </a:extLst>
          </p:cNvPr>
          <p:cNvGrpSpPr/>
          <p:nvPr/>
        </p:nvGrpSpPr>
        <p:grpSpPr>
          <a:xfrm rot="4975690">
            <a:off x="3097032" y="4646811"/>
            <a:ext cx="1261862" cy="1804281"/>
            <a:chOff x="8185279" y="970975"/>
            <a:chExt cx="945407" cy="1351797"/>
          </a:xfrm>
        </p:grpSpPr>
        <p:grpSp>
          <p:nvGrpSpPr>
            <p:cNvPr id="1963" name="图形 3">
              <a:extLst>
                <a:ext uri="{FF2B5EF4-FFF2-40B4-BE49-F238E27FC236}">
                  <a16:creationId xmlns:a16="http://schemas.microsoft.com/office/drawing/2014/main" id="{482C4047-5302-A9F5-CEEC-E2E84AA24FF7}"/>
                </a:ext>
              </a:extLst>
            </p:cNvPr>
            <p:cNvGrpSpPr/>
            <p:nvPr/>
          </p:nvGrpSpPr>
          <p:grpSpPr>
            <a:xfrm>
              <a:off x="8496238" y="970975"/>
              <a:ext cx="380575" cy="1019470"/>
              <a:chOff x="8496238" y="970975"/>
              <a:chExt cx="380575" cy="1019470"/>
            </a:xfrm>
          </p:grpSpPr>
          <p:sp>
            <p:nvSpPr>
              <p:cNvPr id="1981" name="任意多边形: 形状 1980">
                <a:extLst>
                  <a:ext uri="{FF2B5EF4-FFF2-40B4-BE49-F238E27FC236}">
                    <a16:creationId xmlns:a16="http://schemas.microsoft.com/office/drawing/2014/main" id="{C61F6609-CC43-4E80-CA5C-25CDF3188DC9}"/>
                  </a:ext>
                </a:extLst>
              </p:cNvPr>
              <p:cNvSpPr/>
              <p:nvPr/>
            </p:nvSpPr>
            <p:spPr>
              <a:xfrm>
                <a:off x="8496238" y="970975"/>
                <a:ext cx="343167" cy="896969"/>
              </a:xfrm>
              <a:custGeom>
                <a:avLst/>
                <a:gdLst>
                  <a:gd name="connsiteX0" fmla="*/ 322015 w 343167"/>
                  <a:gd name="connsiteY0" fmla="*/ 896969 h 896969"/>
                  <a:gd name="connsiteX1" fmla="*/ 17701 w 343167"/>
                  <a:gd name="connsiteY1" fmla="*/ 435502 h 896969"/>
                  <a:gd name="connsiteX2" fmla="*/ 26464 w 343167"/>
                  <a:gd name="connsiteY2" fmla="*/ 0 h 896969"/>
                  <a:gd name="connsiteX3" fmla="*/ 338255 w 343167"/>
                  <a:gd name="connsiteY3" fmla="*/ 339176 h 896969"/>
                  <a:gd name="connsiteX4" fmla="*/ 322015 w 343167"/>
                  <a:gd name="connsiteY4" fmla="*/ 896969 h 89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3167" h="896969">
                    <a:moveTo>
                      <a:pt x="322015" y="896969"/>
                    </a:moveTo>
                    <a:cubicBezTo>
                      <a:pt x="322015" y="896969"/>
                      <a:pt x="51143" y="600008"/>
                      <a:pt x="17701" y="435502"/>
                    </a:cubicBezTo>
                    <a:cubicBezTo>
                      <a:pt x="-23180" y="234334"/>
                      <a:pt x="18463" y="235715"/>
                      <a:pt x="26464" y="0"/>
                    </a:cubicBezTo>
                    <a:cubicBezTo>
                      <a:pt x="26464" y="0"/>
                      <a:pt x="316519" y="179222"/>
                      <a:pt x="338255" y="339176"/>
                    </a:cubicBezTo>
                    <a:cubicBezTo>
                      <a:pt x="359991" y="499120"/>
                      <a:pt x="301308" y="749360"/>
                      <a:pt x="322015" y="896969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2" name="任意多边形: 形状 1981">
                <a:extLst>
                  <a:ext uri="{FF2B5EF4-FFF2-40B4-BE49-F238E27FC236}">
                    <a16:creationId xmlns:a16="http://schemas.microsoft.com/office/drawing/2014/main" id="{B9F787D2-EC1B-5817-97A0-6D15A8F6A849}"/>
                  </a:ext>
                </a:extLst>
              </p:cNvPr>
              <p:cNvSpPr/>
              <p:nvPr/>
            </p:nvSpPr>
            <p:spPr>
              <a:xfrm>
                <a:off x="8522702" y="970975"/>
                <a:ext cx="354110" cy="1019470"/>
              </a:xfrm>
              <a:custGeom>
                <a:avLst/>
                <a:gdLst>
                  <a:gd name="connsiteX0" fmla="*/ 0 w 354110"/>
                  <a:gd name="connsiteY0" fmla="*/ 0 h 1019470"/>
                  <a:gd name="connsiteX1" fmla="*/ 8544 w 354110"/>
                  <a:gd name="connsiteY1" fmla="*/ 12078 h 1019470"/>
                  <a:gd name="connsiteX2" fmla="*/ 15735 w 354110"/>
                  <a:gd name="connsiteY2" fmla="*/ 25089 h 1019470"/>
                  <a:gd name="connsiteX3" fmla="*/ 29108 w 354110"/>
                  <a:gd name="connsiteY3" fmla="*/ 51606 h 1019470"/>
                  <a:gd name="connsiteX4" fmla="*/ 54664 w 354110"/>
                  <a:gd name="connsiteY4" fmla="*/ 105213 h 1019470"/>
                  <a:gd name="connsiteX5" fmla="*/ 79229 w 354110"/>
                  <a:gd name="connsiteY5" fmla="*/ 159258 h 1019470"/>
                  <a:gd name="connsiteX6" fmla="*/ 103175 w 354110"/>
                  <a:gd name="connsiteY6" fmla="*/ 213570 h 1019470"/>
                  <a:gd name="connsiteX7" fmla="*/ 149714 w 354110"/>
                  <a:gd name="connsiteY7" fmla="*/ 322755 h 1019470"/>
                  <a:gd name="connsiteX8" fmla="*/ 194672 w 354110"/>
                  <a:gd name="connsiteY8" fmla="*/ 432625 h 1019470"/>
                  <a:gd name="connsiteX9" fmla="*/ 229171 w 354110"/>
                  <a:gd name="connsiteY9" fmla="*/ 547078 h 1019470"/>
                  <a:gd name="connsiteX10" fmla="*/ 254832 w 354110"/>
                  <a:gd name="connsiteY10" fmla="*/ 663178 h 1019470"/>
                  <a:gd name="connsiteX11" fmla="*/ 276692 w 354110"/>
                  <a:gd name="connsiteY11" fmla="*/ 779878 h 1019470"/>
                  <a:gd name="connsiteX12" fmla="*/ 286817 w 354110"/>
                  <a:gd name="connsiteY12" fmla="*/ 838343 h 1019470"/>
                  <a:gd name="connsiteX13" fmla="*/ 291894 w 354110"/>
                  <a:gd name="connsiteY13" fmla="*/ 867528 h 1019470"/>
                  <a:gd name="connsiteX14" fmla="*/ 294570 w 354110"/>
                  <a:gd name="connsiteY14" fmla="*/ 882053 h 1019470"/>
                  <a:gd name="connsiteX15" fmla="*/ 296056 w 354110"/>
                  <a:gd name="connsiteY15" fmla="*/ 889235 h 1019470"/>
                  <a:gd name="connsiteX16" fmla="*/ 296894 w 354110"/>
                  <a:gd name="connsiteY16" fmla="*/ 892721 h 1019470"/>
                  <a:gd name="connsiteX17" fmla="*/ 297571 w 354110"/>
                  <a:gd name="connsiteY17" fmla="*/ 895150 h 1019470"/>
                  <a:gd name="connsiteX18" fmla="*/ 298171 w 354110"/>
                  <a:gd name="connsiteY18" fmla="*/ 896293 h 1019470"/>
                  <a:gd name="connsiteX19" fmla="*/ 303457 w 354110"/>
                  <a:gd name="connsiteY19" fmla="*/ 912105 h 1019470"/>
                  <a:gd name="connsiteX20" fmla="*/ 309734 w 354110"/>
                  <a:gd name="connsiteY20" fmla="*/ 927811 h 1019470"/>
                  <a:gd name="connsiteX21" fmla="*/ 316478 w 354110"/>
                  <a:gd name="connsiteY21" fmla="*/ 943347 h 1019470"/>
                  <a:gd name="connsiteX22" fmla="*/ 323602 w 354110"/>
                  <a:gd name="connsiteY22" fmla="*/ 958748 h 1019470"/>
                  <a:gd name="connsiteX23" fmla="*/ 331041 w 354110"/>
                  <a:gd name="connsiteY23" fmla="*/ 974008 h 1019470"/>
                  <a:gd name="connsiteX24" fmla="*/ 338509 w 354110"/>
                  <a:gd name="connsiteY24" fmla="*/ 989267 h 1019470"/>
                  <a:gd name="connsiteX25" fmla="*/ 354111 w 354110"/>
                  <a:gd name="connsiteY25" fmla="*/ 1019470 h 1019470"/>
                  <a:gd name="connsiteX26" fmla="*/ 337090 w 354110"/>
                  <a:gd name="connsiteY26" fmla="*/ 990029 h 1019470"/>
                  <a:gd name="connsiteX27" fmla="*/ 320897 w 354110"/>
                  <a:gd name="connsiteY27" fmla="*/ 960091 h 1019470"/>
                  <a:gd name="connsiteX28" fmla="*/ 313201 w 354110"/>
                  <a:gd name="connsiteY28" fmla="*/ 944890 h 1019470"/>
                  <a:gd name="connsiteX29" fmla="*/ 305857 w 354110"/>
                  <a:gd name="connsiteY29" fmla="*/ 929497 h 1019470"/>
                  <a:gd name="connsiteX30" fmla="*/ 298933 w 354110"/>
                  <a:gd name="connsiteY30" fmla="*/ 913867 h 1019470"/>
                  <a:gd name="connsiteX31" fmla="*/ 292903 w 354110"/>
                  <a:gd name="connsiteY31" fmla="*/ 897626 h 1019470"/>
                  <a:gd name="connsiteX32" fmla="*/ 293513 w 354110"/>
                  <a:gd name="connsiteY32" fmla="*/ 898760 h 1019470"/>
                  <a:gd name="connsiteX33" fmla="*/ 291475 w 354110"/>
                  <a:gd name="connsiteY33" fmla="*/ 894321 h 1019470"/>
                  <a:gd name="connsiteX34" fmla="*/ 290398 w 354110"/>
                  <a:gd name="connsiteY34" fmla="*/ 890654 h 1019470"/>
                  <a:gd name="connsiteX35" fmla="*/ 288493 w 354110"/>
                  <a:gd name="connsiteY35" fmla="*/ 883406 h 1019470"/>
                  <a:gd name="connsiteX36" fmla="*/ 285026 w 354110"/>
                  <a:gd name="connsiteY36" fmla="*/ 868918 h 1019470"/>
                  <a:gd name="connsiteX37" fmla="*/ 278625 w 354110"/>
                  <a:gd name="connsiteY37" fmla="*/ 839915 h 1019470"/>
                  <a:gd name="connsiteX38" fmla="*/ 266319 w 354110"/>
                  <a:gd name="connsiteY38" fmla="*/ 781869 h 1019470"/>
                  <a:gd name="connsiteX39" fmla="*/ 241649 w 354110"/>
                  <a:gd name="connsiteY39" fmla="*/ 665940 h 1019470"/>
                  <a:gd name="connsiteX40" fmla="*/ 214703 w 354110"/>
                  <a:gd name="connsiteY40" fmla="*/ 550688 h 1019470"/>
                  <a:gd name="connsiteX41" fmla="*/ 199196 w 354110"/>
                  <a:gd name="connsiteY41" fmla="*/ 493747 h 1019470"/>
                  <a:gd name="connsiteX42" fmla="*/ 180670 w 354110"/>
                  <a:gd name="connsiteY42" fmla="*/ 438150 h 1019470"/>
                  <a:gd name="connsiteX43" fmla="*/ 92764 w 354110"/>
                  <a:gd name="connsiteY43" fmla="*/ 217913 h 1019470"/>
                  <a:gd name="connsiteX44" fmla="*/ 48368 w 354110"/>
                  <a:gd name="connsiteY44" fmla="*/ 107937 h 1019470"/>
                  <a:gd name="connsiteX45" fmla="*/ 25717 w 354110"/>
                  <a:gd name="connsiteY45" fmla="*/ 53150 h 1019470"/>
                  <a:gd name="connsiteX46" fmla="*/ 13849 w 354110"/>
                  <a:gd name="connsiteY46" fmla="*/ 25994 h 1019470"/>
                  <a:gd name="connsiteX47" fmla="*/ 7610 w 354110"/>
                  <a:gd name="connsiteY47" fmla="*/ 12563 h 1019470"/>
                  <a:gd name="connsiteX48" fmla="*/ 0 w 354110"/>
                  <a:gd name="connsiteY48" fmla="*/ 0 h 101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4110" h="1019470">
                    <a:moveTo>
                      <a:pt x="0" y="0"/>
                    </a:moveTo>
                    <a:cubicBezTo>
                      <a:pt x="3772" y="3258"/>
                      <a:pt x="5934" y="7925"/>
                      <a:pt x="8544" y="12078"/>
                    </a:cubicBezTo>
                    <a:cubicBezTo>
                      <a:pt x="11039" y="16364"/>
                      <a:pt x="13411" y="20717"/>
                      <a:pt x="15735" y="25089"/>
                    </a:cubicBezTo>
                    <a:cubicBezTo>
                      <a:pt x="20374" y="33842"/>
                      <a:pt x="24736" y="42729"/>
                      <a:pt x="29108" y="51606"/>
                    </a:cubicBezTo>
                    <a:cubicBezTo>
                      <a:pt x="37814" y="69390"/>
                      <a:pt x="46282" y="87287"/>
                      <a:pt x="54664" y="105213"/>
                    </a:cubicBezTo>
                    <a:cubicBezTo>
                      <a:pt x="63103" y="123120"/>
                      <a:pt x="71104" y="141218"/>
                      <a:pt x="79229" y="159258"/>
                    </a:cubicBezTo>
                    <a:cubicBezTo>
                      <a:pt x="87344" y="177308"/>
                      <a:pt x="95307" y="195405"/>
                      <a:pt x="103175" y="213570"/>
                    </a:cubicBezTo>
                    <a:cubicBezTo>
                      <a:pt x="118996" y="249831"/>
                      <a:pt x="134512" y="286226"/>
                      <a:pt x="149714" y="322755"/>
                    </a:cubicBezTo>
                    <a:cubicBezTo>
                      <a:pt x="165059" y="359216"/>
                      <a:pt x="179975" y="395859"/>
                      <a:pt x="194672" y="432625"/>
                    </a:cubicBezTo>
                    <a:cubicBezTo>
                      <a:pt x="209436" y="470116"/>
                      <a:pt x="219504" y="508578"/>
                      <a:pt x="229171" y="547078"/>
                    </a:cubicBezTo>
                    <a:cubicBezTo>
                      <a:pt x="238801" y="585578"/>
                      <a:pt x="247021" y="624354"/>
                      <a:pt x="254832" y="663178"/>
                    </a:cubicBezTo>
                    <a:cubicBezTo>
                      <a:pt x="262747" y="701983"/>
                      <a:pt x="269681" y="740950"/>
                      <a:pt x="276692" y="779878"/>
                    </a:cubicBezTo>
                    <a:lnTo>
                      <a:pt x="286817" y="838343"/>
                    </a:lnTo>
                    <a:lnTo>
                      <a:pt x="291894" y="867528"/>
                    </a:lnTo>
                    <a:lnTo>
                      <a:pt x="294570" y="882053"/>
                    </a:lnTo>
                    <a:lnTo>
                      <a:pt x="296056" y="889235"/>
                    </a:lnTo>
                    <a:lnTo>
                      <a:pt x="296894" y="892721"/>
                    </a:lnTo>
                    <a:cubicBezTo>
                      <a:pt x="297075" y="893664"/>
                      <a:pt x="297799" y="895417"/>
                      <a:pt x="297571" y="895150"/>
                    </a:cubicBezTo>
                    <a:lnTo>
                      <a:pt x="298171" y="896293"/>
                    </a:lnTo>
                    <a:cubicBezTo>
                      <a:pt x="299580" y="901456"/>
                      <a:pt x="301542" y="906856"/>
                      <a:pt x="303457" y="912105"/>
                    </a:cubicBezTo>
                    <a:cubicBezTo>
                      <a:pt x="305571" y="917324"/>
                      <a:pt x="307438" y="922639"/>
                      <a:pt x="309734" y="927811"/>
                    </a:cubicBezTo>
                    <a:cubicBezTo>
                      <a:pt x="311991" y="932974"/>
                      <a:pt x="314096" y="938222"/>
                      <a:pt x="316478" y="943347"/>
                    </a:cubicBezTo>
                    <a:lnTo>
                      <a:pt x="323602" y="958748"/>
                    </a:lnTo>
                    <a:cubicBezTo>
                      <a:pt x="325946" y="963901"/>
                      <a:pt x="328565" y="968921"/>
                      <a:pt x="331041" y="974008"/>
                    </a:cubicBezTo>
                    <a:lnTo>
                      <a:pt x="338509" y="989267"/>
                    </a:lnTo>
                    <a:lnTo>
                      <a:pt x="354111" y="1019470"/>
                    </a:lnTo>
                    <a:lnTo>
                      <a:pt x="337090" y="990029"/>
                    </a:lnTo>
                    <a:cubicBezTo>
                      <a:pt x="331613" y="980104"/>
                      <a:pt x="326126" y="970169"/>
                      <a:pt x="320897" y="960091"/>
                    </a:cubicBezTo>
                    <a:lnTo>
                      <a:pt x="313201" y="944890"/>
                    </a:lnTo>
                    <a:cubicBezTo>
                      <a:pt x="310629" y="939822"/>
                      <a:pt x="308315" y="934622"/>
                      <a:pt x="305857" y="929497"/>
                    </a:cubicBezTo>
                    <a:cubicBezTo>
                      <a:pt x="303343" y="924392"/>
                      <a:pt x="301266" y="919077"/>
                      <a:pt x="298933" y="913867"/>
                    </a:cubicBezTo>
                    <a:cubicBezTo>
                      <a:pt x="296799" y="908533"/>
                      <a:pt x="294675" y="903351"/>
                      <a:pt x="292903" y="897626"/>
                    </a:cubicBezTo>
                    <a:lnTo>
                      <a:pt x="293513" y="898760"/>
                    </a:lnTo>
                    <a:cubicBezTo>
                      <a:pt x="291922" y="896426"/>
                      <a:pt x="292056" y="895712"/>
                      <a:pt x="291475" y="894321"/>
                    </a:cubicBezTo>
                    <a:lnTo>
                      <a:pt x="290398" y="890654"/>
                    </a:lnTo>
                    <a:lnTo>
                      <a:pt x="288493" y="883406"/>
                    </a:lnTo>
                    <a:lnTo>
                      <a:pt x="285026" y="868918"/>
                    </a:lnTo>
                    <a:cubicBezTo>
                      <a:pt x="282769" y="859260"/>
                      <a:pt x="280683" y="849582"/>
                      <a:pt x="278625" y="839915"/>
                    </a:cubicBezTo>
                    <a:lnTo>
                      <a:pt x="266319" y="781869"/>
                    </a:lnTo>
                    <a:cubicBezTo>
                      <a:pt x="258347" y="743150"/>
                      <a:pt x="249984" y="704526"/>
                      <a:pt x="241649" y="665940"/>
                    </a:cubicBezTo>
                    <a:cubicBezTo>
                      <a:pt x="233182" y="627364"/>
                      <a:pt x="224285" y="588912"/>
                      <a:pt x="214703" y="550688"/>
                    </a:cubicBezTo>
                    <a:cubicBezTo>
                      <a:pt x="209864" y="531590"/>
                      <a:pt x="204759" y="512578"/>
                      <a:pt x="199196" y="493747"/>
                    </a:cubicBezTo>
                    <a:cubicBezTo>
                      <a:pt x="193567" y="474945"/>
                      <a:pt x="187757" y="456209"/>
                      <a:pt x="180670" y="438150"/>
                    </a:cubicBezTo>
                    <a:lnTo>
                      <a:pt x="92764" y="217913"/>
                    </a:lnTo>
                    <a:lnTo>
                      <a:pt x="48368" y="107937"/>
                    </a:lnTo>
                    <a:cubicBezTo>
                      <a:pt x="40958" y="89621"/>
                      <a:pt x="33461" y="71333"/>
                      <a:pt x="25717" y="53150"/>
                    </a:cubicBezTo>
                    <a:lnTo>
                      <a:pt x="13849" y="25994"/>
                    </a:lnTo>
                    <a:cubicBezTo>
                      <a:pt x="11840" y="21479"/>
                      <a:pt x="9782" y="16993"/>
                      <a:pt x="7610" y="12563"/>
                    </a:cubicBezTo>
                    <a:cubicBezTo>
                      <a:pt x="5315" y="8258"/>
                      <a:pt x="3496" y="3477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3" name="任意多边形: 形状 1982">
                <a:extLst>
                  <a:ext uri="{FF2B5EF4-FFF2-40B4-BE49-F238E27FC236}">
                    <a16:creationId xmlns:a16="http://schemas.microsoft.com/office/drawing/2014/main" id="{391D9D80-D656-AF85-C390-9C6A7329426E}"/>
                  </a:ext>
                </a:extLst>
              </p:cNvPr>
              <p:cNvSpPr/>
              <p:nvPr/>
            </p:nvSpPr>
            <p:spPr>
              <a:xfrm>
                <a:off x="8757160" y="1436947"/>
                <a:ext cx="81314" cy="135416"/>
              </a:xfrm>
              <a:custGeom>
                <a:avLst/>
                <a:gdLst>
                  <a:gd name="connsiteX0" fmla="*/ 0 w 81314"/>
                  <a:gd name="connsiteY0" fmla="*/ 135417 h 135416"/>
                  <a:gd name="connsiteX1" fmla="*/ 3324 w 81314"/>
                  <a:gd name="connsiteY1" fmla="*/ 129435 h 135416"/>
                  <a:gd name="connsiteX2" fmla="*/ 12335 w 81314"/>
                  <a:gd name="connsiteY2" fmla="*/ 113890 h 135416"/>
                  <a:gd name="connsiteX3" fmla="*/ 25451 w 81314"/>
                  <a:gd name="connsiteY3" fmla="*/ 92231 h 135416"/>
                  <a:gd name="connsiteX4" fmla="*/ 40700 w 81314"/>
                  <a:gd name="connsiteY4" fmla="*/ 67608 h 135416"/>
                  <a:gd name="connsiteX5" fmla="*/ 56007 w 81314"/>
                  <a:gd name="connsiteY5" fmla="*/ 43063 h 135416"/>
                  <a:gd name="connsiteX6" fmla="*/ 69085 w 81314"/>
                  <a:gd name="connsiteY6" fmla="*/ 21488 h 135416"/>
                  <a:gd name="connsiteX7" fmla="*/ 74085 w 81314"/>
                  <a:gd name="connsiteY7" fmla="*/ 12754 h 135416"/>
                  <a:gd name="connsiteX8" fmla="*/ 77867 w 81314"/>
                  <a:gd name="connsiteY8" fmla="*/ 5934 h 135416"/>
                  <a:gd name="connsiteX9" fmla="*/ 81315 w 81314"/>
                  <a:gd name="connsiteY9" fmla="*/ 0 h 135416"/>
                  <a:gd name="connsiteX10" fmla="*/ 79238 w 81314"/>
                  <a:gd name="connsiteY10" fmla="*/ 6496 h 135416"/>
                  <a:gd name="connsiteX11" fmla="*/ 76676 w 81314"/>
                  <a:gd name="connsiteY11" fmla="*/ 13945 h 135416"/>
                  <a:gd name="connsiteX12" fmla="*/ 72990 w 81314"/>
                  <a:gd name="connsiteY12" fmla="*/ 23479 h 135416"/>
                  <a:gd name="connsiteX13" fmla="*/ 67894 w 81314"/>
                  <a:gd name="connsiteY13" fmla="*/ 34404 h 135416"/>
                  <a:gd name="connsiteX14" fmla="*/ 61827 w 81314"/>
                  <a:gd name="connsiteY14" fmla="*/ 46425 h 135416"/>
                  <a:gd name="connsiteX15" fmla="*/ 47168 w 81314"/>
                  <a:gd name="connsiteY15" fmla="*/ 71657 h 135416"/>
                  <a:gd name="connsiteX16" fmla="*/ 39138 w 81314"/>
                  <a:gd name="connsiteY16" fmla="*/ 84106 h 135416"/>
                  <a:gd name="connsiteX17" fmla="*/ 31014 w 81314"/>
                  <a:gd name="connsiteY17" fmla="*/ 95936 h 135416"/>
                  <a:gd name="connsiteX18" fmla="*/ 15897 w 81314"/>
                  <a:gd name="connsiteY18" fmla="*/ 116376 h 135416"/>
                  <a:gd name="connsiteX19" fmla="*/ 4496 w 81314"/>
                  <a:gd name="connsiteY19" fmla="*/ 130302 h 135416"/>
                  <a:gd name="connsiteX20" fmla="*/ 0 w 81314"/>
                  <a:gd name="connsiteY20" fmla="*/ 135417 h 135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314" h="135416">
                    <a:moveTo>
                      <a:pt x="0" y="135417"/>
                    </a:moveTo>
                    <a:cubicBezTo>
                      <a:pt x="0" y="135417"/>
                      <a:pt x="1210" y="133236"/>
                      <a:pt x="3324" y="129435"/>
                    </a:cubicBezTo>
                    <a:cubicBezTo>
                      <a:pt x="5505" y="125682"/>
                      <a:pt x="8601" y="120320"/>
                      <a:pt x="12335" y="113890"/>
                    </a:cubicBezTo>
                    <a:cubicBezTo>
                      <a:pt x="16164" y="107547"/>
                      <a:pt x="20650" y="100155"/>
                      <a:pt x="25451" y="92231"/>
                    </a:cubicBezTo>
                    <a:cubicBezTo>
                      <a:pt x="30318" y="84372"/>
                      <a:pt x="35509" y="75990"/>
                      <a:pt x="40700" y="67608"/>
                    </a:cubicBezTo>
                    <a:cubicBezTo>
                      <a:pt x="46149" y="59379"/>
                      <a:pt x="50940" y="50787"/>
                      <a:pt x="56007" y="43063"/>
                    </a:cubicBezTo>
                    <a:cubicBezTo>
                      <a:pt x="60922" y="35243"/>
                      <a:pt x="65094" y="27737"/>
                      <a:pt x="69085" y="21488"/>
                    </a:cubicBezTo>
                    <a:cubicBezTo>
                      <a:pt x="71114" y="18364"/>
                      <a:pt x="72609" y="15354"/>
                      <a:pt x="74085" y="12754"/>
                    </a:cubicBezTo>
                    <a:cubicBezTo>
                      <a:pt x="75543" y="10116"/>
                      <a:pt x="76819" y="7820"/>
                      <a:pt x="77867" y="5934"/>
                    </a:cubicBezTo>
                    <a:cubicBezTo>
                      <a:pt x="79991" y="2143"/>
                      <a:pt x="81315" y="0"/>
                      <a:pt x="81315" y="0"/>
                    </a:cubicBezTo>
                    <a:cubicBezTo>
                      <a:pt x="81315" y="0"/>
                      <a:pt x="80629" y="2372"/>
                      <a:pt x="79238" y="6496"/>
                    </a:cubicBezTo>
                    <a:cubicBezTo>
                      <a:pt x="78543" y="8563"/>
                      <a:pt x="77667" y="11068"/>
                      <a:pt x="76676" y="13945"/>
                    </a:cubicBezTo>
                    <a:cubicBezTo>
                      <a:pt x="75657" y="16812"/>
                      <a:pt x="74667" y="20155"/>
                      <a:pt x="72990" y="23479"/>
                    </a:cubicBezTo>
                    <a:cubicBezTo>
                      <a:pt x="71409" y="26860"/>
                      <a:pt x="69694" y="30528"/>
                      <a:pt x="67894" y="34404"/>
                    </a:cubicBezTo>
                    <a:cubicBezTo>
                      <a:pt x="66008" y="38252"/>
                      <a:pt x="64180" y="42415"/>
                      <a:pt x="61827" y="46425"/>
                    </a:cubicBezTo>
                    <a:cubicBezTo>
                      <a:pt x="57274" y="54550"/>
                      <a:pt x="52502" y="63303"/>
                      <a:pt x="47168" y="71657"/>
                    </a:cubicBezTo>
                    <a:cubicBezTo>
                      <a:pt x="44482" y="75829"/>
                      <a:pt x="41796" y="80000"/>
                      <a:pt x="39138" y="84106"/>
                    </a:cubicBezTo>
                    <a:cubicBezTo>
                      <a:pt x="36557" y="88259"/>
                      <a:pt x="33652" y="92097"/>
                      <a:pt x="31014" y="95936"/>
                    </a:cubicBezTo>
                    <a:cubicBezTo>
                      <a:pt x="25708" y="103565"/>
                      <a:pt x="20507" y="110538"/>
                      <a:pt x="15897" y="116376"/>
                    </a:cubicBezTo>
                    <a:cubicBezTo>
                      <a:pt x="11373" y="122292"/>
                      <a:pt x="7230" y="126940"/>
                      <a:pt x="4496" y="130302"/>
                    </a:cubicBezTo>
                    <a:cubicBezTo>
                      <a:pt x="1715" y="133598"/>
                      <a:pt x="0" y="135417"/>
                      <a:pt x="0" y="13541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4" name="任意多边形: 形状 1983">
                <a:extLst>
                  <a:ext uri="{FF2B5EF4-FFF2-40B4-BE49-F238E27FC236}">
                    <a16:creationId xmlns:a16="http://schemas.microsoft.com/office/drawing/2014/main" id="{06DBB8E4-8C6B-B017-2A57-589E80DDA3EA}"/>
                  </a:ext>
                </a:extLst>
              </p:cNvPr>
              <p:cNvSpPr/>
              <p:nvPr/>
            </p:nvSpPr>
            <p:spPr>
              <a:xfrm>
                <a:off x="8728871" y="1244999"/>
                <a:ext cx="83834" cy="216369"/>
              </a:xfrm>
              <a:custGeom>
                <a:avLst/>
                <a:gdLst>
                  <a:gd name="connsiteX0" fmla="*/ 0 w 83834"/>
                  <a:gd name="connsiteY0" fmla="*/ 216370 h 216369"/>
                  <a:gd name="connsiteX1" fmla="*/ 16688 w 83834"/>
                  <a:gd name="connsiteY1" fmla="*/ 183775 h 216369"/>
                  <a:gd name="connsiteX2" fmla="*/ 33118 w 83834"/>
                  <a:gd name="connsiteY2" fmla="*/ 150152 h 216369"/>
                  <a:gd name="connsiteX3" fmla="*/ 50759 w 83834"/>
                  <a:gd name="connsiteY3" fmla="*/ 111166 h 216369"/>
                  <a:gd name="connsiteX4" fmla="*/ 59055 w 83834"/>
                  <a:gd name="connsiteY4" fmla="*/ 91116 h 216369"/>
                  <a:gd name="connsiteX5" fmla="*/ 66446 w 83834"/>
                  <a:gd name="connsiteY5" fmla="*/ 71457 h 216369"/>
                  <a:gd name="connsiteX6" fmla="*/ 72685 w 83834"/>
                  <a:gd name="connsiteY6" fmla="*/ 52835 h 216369"/>
                  <a:gd name="connsiteX7" fmla="*/ 77362 w 83834"/>
                  <a:gd name="connsiteY7" fmla="*/ 35890 h 216369"/>
                  <a:gd name="connsiteX8" fmla="*/ 80524 w 83834"/>
                  <a:gd name="connsiteY8" fmla="*/ 21355 h 216369"/>
                  <a:gd name="connsiteX9" fmla="*/ 82315 w 83834"/>
                  <a:gd name="connsiteY9" fmla="*/ 10011 h 216369"/>
                  <a:gd name="connsiteX10" fmla="*/ 83610 w 83834"/>
                  <a:gd name="connsiteY10" fmla="*/ 0 h 216369"/>
                  <a:gd name="connsiteX11" fmla="*/ 83810 w 83834"/>
                  <a:gd name="connsiteY11" fmla="*/ 10106 h 216369"/>
                  <a:gd name="connsiteX12" fmla="*/ 83344 w 83834"/>
                  <a:gd name="connsiteY12" fmla="*/ 21727 h 216369"/>
                  <a:gd name="connsiteX13" fmla="*/ 81572 w 83834"/>
                  <a:gd name="connsiteY13" fmla="*/ 36757 h 216369"/>
                  <a:gd name="connsiteX14" fmla="*/ 72819 w 83834"/>
                  <a:gd name="connsiteY14" fmla="*/ 73571 h 216369"/>
                  <a:gd name="connsiteX15" fmla="*/ 65932 w 83834"/>
                  <a:gd name="connsiteY15" fmla="*/ 93745 h 216369"/>
                  <a:gd name="connsiteX16" fmla="*/ 57769 w 83834"/>
                  <a:gd name="connsiteY16" fmla="*/ 114176 h 216369"/>
                  <a:gd name="connsiteX17" fmla="*/ 39110 w 83834"/>
                  <a:gd name="connsiteY17" fmla="*/ 153172 h 216369"/>
                  <a:gd name="connsiteX18" fmla="*/ 20431 w 83834"/>
                  <a:gd name="connsiteY18" fmla="*/ 185880 h 216369"/>
                  <a:gd name="connsiteX19" fmla="*/ 5896 w 83834"/>
                  <a:gd name="connsiteY19" fmla="*/ 208178 h 216369"/>
                  <a:gd name="connsiteX20" fmla="*/ 0 w 83834"/>
                  <a:gd name="connsiteY20" fmla="*/ 216370 h 21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834" h="216369">
                    <a:moveTo>
                      <a:pt x="0" y="216370"/>
                    </a:moveTo>
                    <a:cubicBezTo>
                      <a:pt x="0" y="216370"/>
                      <a:pt x="6677" y="203330"/>
                      <a:pt x="16688" y="183775"/>
                    </a:cubicBezTo>
                    <a:cubicBezTo>
                      <a:pt x="21717" y="174041"/>
                      <a:pt x="27213" y="162497"/>
                      <a:pt x="33118" y="150152"/>
                    </a:cubicBezTo>
                    <a:cubicBezTo>
                      <a:pt x="38910" y="137779"/>
                      <a:pt x="45196" y="124606"/>
                      <a:pt x="50759" y="111166"/>
                    </a:cubicBezTo>
                    <a:cubicBezTo>
                      <a:pt x="53778" y="104537"/>
                      <a:pt x="56378" y="97746"/>
                      <a:pt x="59055" y="91116"/>
                    </a:cubicBezTo>
                    <a:cubicBezTo>
                      <a:pt x="61789" y="84487"/>
                      <a:pt x="64027" y="77829"/>
                      <a:pt x="66446" y="71457"/>
                    </a:cubicBezTo>
                    <a:cubicBezTo>
                      <a:pt x="68732" y="65037"/>
                      <a:pt x="70628" y="58760"/>
                      <a:pt x="72685" y="52835"/>
                    </a:cubicBezTo>
                    <a:cubicBezTo>
                      <a:pt x="74552" y="46892"/>
                      <a:pt x="75895" y="41138"/>
                      <a:pt x="77362" y="35890"/>
                    </a:cubicBezTo>
                    <a:cubicBezTo>
                      <a:pt x="78743" y="30613"/>
                      <a:pt x="79496" y="25689"/>
                      <a:pt x="80524" y="21355"/>
                    </a:cubicBezTo>
                    <a:cubicBezTo>
                      <a:pt x="81591" y="17021"/>
                      <a:pt x="81982" y="13183"/>
                      <a:pt x="82315" y="10011"/>
                    </a:cubicBezTo>
                    <a:cubicBezTo>
                      <a:pt x="83134" y="3639"/>
                      <a:pt x="83610" y="0"/>
                      <a:pt x="83610" y="0"/>
                    </a:cubicBezTo>
                    <a:cubicBezTo>
                      <a:pt x="83610" y="0"/>
                      <a:pt x="83677" y="3677"/>
                      <a:pt x="83810" y="10106"/>
                    </a:cubicBezTo>
                    <a:cubicBezTo>
                      <a:pt x="83849" y="13335"/>
                      <a:pt x="83915" y="17278"/>
                      <a:pt x="83344" y="21727"/>
                    </a:cubicBezTo>
                    <a:cubicBezTo>
                      <a:pt x="82848" y="26184"/>
                      <a:pt x="82677" y="31328"/>
                      <a:pt x="81572" y="36757"/>
                    </a:cubicBezTo>
                    <a:cubicBezTo>
                      <a:pt x="79619" y="47663"/>
                      <a:pt x="76943" y="60350"/>
                      <a:pt x="72819" y="73571"/>
                    </a:cubicBezTo>
                    <a:cubicBezTo>
                      <a:pt x="70561" y="80096"/>
                      <a:pt x="68694" y="87039"/>
                      <a:pt x="65932" y="93745"/>
                    </a:cubicBezTo>
                    <a:cubicBezTo>
                      <a:pt x="63303" y="100508"/>
                      <a:pt x="60741" y="107442"/>
                      <a:pt x="57769" y="114176"/>
                    </a:cubicBezTo>
                    <a:cubicBezTo>
                      <a:pt x="51987" y="127730"/>
                      <a:pt x="45549" y="140980"/>
                      <a:pt x="39110" y="153172"/>
                    </a:cubicBezTo>
                    <a:cubicBezTo>
                      <a:pt x="32737" y="165402"/>
                      <a:pt x="26060" y="176413"/>
                      <a:pt x="20431" y="185880"/>
                    </a:cubicBezTo>
                    <a:cubicBezTo>
                      <a:pt x="14735" y="195310"/>
                      <a:pt x="9487" y="202863"/>
                      <a:pt x="5896" y="208178"/>
                    </a:cubicBezTo>
                    <a:cubicBezTo>
                      <a:pt x="2248" y="213465"/>
                      <a:pt x="0" y="216370"/>
                      <a:pt x="0" y="21637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5" name="任意多边形: 形状 1984">
                <a:extLst>
                  <a:ext uri="{FF2B5EF4-FFF2-40B4-BE49-F238E27FC236}">
                    <a16:creationId xmlns:a16="http://schemas.microsoft.com/office/drawing/2014/main" id="{0A63985D-CD75-D534-B164-BFCA5276D3C4}"/>
                  </a:ext>
                </a:extLst>
              </p:cNvPr>
              <p:cNvSpPr/>
              <p:nvPr/>
            </p:nvSpPr>
            <p:spPr>
              <a:xfrm>
                <a:off x="8583967" y="1561906"/>
                <a:ext cx="197129" cy="123129"/>
              </a:xfrm>
              <a:custGeom>
                <a:avLst/>
                <a:gdLst>
                  <a:gd name="connsiteX0" fmla="*/ 197129 w 197129"/>
                  <a:gd name="connsiteY0" fmla="*/ 123130 h 123129"/>
                  <a:gd name="connsiteX1" fmla="*/ 187757 w 197129"/>
                  <a:gd name="connsiteY1" fmla="*/ 119501 h 123129"/>
                  <a:gd name="connsiteX2" fmla="*/ 163421 w 197129"/>
                  <a:gd name="connsiteY2" fmla="*/ 109004 h 123129"/>
                  <a:gd name="connsiteX3" fmla="*/ 129721 w 197129"/>
                  <a:gd name="connsiteY3" fmla="*/ 92631 h 123129"/>
                  <a:gd name="connsiteX4" fmla="*/ 92126 w 197129"/>
                  <a:gd name="connsiteY4" fmla="*/ 71790 h 123129"/>
                  <a:gd name="connsiteX5" fmla="*/ 73552 w 197129"/>
                  <a:gd name="connsiteY5" fmla="*/ 60293 h 123129"/>
                  <a:gd name="connsiteX6" fmla="*/ 55931 w 197129"/>
                  <a:gd name="connsiteY6" fmla="*/ 48520 h 123129"/>
                  <a:gd name="connsiteX7" fmla="*/ 26137 w 197129"/>
                  <a:gd name="connsiteY7" fmla="*/ 25632 h 123129"/>
                  <a:gd name="connsiteX8" fmla="*/ 14983 w 197129"/>
                  <a:gd name="connsiteY8" fmla="*/ 15583 h 123129"/>
                  <a:gd name="connsiteX9" fmla="*/ 6801 w 197129"/>
                  <a:gd name="connsiteY9" fmla="*/ 7410 h 123129"/>
                  <a:gd name="connsiteX10" fmla="*/ 0 w 197129"/>
                  <a:gd name="connsiteY10" fmla="*/ 0 h 123129"/>
                  <a:gd name="connsiteX11" fmla="*/ 7820 w 197129"/>
                  <a:gd name="connsiteY11" fmla="*/ 6325 h 123129"/>
                  <a:gd name="connsiteX12" fmla="*/ 16840 w 197129"/>
                  <a:gd name="connsiteY12" fmla="*/ 13421 h 123129"/>
                  <a:gd name="connsiteX13" fmla="*/ 28794 w 197129"/>
                  <a:gd name="connsiteY13" fmla="*/ 22250 h 123129"/>
                  <a:gd name="connsiteX14" fmla="*/ 43234 w 197129"/>
                  <a:gd name="connsiteY14" fmla="*/ 32252 h 123129"/>
                  <a:gd name="connsiteX15" fmla="*/ 59703 w 197129"/>
                  <a:gd name="connsiteY15" fmla="*/ 42929 h 123129"/>
                  <a:gd name="connsiteX16" fmla="*/ 96050 w 197129"/>
                  <a:gd name="connsiteY16" fmla="*/ 65237 h 123129"/>
                  <a:gd name="connsiteX17" fmla="*/ 132940 w 197129"/>
                  <a:gd name="connsiteY17" fmla="*/ 86735 h 123129"/>
                  <a:gd name="connsiteX18" fmla="*/ 165373 w 197129"/>
                  <a:gd name="connsiteY18" fmla="*/ 105194 h 123129"/>
                  <a:gd name="connsiteX19" fmla="*/ 188404 w 197129"/>
                  <a:gd name="connsiteY19" fmla="*/ 118167 h 123129"/>
                  <a:gd name="connsiteX20" fmla="*/ 197129 w 197129"/>
                  <a:gd name="connsiteY20" fmla="*/ 123130 h 12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7129" h="123129">
                    <a:moveTo>
                      <a:pt x="197129" y="123130"/>
                    </a:moveTo>
                    <a:cubicBezTo>
                      <a:pt x="197129" y="123130"/>
                      <a:pt x="193681" y="121910"/>
                      <a:pt x="187757" y="119501"/>
                    </a:cubicBezTo>
                    <a:cubicBezTo>
                      <a:pt x="181880" y="117024"/>
                      <a:pt x="173355" y="113643"/>
                      <a:pt x="163421" y="109004"/>
                    </a:cubicBezTo>
                    <a:cubicBezTo>
                      <a:pt x="153505" y="104318"/>
                      <a:pt x="141865" y="98993"/>
                      <a:pt x="129721" y="92631"/>
                    </a:cubicBezTo>
                    <a:cubicBezTo>
                      <a:pt x="117529" y="86354"/>
                      <a:pt x="104737" y="79248"/>
                      <a:pt x="92126" y="71790"/>
                    </a:cubicBezTo>
                    <a:cubicBezTo>
                      <a:pt x="85820" y="68085"/>
                      <a:pt x="79667" y="64103"/>
                      <a:pt x="73552" y="60293"/>
                    </a:cubicBezTo>
                    <a:cubicBezTo>
                      <a:pt x="67399" y="56540"/>
                      <a:pt x="61665" y="52321"/>
                      <a:pt x="55931" y="48520"/>
                    </a:cubicBezTo>
                    <a:cubicBezTo>
                      <a:pt x="44644" y="40681"/>
                      <a:pt x="34623" y="32623"/>
                      <a:pt x="26137" y="25632"/>
                    </a:cubicBezTo>
                    <a:cubicBezTo>
                      <a:pt x="21841" y="22203"/>
                      <a:pt x="18269" y="18602"/>
                      <a:pt x="14983" y="15583"/>
                    </a:cubicBezTo>
                    <a:cubicBezTo>
                      <a:pt x="11659" y="12602"/>
                      <a:pt x="8992" y="9754"/>
                      <a:pt x="6801" y="7410"/>
                    </a:cubicBezTo>
                    <a:cubicBezTo>
                      <a:pt x="2486" y="2696"/>
                      <a:pt x="0" y="0"/>
                      <a:pt x="0" y="0"/>
                    </a:cubicBezTo>
                    <a:cubicBezTo>
                      <a:pt x="0" y="0"/>
                      <a:pt x="2848" y="2305"/>
                      <a:pt x="7820" y="6325"/>
                    </a:cubicBezTo>
                    <a:cubicBezTo>
                      <a:pt x="10249" y="8372"/>
                      <a:pt x="13202" y="10868"/>
                      <a:pt x="16840" y="13421"/>
                    </a:cubicBezTo>
                    <a:cubicBezTo>
                      <a:pt x="20393" y="16050"/>
                      <a:pt x="24413" y="19012"/>
                      <a:pt x="28794" y="22250"/>
                    </a:cubicBezTo>
                    <a:cubicBezTo>
                      <a:pt x="33280" y="25336"/>
                      <a:pt x="38043" y="28804"/>
                      <a:pt x="43234" y="32252"/>
                    </a:cubicBezTo>
                    <a:cubicBezTo>
                      <a:pt x="48473" y="35643"/>
                      <a:pt x="53988" y="39234"/>
                      <a:pt x="59703" y="42929"/>
                    </a:cubicBezTo>
                    <a:cubicBezTo>
                      <a:pt x="71228" y="50178"/>
                      <a:pt x="83506" y="57912"/>
                      <a:pt x="96050" y="65237"/>
                    </a:cubicBezTo>
                    <a:cubicBezTo>
                      <a:pt x="108480" y="72761"/>
                      <a:pt x="121130" y="79934"/>
                      <a:pt x="132940" y="86735"/>
                    </a:cubicBezTo>
                    <a:cubicBezTo>
                      <a:pt x="144809" y="93488"/>
                      <a:pt x="155886" y="99784"/>
                      <a:pt x="165373" y="105194"/>
                    </a:cubicBezTo>
                    <a:cubicBezTo>
                      <a:pt x="174898" y="110566"/>
                      <a:pt x="182851" y="115043"/>
                      <a:pt x="188404" y="118167"/>
                    </a:cubicBezTo>
                    <a:cubicBezTo>
                      <a:pt x="193948" y="121329"/>
                      <a:pt x="197129" y="123130"/>
                      <a:pt x="197129" y="12313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4" name="图形 3">
              <a:extLst>
                <a:ext uri="{FF2B5EF4-FFF2-40B4-BE49-F238E27FC236}">
                  <a16:creationId xmlns:a16="http://schemas.microsoft.com/office/drawing/2014/main" id="{69FD220F-D99D-5547-AD4D-45AA473F1DAC}"/>
                </a:ext>
              </a:extLst>
            </p:cNvPr>
            <p:cNvGrpSpPr/>
            <p:nvPr/>
          </p:nvGrpSpPr>
          <p:grpSpPr>
            <a:xfrm>
              <a:off x="8879394" y="1415268"/>
              <a:ext cx="251292" cy="571109"/>
              <a:chOff x="8879394" y="1415268"/>
              <a:chExt cx="251292" cy="571109"/>
            </a:xfrm>
          </p:grpSpPr>
          <p:sp>
            <p:nvSpPr>
              <p:cNvPr id="1976" name="任意多边形: 形状 1975">
                <a:extLst>
                  <a:ext uri="{FF2B5EF4-FFF2-40B4-BE49-F238E27FC236}">
                    <a16:creationId xmlns:a16="http://schemas.microsoft.com/office/drawing/2014/main" id="{F1233895-D6E3-1BEE-103F-816A9B97CB1F}"/>
                  </a:ext>
                </a:extLst>
              </p:cNvPr>
              <p:cNvSpPr/>
              <p:nvPr/>
            </p:nvSpPr>
            <p:spPr>
              <a:xfrm>
                <a:off x="8902578" y="1415268"/>
                <a:ext cx="228108" cy="496204"/>
              </a:xfrm>
              <a:custGeom>
                <a:avLst/>
                <a:gdLst>
                  <a:gd name="connsiteX0" fmla="*/ 0 w 228108"/>
                  <a:gd name="connsiteY0" fmla="*/ 496205 h 496204"/>
                  <a:gd name="connsiteX1" fmla="*/ 51864 w 228108"/>
                  <a:gd name="connsiteY1" fmla="*/ 181242 h 496204"/>
                  <a:gd name="connsiteX2" fmla="*/ 226295 w 228108"/>
                  <a:gd name="connsiteY2" fmla="*/ 0 h 496204"/>
                  <a:gd name="connsiteX3" fmla="*/ 187385 w 228108"/>
                  <a:gd name="connsiteY3" fmla="*/ 353568 h 496204"/>
                  <a:gd name="connsiteX4" fmla="*/ 0 w 228108"/>
                  <a:gd name="connsiteY4" fmla="*/ 496205 h 49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108" h="496204">
                    <a:moveTo>
                      <a:pt x="0" y="496205"/>
                    </a:moveTo>
                    <a:cubicBezTo>
                      <a:pt x="0" y="496205"/>
                      <a:pt x="1553" y="264090"/>
                      <a:pt x="51864" y="181242"/>
                    </a:cubicBezTo>
                    <a:cubicBezTo>
                      <a:pt x="113376" y="79905"/>
                      <a:pt x="130502" y="96822"/>
                      <a:pt x="226295" y="0"/>
                    </a:cubicBezTo>
                    <a:cubicBezTo>
                      <a:pt x="226295" y="0"/>
                      <a:pt x="240868" y="277216"/>
                      <a:pt x="187385" y="353568"/>
                    </a:cubicBezTo>
                    <a:cubicBezTo>
                      <a:pt x="133893" y="429911"/>
                      <a:pt x="49082" y="425501"/>
                      <a:pt x="0" y="4962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7" name="任意多边形: 形状 1976">
                <a:extLst>
                  <a:ext uri="{FF2B5EF4-FFF2-40B4-BE49-F238E27FC236}">
                    <a16:creationId xmlns:a16="http://schemas.microsoft.com/office/drawing/2014/main" id="{8A585B3D-5BE2-E795-1E4F-E1ACCFBEB91C}"/>
                  </a:ext>
                </a:extLst>
              </p:cNvPr>
              <p:cNvSpPr/>
              <p:nvPr/>
            </p:nvSpPr>
            <p:spPr>
              <a:xfrm>
                <a:off x="8879394" y="1415268"/>
                <a:ext cx="249488" cy="571109"/>
              </a:xfrm>
              <a:custGeom>
                <a:avLst/>
                <a:gdLst>
                  <a:gd name="connsiteX0" fmla="*/ 249469 w 249488"/>
                  <a:gd name="connsiteY0" fmla="*/ 0 h 571109"/>
                  <a:gd name="connsiteX1" fmla="*/ 246745 w 249488"/>
                  <a:gd name="connsiteY1" fmla="*/ 16935 h 571109"/>
                  <a:gd name="connsiteX2" fmla="*/ 242354 w 249488"/>
                  <a:gd name="connsiteY2" fmla="*/ 33547 h 571109"/>
                  <a:gd name="connsiteX3" fmla="*/ 232791 w 249488"/>
                  <a:gd name="connsiteY3" fmla="*/ 66523 h 571109"/>
                  <a:gd name="connsiteX4" fmla="*/ 222513 w 249488"/>
                  <a:gd name="connsiteY4" fmla="*/ 99260 h 571109"/>
                  <a:gd name="connsiteX5" fmla="*/ 211760 w 249488"/>
                  <a:gd name="connsiteY5" fmla="*/ 131826 h 571109"/>
                  <a:gd name="connsiteX6" fmla="*/ 189205 w 249488"/>
                  <a:gd name="connsiteY6" fmla="*/ 196577 h 571109"/>
                  <a:gd name="connsiteX7" fmla="*/ 165402 w 249488"/>
                  <a:gd name="connsiteY7" fmla="*/ 260899 h 571109"/>
                  <a:gd name="connsiteX8" fmla="*/ 134979 w 249488"/>
                  <a:gd name="connsiteY8" fmla="*/ 323326 h 571109"/>
                  <a:gd name="connsiteX9" fmla="*/ 100022 w 249488"/>
                  <a:gd name="connsiteY9" fmla="*/ 382562 h 571109"/>
                  <a:gd name="connsiteX10" fmla="*/ 62989 w 249488"/>
                  <a:gd name="connsiteY10" fmla="*/ 440341 h 571109"/>
                  <a:gd name="connsiteX11" fmla="*/ 43948 w 249488"/>
                  <a:gd name="connsiteY11" fmla="*/ 468840 h 571109"/>
                  <a:gd name="connsiteX12" fmla="*/ 34433 w 249488"/>
                  <a:gd name="connsiteY12" fmla="*/ 483051 h 571109"/>
                  <a:gd name="connsiteX13" fmla="*/ 29747 w 249488"/>
                  <a:gd name="connsiteY13" fmla="*/ 490157 h 571109"/>
                  <a:gd name="connsiteX14" fmla="*/ 27508 w 249488"/>
                  <a:gd name="connsiteY14" fmla="*/ 493709 h 571109"/>
                  <a:gd name="connsiteX15" fmla="*/ 26489 w 249488"/>
                  <a:gd name="connsiteY15" fmla="*/ 495462 h 571109"/>
                  <a:gd name="connsiteX16" fmla="*/ 25908 w 249488"/>
                  <a:gd name="connsiteY16" fmla="*/ 496253 h 571109"/>
                  <a:gd name="connsiteX17" fmla="*/ 25575 w 249488"/>
                  <a:gd name="connsiteY17" fmla="*/ 497500 h 571109"/>
                  <a:gd name="connsiteX18" fmla="*/ 21641 w 249488"/>
                  <a:gd name="connsiteY18" fmla="*/ 506149 h 571109"/>
                  <a:gd name="connsiteX19" fmla="*/ 18002 w 249488"/>
                  <a:gd name="connsiteY19" fmla="*/ 515150 h 571109"/>
                  <a:gd name="connsiteX20" fmla="*/ 11506 w 249488"/>
                  <a:gd name="connsiteY20" fmla="*/ 533590 h 571109"/>
                  <a:gd name="connsiteX21" fmla="*/ 8620 w 249488"/>
                  <a:gd name="connsiteY21" fmla="*/ 542954 h 571109"/>
                  <a:gd name="connsiteX22" fmla="*/ 5753 w 249488"/>
                  <a:gd name="connsiteY22" fmla="*/ 552326 h 571109"/>
                  <a:gd name="connsiteX23" fmla="*/ 0 w 249488"/>
                  <a:gd name="connsiteY23" fmla="*/ 571110 h 571109"/>
                  <a:gd name="connsiteX24" fmla="*/ 4181 w 249488"/>
                  <a:gd name="connsiteY24" fmla="*/ 551917 h 571109"/>
                  <a:gd name="connsiteX25" fmla="*/ 8591 w 249488"/>
                  <a:gd name="connsiteY25" fmla="*/ 532743 h 571109"/>
                  <a:gd name="connsiteX26" fmla="*/ 13983 w 249488"/>
                  <a:gd name="connsiteY26" fmla="*/ 513769 h 571109"/>
                  <a:gd name="connsiteX27" fmla="*/ 17135 w 249488"/>
                  <a:gd name="connsiteY27" fmla="*/ 504368 h 571109"/>
                  <a:gd name="connsiteX28" fmla="*/ 20783 w 249488"/>
                  <a:gd name="connsiteY28" fmla="*/ 494919 h 571109"/>
                  <a:gd name="connsiteX29" fmla="*/ 20450 w 249488"/>
                  <a:gd name="connsiteY29" fmla="*/ 496167 h 571109"/>
                  <a:gd name="connsiteX30" fmla="*/ 21431 w 249488"/>
                  <a:gd name="connsiteY30" fmla="*/ 492976 h 571109"/>
                  <a:gd name="connsiteX31" fmla="*/ 22393 w 249488"/>
                  <a:gd name="connsiteY31" fmla="*/ 490928 h 571109"/>
                  <a:gd name="connsiteX32" fmla="*/ 24375 w 249488"/>
                  <a:gd name="connsiteY32" fmla="*/ 487032 h 571109"/>
                  <a:gd name="connsiteX33" fmla="*/ 28461 w 249488"/>
                  <a:gd name="connsiteY33" fmla="*/ 479422 h 571109"/>
                  <a:gd name="connsiteX34" fmla="*/ 36890 w 249488"/>
                  <a:gd name="connsiteY34" fmla="*/ 464458 h 571109"/>
                  <a:gd name="connsiteX35" fmla="*/ 54026 w 249488"/>
                  <a:gd name="connsiteY35" fmla="*/ 434769 h 571109"/>
                  <a:gd name="connsiteX36" fmla="*/ 88468 w 249488"/>
                  <a:gd name="connsiteY36" fmla="*/ 375647 h 571109"/>
                  <a:gd name="connsiteX37" fmla="*/ 121901 w 249488"/>
                  <a:gd name="connsiteY37" fmla="*/ 316163 h 571109"/>
                  <a:gd name="connsiteX38" fmla="*/ 151381 w 249488"/>
                  <a:gd name="connsiteY38" fmla="*/ 255470 h 571109"/>
                  <a:gd name="connsiteX39" fmla="*/ 201187 w 249488"/>
                  <a:gd name="connsiteY39" fmla="*/ 127949 h 571109"/>
                  <a:gd name="connsiteX40" fmla="*/ 226333 w 249488"/>
                  <a:gd name="connsiteY40" fmla="*/ 64256 h 571109"/>
                  <a:gd name="connsiteX41" fmla="*/ 238830 w 249488"/>
                  <a:gd name="connsiteY41" fmla="*/ 32366 h 571109"/>
                  <a:gd name="connsiteX42" fmla="*/ 244764 w 249488"/>
                  <a:gd name="connsiteY42" fmla="*/ 16316 h 571109"/>
                  <a:gd name="connsiteX43" fmla="*/ 249469 w 249488"/>
                  <a:gd name="connsiteY43" fmla="*/ 0 h 57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9488" h="571109">
                    <a:moveTo>
                      <a:pt x="249469" y="0"/>
                    </a:moveTo>
                    <a:cubicBezTo>
                      <a:pt x="249698" y="5753"/>
                      <a:pt x="247869" y="11354"/>
                      <a:pt x="246745" y="16935"/>
                    </a:cubicBezTo>
                    <a:cubicBezTo>
                      <a:pt x="245421" y="22517"/>
                      <a:pt x="243869" y="28022"/>
                      <a:pt x="242354" y="33547"/>
                    </a:cubicBezTo>
                    <a:lnTo>
                      <a:pt x="232791" y="66523"/>
                    </a:lnTo>
                    <a:cubicBezTo>
                      <a:pt x="229581" y="77514"/>
                      <a:pt x="225971" y="88354"/>
                      <a:pt x="222513" y="99260"/>
                    </a:cubicBezTo>
                    <a:cubicBezTo>
                      <a:pt x="219056" y="110157"/>
                      <a:pt x="215465" y="121006"/>
                      <a:pt x="211760" y="131826"/>
                    </a:cubicBezTo>
                    <a:cubicBezTo>
                      <a:pt x="204492" y="153505"/>
                      <a:pt x="196977" y="175089"/>
                      <a:pt x="189205" y="196577"/>
                    </a:cubicBezTo>
                    <a:cubicBezTo>
                      <a:pt x="181575" y="218122"/>
                      <a:pt x="173555" y="239525"/>
                      <a:pt x="165402" y="260899"/>
                    </a:cubicBezTo>
                    <a:cubicBezTo>
                      <a:pt x="156934" y="282902"/>
                      <a:pt x="146047" y="303171"/>
                      <a:pt x="134979" y="323326"/>
                    </a:cubicBezTo>
                    <a:cubicBezTo>
                      <a:pt x="123920" y="343471"/>
                      <a:pt x="112062" y="363093"/>
                      <a:pt x="100022" y="382562"/>
                    </a:cubicBezTo>
                    <a:cubicBezTo>
                      <a:pt x="88078" y="402088"/>
                      <a:pt x="75457" y="421176"/>
                      <a:pt x="62989" y="440341"/>
                    </a:cubicBezTo>
                    <a:lnTo>
                      <a:pt x="43948" y="468840"/>
                    </a:lnTo>
                    <a:lnTo>
                      <a:pt x="34433" y="483051"/>
                    </a:lnTo>
                    <a:lnTo>
                      <a:pt x="29747" y="490157"/>
                    </a:lnTo>
                    <a:lnTo>
                      <a:pt x="27508" y="493709"/>
                    </a:lnTo>
                    <a:lnTo>
                      <a:pt x="26489" y="495462"/>
                    </a:lnTo>
                    <a:cubicBezTo>
                      <a:pt x="26222" y="495805"/>
                      <a:pt x="25813" y="497110"/>
                      <a:pt x="25908" y="496253"/>
                    </a:cubicBezTo>
                    <a:lnTo>
                      <a:pt x="25575" y="497500"/>
                    </a:lnTo>
                    <a:cubicBezTo>
                      <a:pt x="24146" y="500167"/>
                      <a:pt x="22879" y="503158"/>
                      <a:pt x="21641" y="506149"/>
                    </a:cubicBezTo>
                    <a:cubicBezTo>
                      <a:pt x="20450" y="509149"/>
                      <a:pt x="18993" y="512045"/>
                      <a:pt x="18002" y="515150"/>
                    </a:cubicBezTo>
                    <a:lnTo>
                      <a:pt x="11506" y="533590"/>
                    </a:lnTo>
                    <a:cubicBezTo>
                      <a:pt x="10373" y="536648"/>
                      <a:pt x="9601" y="539839"/>
                      <a:pt x="8620" y="542954"/>
                    </a:cubicBezTo>
                    <a:lnTo>
                      <a:pt x="5753" y="552326"/>
                    </a:lnTo>
                    <a:lnTo>
                      <a:pt x="0" y="571110"/>
                    </a:lnTo>
                    <a:lnTo>
                      <a:pt x="4181" y="551917"/>
                    </a:lnTo>
                    <a:cubicBezTo>
                      <a:pt x="5601" y="545525"/>
                      <a:pt x="6906" y="539077"/>
                      <a:pt x="8591" y="532743"/>
                    </a:cubicBezTo>
                    <a:lnTo>
                      <a:pt x="13983" y="513769"/>
                    </a:lnTo>
                    <a:cubicBezTo>
                      <a:pt x="14783" y="510578"/>
                      <a:pt x="16097" y="507511"/>
                      <a:pt x="17135" y="504368"/>
                    </a:cubicBezTo>
                    <a:cubicBezTo>
                      <a:pt x="18221" y="501244"/>
                      <a:pt x="19288" y="498119"/>
                      <a:pt x="20783" y="494919"/>
                    </a:cubicBezTo>
                    <a:lnTo>
                      <a:pt x="20450" y="496167"/>
                    </a:lnTo>
                    <a:cubicBezTo>
                      <a:pt x="20783" y="493890"/>
                      <a:pt x="21107" y="493928"/>
                      <a:pt x="21431" y="492976"/>
                    </a:cubicBezTo>
                    <a:lnTo>
                      <a:pt x="22393" y="490928"/>
                    </a:lnTo>
                    <a:lnTo>
                      <a:pt x="24375" y="487032"/>
                    </a:lnTo>
                    <a:lnTo>
                      <a:pt x="28461" y="479422"/>
                    </a:lnTo>
                    <a:cubicBezTo>
                      <a:pt x="31185" y="474374"/>
                      <a:pt x="34023" y="469411"/>
                      <a:pt x="36890" y="464458"/>
                    </a:cubicBezTo>
                    <a:lnTo>
                      <a:pt x="54026" y="434769"/>
                    </a:lnTo>
                    <a:lnTo>
                      <a:pt x="88468" y="375647"/>
                    </a:lnTo>
                    <a:cubicBezTo>
                      <a:pt x="99860" y="355921"/>
                      <a:pt x="111014" y="336080"/>
                      <a:pt x="121901" y="316163"/>
                    </a:cubicBezTo>
                    <a:cubicBezTo>
                      <a:pt x="132607" y="296199"/>
                      <a:pt x="143085" y="275987"/>
                      <a:pt x="151381" y="255470"/>
                    </a:cubicBezTo>
                    <a:lnTo>
                      <a:pt x="201187" y="127949"/>
                    </a:lnTo>
                    <a:lnTo>
                      <a:pt x="226333" y="64256"/>
                    </a:lnTo>
                    <a:lnTo>
                      <a:pt x="238830" y="32366"/>
                    </a:lnTo>
                    <a:lnTo>
                      <a:pt x="244764" y="16316"/>
                    </a:lnTo>
                    <a:cubicBezTo>
                      <a:pt x="246526" y="10963"/>
                      <a:pt x="249012" y="5639"/>
                      <a:pt x="249469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8" name="任意多边形: 形状 1977">
                <a:extLst>
                  <a:ext uri="{FF2B5EF4-FFF2-40B4-BE49-F238E27FC236}">
                    <a16:creationId xmlns:a16="http://schemas.microsoft.com/office/drawing/2014/main" id="{13633ACB-2CA9-087F-F5C8-F7A838EFBAEF}"/>
                  </a:ext>
                </a:extLst>
              </p:cNvPr>
              <p:cNvSpPr/>
              <p:nvPr/>
            </p:nvSpPr>
            <p:spPr>
              <a:xfrm>
                <a:off x="8992542" y="1733822"/>
                <a:ext cx="113747" cy="28365"/>
              </a:xfrm>
              <a:custGeom>
                <a:avLst/>
                <a:gdLst>
                  <a:gd name="connsiteX0" fmla="*/ 0 w 113747"/>
                  <a:gd name="connsiteY0" fmla="*/ 28365 h 28365"/>
                  <a:gd name="connsiteX1" fmla="*/ 4839 w 113747"/>
                  <a:gd name="connsiteY1" fmla="*/ 26737 h 28365"/>
                  <a:gd name="connsiteX2" fmla="*/ 17621 w 113747"/>
                  <a:gd name="connsiteY2" fmla="*/ 22850 h 28365"/>
                  <a:gd name="connsiteX3" fmla="*/ 56693 w 113747"/>
                  <a:gd name="connsiteY3" fmla="*/ 12973 h 28365"/>
                  <a:gd name="connsiteX4" fmla="*/ 95898 w 113747"/>
                  <a:gd name="connsiteY4" fmla="*/ 4334 h 28365"/>
                  <a:gd name="connsiteX5" fmla="*/ 108775 w 113747"/>
                  <a:gd name="connsiteY5" fmla="*/ 1200 h 28365"/>
                  <a:gd name="connsiteX6" fmla="*/ 113748 w 113747"/>
                  <a:gd name="connsiteY6" fmla="*/ 0 h 28365"/>
                  <a:gd name="connsiteX7" fmla="*/ 109357 w 113747"/>
                  <a:gd name="connsiteY7" fmla="*/ 2562 h 28365"/>
                  <a:gd name="connsiteX8" fmla="*/ 97250 w 113747"/>
                  <a:gd name="connsiteY8" fmla="*/ 8515 h 28365"/>
                  <a:gd name="connsiteX9" fmla="*/ 79353 w 113747"/>
                  <a:gd name="connsiteY9" fmla="*/ 14859 h 28365"/>
                  <a:gd name="connsiteX10" fmla="*/ 58407 w 113747"/>
                  <a:gd name="connsiteY10" fmla="*/ 20422 h 28365"/>
                  <a:gd name="connsiteX11" fmla="*/ 18459 w 113747"/>
                  <a:gd name="connsiteY11" fmla="*/ 27156 h 28365"/>
                  <a:gd name="connsiteX12" fmla="*/ 5124 w 113747"/>
                  <a:gd name="connsiteY12" fmla="*/ 28204 h 28365"/>
                  <a:gd name="connsiteX13" fmla="*/ 0 w 113747"/>
                  <a:gd name="connsiteY13" fmla="*/ 28365 h 28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7" h="28365">
                    <a:moveTo>
                      <a:pt x="0" y="28365"/>
                    </a:moveTo>
                    <a:cubicBezTo>
                      <a:pt x="0" y="28365"/>
                      <a:pt x="1743" y="27718"/>
                      <a:pt x="4839" y="26737"/>
                    </a:cubicBezTo>
                    <a:cubicBezTo>
                      <a:pt x="7934" y="25803"/>
                      <a:pt x="12316" y="24355"/>
                      <a:pt x="17621" y="22850"/>
                    </a:cubicBezTo>
                    <a:cubicBezTo>
                      <a:pt x="28213" y="19783"/>
                      <a:pt x="42463" y="16326"/>
                      <a:pt x="56693" y="12973"/>
                    </a:cubicBezTo>
                    <a:cubicBezTo>
                      <a:pt x="70961" y="9820"/>
                      <a:pt x="85192" y="6687"/>
                      <a:pt x="95898" y="4334"/>
                    </a:cubicBezTo>
                    <a:cubicBezTo>
                      <a:pt x="101337" y="3324"/>
                      <a:pt x="105632" y="2029"/>
                      <a:pt x="108775" y="1200"/>
                    </a:cubicBezTo>
                    <a:cubicBezTo>
                      <a:pt x="111900" y="381"/>
                      <a:pt x="113748" y="0"/>
                      <a:pt x="113748" y="0"/>
                    </a:cubicBezTo>
                    <a:cubicBezTo>
                      <a:pt x="113748" y="0"/>
                      <a:pt x="112204" y="981"/>
                      <a:pt x="109357" y="2562"/>
                    </a:cubicBezTo>
                    <a:cubicBezTo>
                      <a:pt x="106490" y="4001"/>
                      <a:pt x="102470" y="6677"/>
                      <a:pt x="97250" y="8515"/>
                    </a:cubicBezTo>
                    <a:cubicBezTo>
                      <a:pt x="92088" y="10563"/>
                      <a:pt x="86011" y="13002"/>
                      <a:pt x="79353" y="14859"/>
                    </a:cubicBezTo>
                    <a:cubicBezTo>
                      <a:pt x="72733" y="16907"/>
                      <a:pt x="65589" y="18793"/>
                      <a:pt x="58407" y="20422"/>
                    </a:cubicBezTo>
                    <a:cubicBezTo>
                      <a:pt x="44034" y="23765"/>
                      <a:pt x="29470" y="25975"/>
                      <a:pt x="18459" y="27156"/>
                    </a:cubicBezTo>
                    <a:cubicBezTo>
                      <a:pt x="12973" y="27813"/>
                      <a:pt x="8325" y="27927"/>
                      <a:pt x="5124" y="28204"/>
                    </a:cubicBezTo>
                    <a:cubicBezTo>
                      <a:pt x="1867" y="28375"/>
                      <a:pt x="0" y="28365"/>
                      <a:pt x="0" y="2836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9" name="任意多边形: 形状 1978">
                <a:extLst>
                  <a:ext uri="{FF2B5EF4-FFF2-40B4-BE49-F238E27FC236}">
                    <a16:creationId xmlns:a16="http://schemas.microsoft.com/office/drawing/2014/main" id="{6ECCFA6E-56A9-9FDB-105B-999C20A556AF}"/>
                  </a:ext>
                </a:extLst>
              </p:cNvPr>
              <p:cNvSpPr/>
              <p:nvPr/>
            </p:nvSpPr>
            <p:spPr>
              <a:xfrm>
                <a:off x="9024050" y="1632915"/>
                <a:ext cx="100822" cy="71123"/>
              </a:xfrm>
              <a:custGeom>
                <a:avLst/>
                <a:gdLst>
                  <a:gd name="connsiteX0" fmla="*/ 0 w 100822"/>
                  <a:gd name="connsiteY0" fmla="*/ 71123 h 71123"/>
                  <a:gd name="connsiteX1" fmla="*/ 4334 w 100822"/>
                  <a:gd name="connsiteY1" fmla="*/ 67951 h 71123"/>
                  <a:gd name="connsiteX2" fmla="*/ 15831 w 100822"/>
                  <a:gd name="connsiteY2" fmla="*/ 59827 h 71123"/>
                  <a:gd name="connsiteX3" fmla="*/ 32176 w 100822"/>
                  <a:gd name="connsiteY3" fmla="*/ 48692 h 71123"/>
                  <a:gd name="connsiteX4" fmla="*/ 50892 w 100822"/>
                  <a:gd name="connsiteY4" fmla="*/ 36052 h 71123"/>
                  <a:gd name="connsiteX5" fmla="*/ 69475 w 100822"/>
                  <a:gd name="connsiteY5" fmla="*/ 23289 h 71123"/>
                  <a:gd name="connsiteX6" fmla="*/ 85477 w 100822"/>
                  <a:gd name="connsiteY6" fmla="*/ 11811 h 71123"/>
                  <a:gd name="connsiteX7" fmla="*/ 96460 w 100822"/>
                  <a:gd name="connsiteY7" fmla="*/ 3181 h 71123"/>
                  <a:gd name="connsiteX8" fmla="*/ 100822 w 100822"/>
                  <a:gd name="connsiteY8" fmla="*/ 0 h 71123"/>
                  <a:gd name="connsiteX9" fmla="*/ 88364 w 100822"/>
                  <a:gd name="connsiteY9" fmla="*/ 15107 h 71123"/>
                  <a:gd name="connsiteX10" fmla="*/ 73562 w 100822"/>
                  <a:gd name="connsiteY10" fmla="*/ 28651 h 71123"/>
                  <a:gd name="connsiteX11" fmla="*/ 55178 w 100822"/>
                  <a:gd name="connsiteY11" fmla="*/ 42367 h 71123"/>
                  <a:gd name="connsiteX12" fmla="*/ 35709 w 100822"/>
                  <a:gd name="connsiteY12" fmla="*/ 54397 h 71123"/>
                  <a:gd name="connsiteX13" fmla="*/ 18012 w 100822"/>
                  <a:gd name="connsiteY13" fmla="*/ 63608 h 71123"/>
                  <a:gd name="connsiteX14" fmla="*/ 0 w 100822"/>
                  <a:gd name="connsiteY14" fmla="*/ 71123 h 7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822" h="71123">
                    <a:moveTo>
                      <a:pt x="0" y="71123"/>
                    </a:moveTo>
                    <a:cubicBezTo>
                      <a:pt x="0" y="71123"/>
                      <a:pt x="1581" y="69971"/>
                      <a:pt x="4334" y="67951"/>
                    </a:cubicBezTo>
                    <a:cubicBezTo>
                      <a:pt x="7115" y="65989"/>
                      <a:pt x="11078" y="63189"/>
                      <a:pt x="15831" y="59827"/>
                    </a:cubicBezTo>
                    <a:cubicBezTo>
                      <a:pt x="20612" y="56569"/>
                      <a:pt x="26194" y="52759"/>
                      <a:pt x="32176" y="48692"/>
                    </a:cubicBezTo>
                    <a:cubicBezTo>
                      <a:pt x="38148" y="44663"/>
                      <a:pt x="44520" y="40357"/>
                      <a:pt x="50892" y="36052"/>
                    </a:cubicBezTo>
                    <a:cubicBezTo>
                      <a:pt x="57236" y="31737"/>
                      <a:pt x="63465" y="27261"/>
                      <a:pt x="69475" y="23289"/>
                    </a:cubicBezTo>
                    <a:cubicBezTo>
                      <a:pt x="75219" y="18974"/>
                      <a:pt x="80667" y="15069"/>
                      <a:pt x="85477" y="11811"/>
                    </a:cubicBezTo>
                    <a:cubicBezTo>
                      <a:pt x="89887" y="8153"/>
                      <a:pt x="93812" y="5305"/>
                      <a:pt x="96460" y="3181"/>
                    </a:cubicBezTo>
                    <a:cubicBezTo>
                      <a:pt x="99174" y="1114"/>
                      <a:pt x="100822" y="0"/>
                      <a:pt x="100822" y="0"/>
                    </a:cubicBezTo>
                    <a:cubicBezTo>
                      <a:pt x="100822" y="0"/>
                      <a:pt x="96164" y="6182"/>
                      <a:pt x="88364" y="15107"/>
                    </a:cubicBezTo>
                    <a:cubicBezTo>
                      <a:pt x="84153" y="19174"/>
                      <a:pt x="79086" y="23813"/>
                      <a:pt x="73562" y="28651"/>
                    </a:cubicBezTo>
                    <a:cubicBezTo>
                      <a:pt x="67828" y="33204"/>
                      <a:pt x="61541" y="37862"/>
                      <a:pt x="55178" y="42367"/>
                    </a:cubicBezTo>
                    <a:cubicBezTo>
                      <a:pt x="48587" y="46520"/>
                      <a:pt x="42139" y="50940"/>
                      <a:pt x="35709" y="54397"/>
                    </a:cubicBezTo>
                    <a:cubicBezTo>
                      <a:pt x="29337" y="57979"/>
                      <a:pt x="23327" y="61189"/>
                      <a:pt x="18012" y="63608"/>
                    </a:cubicBezTo>
                    <a:cubicBezTo>
                      <a:pt x="7429" y="68609"/>
                      <a:pt x="0" y="71123"/>
                      <a:pt x="0" y="7112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0" name="任意多边形: 形状 1979">
                <a:extLst>
                  <a:ext uri="{FF2B5EF4-FFF2-40B4-BE49-F238E27FC236}">
                    <a16:creationId xmlns:a16="http://schemas.microsoft.com/office/drawing/2014/main" id="{42B45C24-7F99-DDD0-C8BB-D010E9303DE9}"/>
                  </a:ext>
                </a:extLst>
              </p:cNvPr>
              <p:cNvSpPr/>
              <p:nvPr/>
            </p:nvSpPr>
            <p:spPr>
              <a:xfrm>
                <a:off x="8923050" y="1689855"/>
                <a:ext cx="35477" cy="129492"/>
              </a:xfrm>
              <a:custGeom>
                <a:avLst/>
                <a:gdLst>
                  <a:gd name="connsiteX0" fmla="*/ 35478 w 35477"/>
                  <a:gd name="connsiteY0" fmla="*/ 129492 h 129492"/>
                  <a:gd name="connsiteX1" fmla="*/ 32649 w 35477"/>
                  <a:gd name="connsiteY1" fmla="*/ 124396 h 129492"/>
                  <a:gd name="connsiteX2" fmla="*/ 25867 w 35477"/>
                  <a:gd name="connsiteY2" fmla="*/ 110614 h 129492"/>
                  <a:gd name="connsiteX3" fmla="*/ 17542 w 35477"/>
                  <a:gd name="connsiteY3" fmla="*/ 90583 h 129492"/>
                  <a:gd name="connsiteX4" fmla="*/ 9560 w 35477"/>
                  <a:gd name="connsiteY4" fmla="*/ 67018 h 129492"/>
                  <a:gd name="connsiteX5" fmla="*/ 3493 w 35477"/>
                  <a:gd name="connsiteY5" fmla="*/ 42843 h 129492"/>
                  <a:gd name="connsiteX6" fmla="*/ 1645 w 35477"/>
                  <a:gd name="connsiteY6" fmla="*/ 31480 h 129492"/>
                  <a:gd name="connsiteX7" fmla="*/ 273 w 35477"/>
                  <a:gd name="connsiteY7" fmla="*/ 21269 h 129492"/>
                  <a:gd name="connsiteX8" fmla="*/ 7 w 35477"/>
                  <a:gd name="connsiteY8" fmla="*/ 12525 h 129492"/>
                  <a:gd name="connsiteX9" fmla="*/ 7 w 35477"/>
                  <a:gd name="connsiteY9" fmla="*/ 5810 h 129492"/>
                  <a:gd name="connsiteX10" fmla="*/ 159 w 35477"/>
                  <a:gd name="connsiteY10" fmla="*/ 0 h 129492"/>
                  <a:gd name="connsiteX11" fmla="*/ 1493 w 35477"/>
                  <a:gd name="connsiteY11" fmla="*/ 5705 h 129492"/>
                  <a:gd name="connsiteX12" fmla="*/ 2855 w 35477"/>
                  <a:gd name="connsiteY12" fmla="*/ 12211 h 129492"/>
                  <a:gd name="connsiteX13" fmla="*/ 4636 w 35477"/>
                  <a:gd name="connsiteY13" fmla="*/ 20555 h 129492"/>
                  <a:gd name="connsiteX14" fmla="*/ 10065 w 35477"/>
                  <a:gd name="connsiteY14" fmla="*/ 41262 h 129492"/>
                  <a:gd name="connsiteX15" fmla="*/ 16923 w 35477"/>
                  <a:gd name="connsiteY15" fmla="*/ 64846 h 129492"/>
                  <a:gd name="connsiteX16" fmla="*/ 29991 w 35477"/>
                  <a:gd name="connsiteY16" fmla="*/ 109090 h 129492"/>
                  <a:gd name="connsiteX17" fmla="*/ 34049 w 35477"/>
                  <a:gd name="connsiteY17" fmla="*/ 123844 h 129492"/>
                  <a:gd name="connsiteX18" fmla="*/ 35478 w 35477"/>
                  <a:gd name="connsiteY18" fmla="*/ 129492 h 12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77" h="129492">
                    <a:moveTo>
                      <a:pt x="35478" y="129492"/>
                    </a:moveTo>
                    <a:cubicBezTo>
                      <a:pt x="35478" y="129492"/>
                      <a:pt x="34354" y="127683"/>
                      <a:pt x="32649" y="124396"/>
                    </a:cubicBezTo>
                    <a:cubicBezTo>
                      <a:pt x="31020" y="121072"/>
                      <a:pt x="28429" y="116415"/>
                      <a:pt x="25867" y="110614"/>
                    </a:cubicBezTo>
                    <a:cubicBezTo>
                      <a:pt x="23162" y="104861"/>
                      <a:pt x="20333" y="98003"/>
                      <a:pt x="17542" y="90583"/>
                    </a:cubicBezTo>
                    <a:cubicBezTo>
                      <a:pt x="14561" y="83220"/>
                      <a:pt x="12180" y="75086"/>
                      <a:pt x="9560" y="67018"/>
                    </a:cubicBezTo>
                    <a:cubicBezTo>
                      <a:pt x="7150" y="58893"/>
                      <a:pt x="5264" y="50587"/>
                      <a:pt x="3493" y="42843"/>
                    </a:cubicBezTo>
                    <a:cubicBezTo>
                      <a:pt x="2597" y="38967"/>
                      <a:pt x="2197" y="35090"/>
                      <a:pt x="1645" y="31480"/>
                    </a:cubicBezTo>
                    <a:cubicBezTo>
                      <a:pt x="1092" y="27870"/>
                      <a:pt x="654" y="24432"/>
                      <a:pt x="273" y="21269"/>
                    </a:cubicBezTo>
                    <a:cubicBezTo>
                      <a:pt x="-155" y="18117"/>
                      <a:pt x="64" y="15116"/>
                      <a:pt x="7" y="12525"/>
                    </a:cubicBezTo>
                    <a:cubicBezTo>
                      <a:pt x="7" y="9935"/>
                      <a:pt x="7" y="7668"/>
                      <a:pt x="7" y="5810"/>
                    </a:cubicBezTo>
                    <a:cubicBezTo>
                      <a:pt x="35" y="2096"/>
                      <a:pt x="159" y="0"/>
                      <a:pt x="159" y="0"/>
                    </a:cubicBezTo>
                    <a:cubicBezTo>
                      <a:pt x="159" y="0"/>
                      <a:pt x="711" y="2086"/>
                      <a:pt x="1493" y="5705"/>
                    </a:cubicBezTo>
                    <a:cubicBezTo>
                      <a:pt x="1873" y="7506"/>
                      <a:pt x="2331" y="9687"/>
                      <a:pt x="2855" y="12211"/>
                    </a:cubicBezTo>
                    <a:cubicBezTo>
                      <a:pt x="3455" y="14697"/>
                      <a:pt x="3817" y="17526"/>
                      <a:pt x="4636" y="20555"/>
                    </a:cubicBezTo>
                    <a:cubicBezTo>
                      <a:pt x="6407" y="26622"/>
                      <a:pt x="8084" y="33709"/>
                      <a:pt x="10065" y="41262"/>
                    </a:cubicBezTo>
                    <a:cubicBezTo>
                      <a:pt x="12446" y="48749"/>
                      <a:pt x="14389" y="56864"/>
                      <a:pt x="16923" y="64846"/>
                    </a:cubicBezTo>
                    <a:cubicBezTo>
                      <a:pt x="21676" y="80934"/>
                      <a:pt x="26429" y="97022"/>
                      <a:pt x="29991" y="109090"/>
                    </a:cubicBezTo>
                    <a:cubicBezTo>
                      <a:pt x="31668" y="115195"/>
                      <a:pt x="33068" y="120282"/>
                      <a:pt x="34049" y="123844"/>
                    </a:cubicBezTo>
                    <a:cubicBezTo>
                      <a:pt x="34944" y="127444"/>
                      <a:pt x="35478" y="129492"/>
                      <a:pt x="35478" y="129492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5" name="图形 3">
              <a:extLst>
                <a:ext uri="{FF2B5EF4-FFF2-40B4-BE49-F238E27FC236}">
                  <a16:creationId xmlns:a16="http://schemas.microsoft.com/office/drawing/2014/main" id="{5F4F5C34-51E9-CF7B-6C64-1F0D860527BA}"/>
                </a:ext>
              </a:extLst>
            </p:cNvPr>
            <p:cNvGrpSpPr/>
            <p:nvPr/>
          </p:nvGrpSpPr>
          <p:grpSpPr>
            <a:xfrm>
              <a:off x="8580547" y="1728088"/>
              <a:ext cx="260737" cy="214817"/>
              <a:chOff x="8580547" y="1728088"/>
              <a:chExt cx="260737" cy="214817"/>
            </a:xfrm>
          </p:grpSpPr>
          <p:sp>
            <p:nvSpPr>
              <p:cNvPr id="1971" name="任意多边形: 形状 1970">
                <a:extLst>
                  <a:ext uri="{FF2B5EF4-FFF2-40B4-BE49-F238E27FC236}">
                    <a16:creationId xmlns:a16="http://schemas.microsoft.com/office/drawing/2014/main" id="{EA94D582-5C7F-6A11-D2A6-80ED6F9A29B1}"/>
                  </a:ext>
                </a:extLst>
              </p:cNvPr>
              <p:cNvSpPr/>
              <p:nvPr/>
            </p:nvSpPr>
            <p:spPr>
              <a:xfrm>
                <a:off x="8580547" y="1728088"/>
                <a:ext cx="255127" cy="206759"/>
              </a:xfrm>
              <a:custGeom>
                <a:avLst/>
                <a:gdLst>
                  <a:gd name="connsiteX0" fmla="*/ 255127 w 255127"/>
                  <a:gd name="connsiteY0" fmla="*/ 206759 h 206759"/>
                  <a:gd name="connsiteX1" fmla="*/ 150762 w 255127"/>
                  <a:gd name="connsiteY1" fmla="*/ 53635 h 206759"/>
                  <a:gd name="connsiteX2" fmla="*/ 0 w 255127"/>
                  <a:gd name="connsiteY2" fmla="*/ 0 h 206759"/>
                  <a:gd name="connsiteX3" fmla="*/ 105042 w 255127"/>
                  <a:gd name="connsiteY3" fmla="*/ 176489 h 206759"/>
                  <a:gd name="connsiteX4" fmla="*/ 255127 w 255127"/>
                  <a:gd name="connsiteY4" fmla="*/ 206759 h 20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127" h="206759">
                    <a:moveTo>
                      <a:pt x="255127" y="206759"/>
                    </a:moveTo>
                    <a:cubicBezTo>
                      <a:pt x="255127" y="206759"/>
                      <a:pt x="201216" y="85173"/>
                      <a:pt x="150762" y="53635"/>
                    </a:cubicBezTo>
                    <a:cubicBezTo>
                      <a:pt x="89049" y="15059"/>
                      <a:pt x="82163" y="28032"/>
                      <a:pt x="0" y="0"/>
                    </a:cubicBezTo>
                    <a:cubicBezTo>
                      <a:pt x="0" y="0"/>
                      <a:pt x="54083" y="149133"/>
                      <a:pt x="105042" y="176489"/>
                    </a:cubicBezTo>
                    <a:cubicBezTo>
                      <a:pt x="156001" y="203864"/>
                      <a:pt x="208207" y="181318"/>
                      <a:pt x="255127" y="206759"/>
                    </a:cubicBezTo>
                    <a:close/>
                  </a:path>
                </a:pathLst>
              </a:custGeom>
              <a:solidFill>
                <a:srgbClr val="89AD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2" name="任意多边形: 形状 1971">
                <a:extLst>
                  <a:ext uri="{FF2B5EF4-FFF2-40B4-BE49-F238E27FC236}">
                    <a16:creationId xmlns:a16="http://schemas.microsoft.com/office/drawing/2014/main" id="{9662865B-FBA2-7F42-58C4-5D67405C8FD2}"/>
                  </a:ext>
                </a:extLst>
              </p:cNvPr>
              <p:cNvSpPr/>
              <p:nvPr/>
            </p:nvSpPr>
            <p:spPr>
              <a:xfrm>
                <a:off x="8591025" y="1740909"/>
                <a:ext cx="250259" cy="201996"/>
              </a:xfrm>
              <a:custGeom>
                <a:avLst/>
                <a:gdLst>
                  <a:gd name="connsiteX0" fmla="*/ 0 w 250259"/>
                  <a:gd name="connsiteY0" fmla="*/ 0 h 201996"/>
                  <a:gd name="connsiteX1" fmla="*/ 5629 w 250259"/>
                  <a:gd name="connsiteY1" fmla="*/ 6420 h 201996"/>
                  <a:gd name="connsiteX2" fmla="*/ 12049 w 250259"/>
                  <a:gd name="connsiteY2" fmla="*/ 12192 h 201996"/>
                  <a:gd name="connsiteX3" fmla="*/ 25251 w 250259"/>
                  <a:gd name="connsiteY3" fmla="*/ 23393 h 201996"/>
                  <a:gd name="connsiteX4" fmla="*/ 51673 w 250259"/>
                  <a:gd name="connsiteY4" fmla="*/ 45777 h 201996"/>
                  <a:gd name="connsiteX5" fmla="*/ 77714 w 250259"/>
                  <a:gd name="connsiteY5" fmla="*/ 68675 h 201996"/>
                  <a:gd name="connsiteX6" fmla="*/ 90611 w 250259"/>
                  <a:gd name="connsiteY6" fmla="*/ 79867 h 201996"/>
                  <a:gd name="connsiteX7" fmla="*/ 104261 w 250259"/>
                  <a:gd name="connsiteY7" fmla="*/ 90221 h 201996"/>
                  <a:gd name="connsiteX8" fmla="*/ 161544 w 250259"/>
                  <a:gd name="connsiteY8" fmla="*/ 128768 h 201996"/>
                  <a:gd name="connsiteX9" fmla="*/ 190605 w 250259"/>
                  <a:gd name="connsiteY9" fmla="*/ 147599 h 201996"/>
                  <a:gd name="connsiteX10" fmla="*/ 205187 w 250259"/>
                  <a:gd name="connsiteY10" fmla="*/ 156972 h 201996"/>
                  <a:gd name="connsiteX11" fmla="*/ 212407 w 250259"/>
                  <a:gd name="connsiteY11" fmla="*/ 161801 h 201996"/>
                  <a:gd name="connsiteX12" fmla="*/ 215989 w 250259"/>
                  <a:gd name="connsiteY12" fmla="*/ 164306 h 201996"/>
                  <a:gd name="connsiteX13" fmla="*/ 217780 w 250259"/>
                  <a:gd name="connsiteY13" fmla="*/ 165621 h 201996"/>
                  <a:gd name="connsiteX14" fmla="*/ 219846 w 250259"/>
                  <a:gd name="connsiteY14" fmla="*/ 167611 h 201996"/>
                  <a:gd name="connsiteX15" fmla="*/ 219389 w 250259"/>
                  <a:gd name="connsiteY15" fmla="*/ 167059 h 201996"/>
                  <a:gd name="connsiteX16" fmla="*/ 223799 w 250259"/>
                  <a:gd name="connsiteY16" fmla="*/ 171069 h 201996"/>
                  <a:gd name="connsiteX17" fmla="*/ 227943 w 250259"/>
                  <a:gd name="connsiteY17" fmla="*/ 175203 h 201996"/>
                  <a:gd name="connsiteX18" fmla="*/ 235753 w 250259"/>
                  <a:gd name="connsiteY18" fmla="*/ 183852 h 201996"/>
                  <a:gd name="connsiteX19" fmla="*/ 243059 w 250259"/>
                  <a:gd name="connsiteY19" fmla="*/ 192891 h 201996"/>
                  <a:gd name="connsiteX20" fmla="*/ 250260 w 250259"/>
                  <a:gd name="connsiteY20" fmla="*/ 201997 h 201996"/>
                  <a:gd name="connsiteX21" fmla="*/ 242449 w 250259"/>
                  <a:gd name="connsiteY21" fmla="*/ 193415 h 201996"/>
                  <a:gd name="connsiteX22" fmla="*/ 234648 w 250259"/>
                  <a:gd name="connsiteY22" fmla="*/ 184871 h 201996"/>
                  <a:gd name="connsiteX23" fmla="*/ 226476 w 250259"/>
                  <a:gd name="connsiteY23" fmla="*/ 176708 h 201996"/>
                  <a:gd name="connsiteX24" fmla="*/ 222209 w 250259"/>
                  <a:gd name="connsiteY24" fmla="*/ 172869 h 201996"/>
                  <a:gd name="connsiteX25" fmla="*/ 217865 w 250259"/>
                  <a:gd name="connsiteY25" fmla="*/ 169297 h 201996"/>
                  <a:gd name="connsiteX26" fmla="*/ 217399 w 250259"/>
                  <a:gd name="connsiteY26" fmla="*/ 168745 h 201996"/>
                  <a:gd name="connsiteX27" fmla="*/ 216151 w 250259"/>
                  <a:gd name="connsiteY27" fmla="*/ 167973 h 201996"/>
                  <a:gd name="connsiteX28" fmla="*/ 214351 w 250259"/>
                  <a:gd name="connsiteY28" fmla="*/ 166849 h 201996"/>
                  <a:gd name="connsiteX29" fmla="*/ 210645 w 250259"/>
                  <a:gd name="connsiteY29" fmla="*/ 164659 h 201996"/>
                  <a:gd name="connsiteX30" fmla="*/ 203149 w 250259"/>
                  <a:gd name="connsiteY30" fmla="*/ 160344 h 201996"/>
                  <a:gd name="connsiteX31" fmla="*/ 188166 w 250259"/>
                  <a:gd name="connsiteY31" fmla="*/ 151667 h 201996"/>
                  <a:gd name="connsiteX32" fmla="*/ 158210 w 250259"/>
                  <a:gd name="connsiteY32" fmla="*/ 134188 h 201996"/>
                  <a:gd name="connsiteX33" fmla="*/ 99860 w 250259"/>
                  <a:gd name="connsiteY33" fmla="*/ 96364 h 201996"/>
                  <a:gd name="connsiteX34" fmla="*/ 85896 w 250259"/>
                  <a:gd name="connsiteY34" fmla="*/ 85792 h 201996"/>
                  <a:gd name="connsiteX35" fmla="*/ 72723 w 250259"/>
                  <a:gd name="connsiteY35" fmla="*/ 74171 h 201996"/>
                  <a:gd name="connsiteX36" fmla="*/ 47396 w 250259"/>
                  <a:gd name="connsiteY36" fmla="*/ 50559 h 201996"/>
                  <a:gd name="connsiteX37" fmla="*/ 22527 w 250259"/>
                  <a:gd name="connsiteY37" fmla="*/ 26375 h 201996"/>
                  <a:gd name="connsiteX38" fmla="*/ 10496 w 250259"/>
                  <a:gd name="connsiteY38" fmla="*/ 13811 h 201996"/>
                  <a:gd name="connsiteX39" fmla="*/ 0 w 250259"/>
                  <a:gd name="connsiteY39" fmla="*/ 0 h 20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0259" h="201996">
                    <a:moveTo>
                      <a:pt x="0" y="0"/>
                    </a:moveTo>
                    <a:cubicBezTo>
                      <a:pt x="1162" y="2629"/>
                      <a:pt x="3629" y="4401"/>
                      <a:pt x="5629" y="6420"/>
                    </a:cubicBezTo>
                    <a:cubicBezTo>
                      <a:pt x="7725" y="8391"/>
                      <a:pt x="9868" y="10306"/>
                      <a:pt x="12049" y="12192"/>
                    </a:cubicBezTo>
                    <a:lnTo>
                      <a:pt x="25251" y="23393"/>
                    </a:lnTo>
                    <a:lnTo>
                      <a:pt x="51673" y="45777"/>
                    </a:lnTo>
                    <a:cubicBezTo>
                      <a:pt x="60369" y="53369"/>
                      <a:pt x="69170" y="60874"/>
                      <a:pt x="77714" y="68675"/>
                    </a:cubicBezTo>
                    <a:cubicBezTo>
                      <a:pt x="82048" y="72638"/>
                      <a:pt x="86125" y="76352"/>
                      <a:pt x="90611" y="79867"/>
                    </a:cubicBezTo>
                    <a:cubicBezTo>
                      <a:pt x="95079" y="83401"/>
                      <a:pt x="99631" y="86839"/>
                      <a:pt x="104261" y="90221"/>
                    </a:cubicBezTo>
                    <a:cubicBezTo>
                      <a:pt x="122853" y="103651"/>
                      <a:pt x="142170" y="116243"/>
                      <a:pt x="161544" y="128768"/>
                    </a:cubicBezTo>
                    <a:lnTo>
                      <a:pt x="190605" y="147599"/>
                    </a:lnTo>
                    <a:lnTo>
                      <a:pt x="205187" y="156972"/>
                    </a:lnTo>
                    <a:lnTo>
                      <a:pt x="212407" y="161801"/>
                    </a:lnTo>
                    <a:lnTo>
                      <a:pt x="215989" y="164306"/>
                    </a:lnTo>
                    <a:lnTo>
                      <a:pt x="217780" y="165621"/>
                    </a:lnTo>
                    <a:cubicBezTo>
                      <a:pt x="218446" y="166240"/>
                      <a:pt x="218780" y="166154"/>
                      <a:pt x="219846" y="167611"/>
                    </a:cubicBezTo>
                    <a:lnTo>
                      <a:pt x="219389" y="167059"/>
                    </a:lnTo>
                    <a:cubicBezTo>
                      <a:pt x="221008" y="168335"/>
                      <a:pt x="222390" y="169697"/>
                      <a:pt x="223799" y="171069"/>
                    </a:cubicBezTo>
                    <a:cubicBezTo>
                      <a:pt x="225180" y="172460"/>
                      <a:pt x="226676" y="173736"/>
                      <a:pt x="227943" y="175203"/>
                    </a:cubicBezTo>
                    <a:lnTo>
                      <a:pt x="235753" y="183852"/>
                    </a:lnTo>
                    <a:cubicBezTo>
                      <a:pt x="238315" y="186766"/>
                      <a:pt x="240640" y="189862"/>
                      <a:pt x="243059" y="192891"/>
                    </a:cubicBezTo>
                    <a:lnTo>
                      <a:pt x="250260" y="201997"/>
                    </a:lnTo>
                    <a:lnTo>
                      <a:pt x="242449" y="193415"/>
                    </a:lnTo>
                    <a:cubicBezTo>
                      <a:pt x="239820" y="190595"/>
                      <a:pt x="237325" y="187652"/>
                      <a:pt x="234648" y="184871"/>
                    </a:cubicBezTo>
                    <a:lnTo>
                      <a:pt x="226476" y="176708"/>
                    </a:lnTo>
                    <a:cubicBezTo>
                      <a:pt x="225133" y="175317"/>
                      <a:pt x="223618" y="174155"/>
                      <a:pt x="222209" y="172869"/>
                    </a:cubicBezTo>
                    <a:cubicBezTo>
                      <a:pt x="220780" y="171602"/>
                      <a:pt x="219332" y="170336"/>
                      <a:pt x="217865" y="169297"/>
                    </a:cubicBezTo>
                    <a:lnTo>
                      <a:pt x="217399" y="168745"/>
                    </a:lnTo>
                    <a:cubicBezTo>
                      <a:pt x="217560" y="169069"/>
                      <a:pt x="216617" y="168212"/>
                      <a:pt x="216151" y="167973"/>
                    </a:cubicBezTo>
                    <a:lnTo>
                      <a:pt x="214351" y="166849"/>
                    </a:lnTo>
                    <a:lnTo>
                      <a:pt x="210645" y="164659"/>
                    </a:lnTo>
                    <a:lnTo>
                      <a:pt x="203149" y="160344"/>
                    </a:lnTo>
                    <a:lnTo>
                      <a:pt x="188166" y="151667"/>
                    </a:lnTo>
                    <a:lnTo>
                      <a:pt x="158210" y="134188"/>
                    </a:lnTo>
                    <a:cubicBezTo>
                      <a:pt x="138398" y="122215"/>
                      <a:pt x="118758" y="109938"/>
                      <a:pt x="99860" y="96364"/>
                    </a:cubicBezTo>
                    <a:cubicBezTo>
                      <a:pt x="95126" y="92974"/>
                      <a:pt x="90449" y="89497"/>
                      <a:pt x="85896" y="85792"/>
                    </a:cubicBezTo>
                    <a:cubicBezTo>
                      <a:pt x="81324" y="82153"/>
                      <a:pt x="76867" y="78048"/>
                      <a:pt x="72723" y="74171"/>
                    </a:cubicBezTo>
                    <a:lnTo>
                      <a:pt x="47396" y="50559"/>
                    </a:lnTo>
                    <a:lnTo>
                      <a:pt x="22527" y="26375"/>
                    </a:lnTo>
                    <a:cubicBezTo>
                      <a:pt x="18383" y="22317"/>
                      <a:pt x="14449" y="18050"/>
                      <a:pt x="10496" y="13811"/>
                    </a:cubicBezTo>
                    <a:cubicBezTo>
                      <a:pt x="6763" y="9449"/>
                      <a:pt x="2191" y="5439"/>
                      <a:pt x="0" y="0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3" name="任意多边形: 形状 1972">
                <a:extLst>
                  <a:ext uri="{FF2B5EF4-FFF2-40B4-BE49-F238E27FC236}">
                    <a16:creationId xmlns:a16="http://schemas.microsoft.com/office/drawing/2014/main" id="{9FC98339-3701-34E6-FB32-FDA5C85864CF}"/>
                  </a:ext>
                </a:extLst>
              </p:cNvPr>
              <p:cNvSpPr/>
              <p:nvPr/>
            </p:nvSpPr>
            <p:spPr>
              <a:xfrm>
                <a:off x="8641317" y="1852080"/>
                <a:ext cx="77819" cy="13722"/>
              </a:xfrm>
              <a:custGeom>
                <a:avLst/>
                <a:gdLst>
                  <a:gd name="connsiteX0" fmla="*/ 77819 w 77819"/>
                  <a:gd name="connsiteY0" fmla="*/ 33 h 13722"/>
                  <a:gd name="connsiteX1" fmla="*/ 66199 w 77819"/>
                  <a:gd name="connsiteY1" fmla="*/ 4700 h 13722"/>
                  <a:gd name="connsiteX2" fmla="*/ 39776 w 77819"/>
                  <a:gd name="connsiteY2" fmla="*/ 11377 h 13722"/>
                  <a:gd name="connsiteX3" fmla="*/ 25308 w 77819"/>
                  <a:gd name="connsiteY3" fmla="*/ 13254 h 13722"/>
                  <a:gd name="connsiteX4" fmla="*/ 12506 w 77819"/>
                  <a:gd name="connsiteY4" fmla="*/ 13702 h 13722"/>
                  <a:gd name="connsiteX5" fmla="*/ 3381 w 77819"/>
                  <a:gd name="connsiteY5" fmla="*/ 12873 h 13722"/>
                  <a:gd name="connsiteX6" fmla="*/ 0 w 77819"/>
                  <a:gd name="connsiteY6" fmla="*/ 12244 h 13722"/>
                  <a:gd name="connsiteX7" fmla="*/ 3372 w 77819"/>
                  <a:gd name="connsiteY7" fmla="*/ 11358 h 13722"/>
                  <a:gd name="connsiteX8" fmla="*/ 12078 w 77819"/>
                  <a:gd name="connsiteY8" fmla="*/ 9339 h 13722"/>
                  <a:gd name="connsiteX9" fmla="*/ 38471 w 77819"/>
                  <a:gd name="connsiteY9" fmla="*/ 3853 h 13722"/>
                  <a:gd name="connsiteX10" fmla="*/ 65313 w 77819"/>
                  <a:gd name="connsiteY10" fmla="*/ 414 h 13722"/>
                  <a:gd name="connsiteX11" fmla="*/ 77819 w 77819"/>
                  <a:gd name="connsiteY11" fmla="*/ 33 h 1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19" h="13722">
                    <a:moveTo>
                      <a:pt x="77819" y="33"/>
                    </a:moveTo>
                    <a:cubicBezTo>
                      <a:pt x="77819" y="33"/>
                      <a:pt x="73266" y="2338"/>
                      <a:pt x="66199" y="4700"/>
                    </a:cubicBezTo>
                    <a:cubicBezTo>
                      <a:pt x="59131" y="7110"/>
                      <a:pt x="49549" y="9692"/>
                      <a:pt x="39776" y="11377"/>
                    </a:cubicBezTo>
                    <a:cubicBezTo>
                      <a:pt x="34890" y="12187"/>
                      <a:pt x="29966" y="12882"/>
                      <a:pt x="25308" y="13254"/>
                    </a:cubicBezTo>
                    <a:cubicBezTo>
                      <a:pt x="20688" y="13759"/>
                      <a:pt x="16259" y="13749"/>
                      <a:pt x="12506" y="13702"/>
                    </a:cubicBezTo>
                    <a:cubicBezTo>
                      <a:pt x="8772" y="13778"/>
                      <a:pt x="5563" y="13187"/>
                      <a:pt x="3381" y="12873"/>
                    </a:cubicBezTo>
                    <a:cubicBezTo>
                      <a:pt x="1200" y="12521"/>
                      <a:pt x="0" y="12244"/>
                      <a:pt x="0" y="12244"/>
                    </a:cubicBezTo>
                    <a:cubicBezTo>
                      <a:pt x="0" y="12244"/>
                      <a:pt x="1219" y="11920"/>
                      <a:pt x="3372" y="11358"/>
                    </a:cubicBezTo>
                    <a:cubicBezTo>
                      <a:pt x="5524" y="10806"/>
                      <a:pt x="8468" y="10301"/>
                      <a:pt x="12078" y="9339"/>
                    </a:cubicBezTo>
                    <a:cubicBezTo>
                      <a:pt x="19240" y="7634"/>
                      <a:pt x="28803" y="5586"/>
                      <a:pt x="38471" y="3853"/>
                    </a:cubicBezTo>
                    <a:cubicBezTo>
                      <a:pt x="48139" y="2233"/>
                      <a:pt x="57902" y="929"/>
                      <a:pt x="65313" y="414"/>
                    </a:cubicBezTo>
                    <a:cubicBezTo>
                      <a:pt x="72733" y="-167"/>
                      <a:pt x="77819" y="33"/>
                      <a:pt x="77819" y="33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4" name="任意多边形: 形状 1973">
                <a:extLst>
                  <a:ext uri="{FF2B5EF4-FFF2-40B4-BE49-F238E27FC236}">
                    <a16:creationId xmlns:a16="http://schemas.microsoft.com/office/drawing/2014/main" id="{41B13CE7-ACB7-F102-7622-095F0C25DD95}"/>
                  </a:ext>
                </a:extLst>
              </p:cNvPr>
              <p:cNvSpPr/>
              <p:nvPr/>
            </p:nvSpPr>
            <p:spPr>
              <a:xfrm>
                <a:off x="8633059" y="1822797"/>
                <a:ext cx="53063" cy="10633"/>
              </a:xfrm>
              <a:custGeom>
                <a:avLst/>
                <a:gdLst>
                  <a:gd name="connsiteX0" fmla="*/ 53064 w 53063"/>
                  <a:gd name="connsiteY0" fmla="*/ 6275 h 10633"/>
                  <a:gd name="connsiteX1" fmla="*/ 44796 w 53063"/>
                  <a:gd name="connsiteY1" fmla="*/ 9333 h 10633"/>
                  <a:gd name="connsiteX2" fmla="*/ 40624 w 53063"/>
                  <a:gd name="connsiteY2" fmla="*/ 10095 h 10633"/>
                  <a:gd name="connsiteX3" fmla="*/ 35928 w 53063"/>
                  <a:gd name="connsiteY3" fmla="*/ 10571 h 10633"/>
                  <a:gd name="connsiteX4" fmla="*/ 25698 w 53063"/>
                  <a:gd name="connsiteY4" fmla="*/ 10200 h 10633"/>
                  <a:gd name="connsiteX5" fmla="*/ 20555 w 53063"/>
                  <a:gd name="connsiteY5" fmla="*/ 9380 h 10633"/>
                  <a:gd name="connsiteX6" fmla="*/ 15697 w 53063"/>
                  <a:gd name="connsiteY6" fmla="*/ 8037 h 10633"/>
                  <a:gd name="connsiteX7" fmla="*/ 7401 w 53063"/>
                  <a:gd name="connsiteY7" fmla="*/ 4732 h 10633"/>
                  <a:gd name="connsiteX8" fmla="*/ 0 w 53063"/>
                  <a:gd name="connsiteY8" fmla="*/ 17 h 10633"/>
                  <a:gd name="connsiteX9" fmla="*/ 8649 w 53063"/>
                  <a:gd name="connsiteY9" fmla="*/ 522 h 10633"/>
                  <a:gd name="connsiteX10" fmla="*/ 17107 w 53063"/>
                  <a:gd name="connsiteY10" fmla="*/ 1456 h 10633"/>
                  <a:gd name="connsiteX11" fmla="*/ 26632 w 53063"/>
                  <a:gd name="connsiteY11" fmla="*/ 2608 h 10633"/>
                  <a:gd name="connsiteX12" fmla="*/ 36147 w 53063"/>
                  <a:gd name="connsiteY12" fmla="*/ 3856 h 10633"/>
                  <a:gd name="connsiteX13" fmla="*/ 44567 w 53063"/>
                  <a:gd name="connsiteY13" fmla="*/ 4970 h 10633"/>
                  <a:gd name="connsiteX14" fmla="*/ 53064 w 53063"/>
                  <a:gd name="connsiteY14" fmla="*/ 6275 h 1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063" h="10633">
                    <a:moveTo>
                      <a:pt x="53064" y="6275"/>
                    </a:moveTo>
                    <a:cubicBezTo>
                      <a:pt x="53064" y="6275"/>
                      <a:pt x="49940" y="8152"/>
                      <a:pt x="44796" y="9333"/>
                    </a:cubicBezTo>
                    <a:cubicBezTo>
                      <a:pt x="43520" y="9676"/>
                      <a:pt x="42120" y="9885"/>
                      <a:pt x="40624" y="10095"/>
                    </a:cubicBezTo>
                    <a:cubicBezTo>
                      <a:pt x="39148" y="10276"/>
                      <a:pt x="37557" y="10619"/>
                      <a:pt x="35928" y="10571"/>
                    </a:cubicBezTo>
                    <a:cubicBezTo>
                      <a:pt x="32652" y="10685"/>
                      <a:pt x="29146" y="10685"/>
                      <a:pt x="25698" y="10200"/>
                    </a:cubicBezTo>
                    <a:cubicBezTo>
                      <a:pt x="23965" y="9933"/>
                      <a:pt x="22250" y="9647"/>
                      <a:pt x="20555" y="9380"/>
                    </a:cubicBezTo>
                    <a:cubicBezTo>
                      <a:pt x="18859" y="9133"/>
                      <a:pt x="17250" y="8466"/>
                      <a:pt x="15697" y="8037"/>
                    </a:cubicBezTo>
                    <a:cubicBezTo>
                      <a:pt x="12573" y="7047"/>
                      <a:pt x="9668" y="6113"/>
                      <a:pt x="7401" y="4732"/>
                    </a:cubicBezTo>
                    <a:cubicBezTo>
                      <a:pt x="2743" y="2265"/>
                      <a:pt x="0" y="17"/>
                      <a:pt x="0" y="17"/>
                    </a:cubicBezTo>
                    <a:cubicBezTo>
                      <a:pt x="0" y="17"/>
                      <a:pt x="3677" y="-145"/>
                      <a:pt x="8649" y="522"/>
                    </a:cubicBezTo>
                    <a:cubicBezTo>
                      <a:pt x="11116" y="922"/>
                      <a:pt x="14049" y="1027"/>
                      <a:pt x="17107" y="1456"/>
                    </a:cubicBezTo>
                    <a:cubicBezTo>
                      <a:pt x="20145" y="1903"/>
                      <a:pt x="23384" y="2303"/>
                      <a:pt x="26632" y="2608"/>
                    </a:cubicBezTo>
                    <a:cubicBezTo>
                      <a:pt x="29851" y="3237"/>
                      <a:pt x="33099" y="3332"/>
                      <a:pt x="36147" y="3856"/>
                    </a:cubicBezTo>
                    <a:cubicBezTo>
                      <a:pt x="39195" y="4246"/>
                      <a:pt x="42072" y="4551"/>
                      <a:pt x="44567" y="4970"/>
                    </a:cubicBezTo>
                    <a:cubicBezTo>
                      <a:pt x="49521" y="5618"/>
                      <a:pt x="53064" y="6275"/>
                      <a:pt x="53064" y="6275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5" name="任意多边形: 形状 1974">
                <a:extLst>
                  <a:ext uri="{FF2B5EF4-FFF2-40B4-BE49-F238E27FC236}">
                    <a16:creationId xmlns:a16="http://schemas.microsoft.com/office/drawing/2014/main" id="{F529CA93-923A-8FDF-577F-02F8CB8B03D5}"/>
                  </a:ext>
                </a:extLst>
              </p:cNvPr>
              <p:cNvSpPr/>
              <p:nvPr/>
            </p:nvSpPr>
            <p:spPr>
              <a:xfrm>
                <a:off x="8746149" y="1797573"/>
                <a:ext cx="10995" cy="76466"/>
              </a:xfrm>
              <a:custGeom>
                <a:avLst/>
                <a:gdLst>
                  <a:gd name="connsiteX0" fmla="*/ 7382 w 10995"/>
                  <a:gd name="connsiteY0" fmla="*/ 76467 h 76466"/>
                  <a:gd name="connsiteX1" fmla="*/ 5458 w 10995"/>
                  <a:gd name="connsiteY1" fmla="*/ 64389 h 76466"/>
                  <a:gd name="connsiteX2" fmla="*/ 4143 w 10995"/>
                  <a:gd name="connsiteY2" fmla="*/ 52130 h 76466"/>
                  <a:gd name="connsiteX3" fmla="*/ 3029 w 10995"/>
                  <a:gd name="connsiteY3" fmla="*/ 38157 h 76466"/>
                  <a:gd name="connsiteX4" fmla="*/ 2105 w 10995"/>
                  <a:gd name="connsiteY4" fmla="*/ 24222 h 76466"/>
                  <a:gd name="connsiteX5" fmla="*/ 1181 w 10995"/>
                  <a:gd name="connsiteY5" fmla="*/ 12068 h 76466"/>
                  <a:gd name="connsiteX6" fmla="*/ 619 w 10995"/>
                  <a:gd name="connsiteY6" fmla="*/ 7239 h 76466"/>
                  <a:gd name="connsiteX7" fmla="*/ 219 w 10995"/>
                  <a:gd name="connsiteY7" fmla="*/ 3429 h 76466"/>
                  <a:gd name="connsiteX8" fmla="*/ 0 w 10995"/>
                  <a:gd name="connsiteY8" fmla="*/ 0 h 76466"/>
                  <a:gd name="connsiteX9" fmla="*/ 1667 w 10995"/>
                  <a:gd name="connsiteY9" fmla="*/ 2943 h 76466"/>
                  <a:gd name="connsiteX10" fmla="*/ 3457 w 10995"/>
                  <a:gd name="connsiteY10" fmla="*/ 6439 h 76466"/>
                  <a:gd name="connsiteX11" fmla="*/ 5496 w 10995"/>
                  <a:gd name="connsiteY11" fmla="*/ 11116 h 76466"/>
                  <a:gd name="connsiteX12" fmla="*/ 7201 w 10995"/>
                  <a:gd name="connsiteY12" fmla="*/ 16850 h 76466"/>
                  <a:gd name="connsiteX13" fmla="*/ 8811 w 10995"/>
                  <a:gd name="connsiteY13" fmla="*/ 23336 h 76466"/>
                  <a:gd name="connsiteX14" fmla="*/ 10659 w 10995"/>
                  <a:gd name="connsiteY14" fmla="*/ 37614 h 76466"/>
                  <a:gd name="connsiteX15" fmla="*/ 10868 w 10995"/>
                  <a:gd name="connsiteY15" fmla="*/ 51959 h 76466"/>
                  <a:gd name="connsiteX16" fmla="*/ 9830 w 10995"/>
                  <a:gd name="connsiteY16" fmla="*/ 64427 h 76466"/>
                  <a:gd name="connsiteX17" fmla="*/ 7382 w 10995"/>
                  <a:gd name="connsiteY17" fmla="*/ 76467 h 7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5" h="76466">
                    <a:moveTo>
                      <a:pt x="7382" y="76467"/>
                    </a:moveTo>
                    <a:cubicBezTo>
                      <a:pt x="7382" y="76467"/>
                      <a:pt x="6353" y="71580"/>
                      <a:pt x="5458" y="64389"/>
                    </a:cubicBezTo>
                    <a:cubicBezTo>
                      <a:pt x="5020" y="60789"/>
                      <a:pt x="4543" y="56607"/>
                      <a:pt x="4143" y="52130"/>
                    </a:cubicBezTo>
                    <a:cubicBezTo>
                      <a:pt x="3791" y="47673"/>
                      <a:pt x="3410" y="42910"/>
                      <a:pt x="3029" y="38157"/>
                    </a:cubicBezTo>
                    <a:cubicBezTo>
                      <a:pt x="2829" y="33385"/>
                      <a:pt x="2219" y="28699"/>
                      <a:pt x="2105" y="24222"/>
                    </a:cubicBezTo>
                    <a:cubicBezTo>
                      <a:pt x="1724" y="19802"/>
                      <a:pt x="1305" y="15688"/>
                      <a:pt x="1181" y="12068"/>
                    </a:cubicBezTo>
                    <a:cubicBezTo>
                      <a:pt x="1095" y="10268"/>
                      <a:pt x="752" y="8696"/>
                      <a:pt x="619" y="7239"/>
                    </a:cubicBezTo>
                    <a:cubicBezTo>
                      <a:pt x="448" y="5763"/>
                      <a:pt x="324" y="4486"/>
                      <a:pt x="219" y="3429"/>
                    </a:cubicBezTo>
                    <a:cubicBezTo>
                      <a:pt x="67" y="1248"/>
                      <a:pt x="0" y="0"/>
                      <a:pt x="0" y="0"/>
                    </a:cubicBezTo>
                    <a:cubicBezTo>
                      <a:pt x="0" y="0"/>
                      <a:pt x="638" y="1038"/>
                      <a:pt x="1667" y="2943"/>
                    </a:cubicBezTo>
                    <a:cubicBezTo>
                      <a:pt x="2153" y="3915"/>
                      <a:pt x="2753" y="5086"/>
                      <a:pt x="3457" y="6439"/>
                    </a:cubicBezTo>
                    <a:cubicBezTo>
                      <a:pt x="4058" y="7810"/>
                      <a:pt x="4982" y="9354"/>
                      <a:pt x="5496" y="11116"/>
                    </a:cubicBezTo>
                    <a:cubicBezTo>
                      <a:pt x="6058" y="12878"/>
                      <a:pt x="6667" y="14792"/>
                      <a:pt x="7201" y="16850"/>
                    </a:cubicBezTo>
                    <a:cubicBezTo>
                      <a:pt x="7734" y="18898"/>
                      <a:pt x="8449" y="21060"/>
                      <a:pt x="8811" y="23336"/>
                    </a:cubicBezTo>
                    <a:cubicBezTo>
                      <a:pt x="9573" y="27861"/>
                      <a:pt x="10316" y="32747"/>
                      <a:pt x="10659" y="37614"/>
                    </a:cubicBezTo>
                    <a:cubicBezTo>
                      <a:pt x="10839" y="42501"/>
                      <a:pt x="11182" y="47387"/>
                      <a:pt x="10868" y="51959"/>
                    </a:cubicBezTo>
                    <a:cubicBezTo>
                      <a:pt x="10716" y="56531"/>
                      <a:pt x="10373" y="60789"/>
                      <a:pt x="9830" y="64427"/>
                    </a:cubicBezTo>
                    <a:cubicBezTo>
                      <a:pt x="8896" y="71714"/>
                      <a:pt x="7382" y="76467"/>
                      <a:pt x="7382" y="76467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66" name="图形 3">
              <a:extLst>
                <a:ext uri="{FF2B5EF4-FFF2-40B4-BE49-F238E27FC236}">
                  <a16:creationId xmlns:a16="http://schemas.microsoft.com/office/drawing/2014/main" id="{E60C766D-2949-3680-6CC8-6FAFB185EF09}"/>
                </a:ext>
              </a:extLst>
            </p:cNvPr>
            <p:cNvGrpSpPr/>
            <p:nvPr/>
          </p:nvGrpSpPr>
          <p:grpSpPr>
            <a:xfrm>
              <a:off x="8185279" y="1872978"/>
              <a:ext cx="687914" cy="449794"/>
              <a:chOff x="8185279" y="1872978"/>
              <a:chExt cx="687914" cy="449794"/>
            </a:xfrm>
          </p:grpSpPr>
          <p:sp>
            <p:nvSpPr>
              <p:cNvPr id="1967" name="任意多边形: 形状 1966">
                <a:extLst>
                  <a:ext uri="{FF2B5EF4-FFF2-40B4-BE49-F238E27FC236}">
                    <a16:creationId xmlns:a16="http://schemas.microsoft.com/office/drawing/2014/main" id="{958DC199-6492-753F-AD7A-63FC108F8A42}"/>
                  </a:ext>
                </a:extLst>
              </p:cNvPr>
              <p:cNvSpPr/>
              <p:nvPr/>
            </p:nvSpPr>
            <p:spPr>
              <a:xfrm>
                <a:off x="8185279" y="1872978"/>
                <a:ext cx="687914" cy="449784"/>
              </a:xfrm>
              <a:custGeom>
                <a:avLst/>
                <a:gdLst>
                  <a:gd name="connsiteX0" fmla="*/ 687915 w 687914"/>
                  <a:gd name="connsiteY0" fmla="*/ 114505 h 449784"/>
                  <a:gd name="connsiteX1" fmla="*/ 242506 w 687914"/>
                  <a:gd name="connsiteY1" fmla="*/ 223109 h 449784"/>
                  <a:gd name="connsiteX2" fmla="*/ 0 w 687914"/>
                  <a:gd name="connsiteY2" fmla="*/ 449785 h 449784"/>
                  <a:gd name="connsiteX3" fmla="*/ 169193 w 687914"/>
                  <a:gd name="connsiteY3" fmla="*/ 103951 h 449784"/>
                  <a:gd name="connsiteX4" fmla="*/ 542458 w 687914"/>
                  <a:gd name="connsiteY4" fmla="*/ 37467 h 449784"/>
                  <a:gd name="connsiteX5" fmla="*/ 687915 w 687914"/>
                  <a:gd name="connsiteY5" fmla="*/ 114505 h 4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7914" h="449784">
                    <a:moveTo>
                      <a:pt x="687915" y="114505"/>
                    </a:moveTo>
                    <a:cubicBezTo>
                      <a:pt x="687915" y="114505"/>
                      <a:pt x="397993" y="119163"/>
                      <a:pt x="242506" y="223109"/>
                    </a:cubicBezTo>
                    <a:cubicBezTo>
                      <a:pt x="115834" y="307796"/>
                      <a:pt x="0" y="449785"/>
                      <a:pt x="0" y="449785"/>
                    </a:cubicBezTo>
                    <a:cubicBezTo>
                      <a:pt x="0" y="449785"/>
                      <a:pt x="79639" y="195925"/>
                      <a:pt x="169193" y="103951"/>
                    </a:cubicBezTo>
                    <a:cubicBezTo>
                      <a:pt x="296675" y="-26960"/>
                      <a:pt x="430721" y="-15892"/>
                      <a:pt x="542458" y="37467"/>
                    </a:cubicBezTo>
                    <a:cubicBezTo>
                      <a:pt x="654177" y="90835"/>
                      <a:pt x="644300" y="106504"/>
                      <a:pt x="687915" y="114505"/>
                    </a:cubicBezTo>
                    <a:close/>
                  </a:path>
                </a:pathLst>
              </a:custGeom>
              <a:solidFill>
                <a:srgbClr val="95C1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8" name="任意多边形: 形状 1967">
                <a:extLst>
                  <a:ext uri="{FF2B5EF4-FFF2-40B4-BE49-F238E27FC236}">
                    <a16:creationId xmlns:a16="http://schemas.microsoft.com/office/drawing/2014/main" id="{3F7CA06E-DF88-7613-0176-CCC55E3ABDD6}"/>
                  </a:ext>
                </a:extLst>
              </p:cNvPr>
              <p:cNvSpPr/>
              <p:nvPr/>
            </p:nvSpPr>
            <p:spPr>
              <a:xfrm>
                <a:off x="8185289" y="1987277"/>
                <a:ext cx="687905" cy="335495"/>
              </a:xfrm>
              <a:custGeom>
                <a:avLst/>
                <a:gdLst>
                  <a:gd name="connsiteX0" fmla="*/ 687905 w 687905"/>
                  <a:gd name="connsiteY0" fmla="*/ 206 h 335495"/>
                  <a:gd name="connsiteX1" fmla="*/ 653806 w 687905"/>
                  <a:gd name="connsiteY1" fmla="*/ 3197 h 335495"/>
                  <a:gd name="connsiteX2" fmla="*/ 614801 w 687905"/>
                  <a:gd name="connsiteY2" fmla="*/ 7407 h 335495"/>
                  <a:gd name="connsiteX3" fmla="*/ 564442 w 687905"/>
                  <a:gd name="connsiteY3" fmla="*/ 14322 h 335495"/>
                  <a:gd name="connsiteX4" fmla="*/ 505235 w 687905"/>
                  <a:gd name="connsiteY4" fmla="*/ 24371 h 335495"/>
                  <a:gd name="connsiteX5" fmla="*/ 489337 w 687905"/>
                  <a:gd name="connsiteY5" fmla="*/ 27343 h 335495"/>
                  <a:gd name="connsiteX6" fmla="*/ 473145 w 687905"/>
                  <a:gd name="connsiteY6" fmla="*/ 30886 h 335495"/>
                  <a:gd name="connsiteX7" fmla="*/ 439845 w 687905"/>
                  <a:gd name="connsiteY7" fmla="*/ 38487 h 335495"/>
                  <a:gd name="connsiteX8" fmla="*/ 371218 w 687905"/>
                  <a:gd name="connsiteY8" fmla="*/ 57937 h 335495"/>
                  <a:gd name="connsiteX9" fmla="*/ 302886 w 687905"/>
                  <a:gd name="connsiteY9" fmla="*/ 84445 h 335495"/>
                  <a:gd name="connsiteX10" fmla="*/ 239544 w 687905"/>
                  <a:gd name="connsiteY10" fmla="*/ 120088 h 335495"/>
                  <a:gd name="connsiteX11" fmla="*/ 182137 w 687905"/>
                  <a:gd name="connsiteY11" fmla="*/ 162931 h 335495"/>
                  <a:gd name="connsiteX12" fmla="*/ 155734 w 687905"/>
                  <a:gd name="connsiteY12" fmla="*/ 184353 h 335495"/>
                  <a:gd name="connsiteX13" fmla="*/ 131226 w 687905"/>
                  <a:gd name="connsiteY13" fmla="*/ 206070 h 335495"/>
                  <a:gd name="connsiteX14" fmla="*/ 87106 w 687905"/>
                  <a:gd name="connsiteY14" fmla="*/ 246818 h 335495"/>
                  <a:gd name="connsiteX15" fmla="*/ 67932 w 687905"/>
                  <a:gd name="connsiteY15" fmla="*/ 265430 h 335495"/>
                  <a:gd name="connsiteX16" fmla="*/ 50768 w 687905"/>
                  <a:gd name="connsiteY16" fmla="*/ 282375 h 335495"/>
                  <a:gd name="connsiteX17" fmla="*/ 23403 w 687905"/>
                  <a:gd name="connsiteY17" fmla="*/ 310511 h 335495"/>
                  <a:gd name="connsiteX18" fmla="*/ 6058 w 687905"/>
                  <a:gd name="connsiteY18" fmla="*/ 328904 h 335495"/>
                  <a:gd name="connsiteX19" fmla="*/ 0 w 687905"/>
                  <a:gd name="connsiteY19" fmla="*/ 335496 h 335495"/>
                  <a:gd name="connsiteX20" fmla="*/ 5410 w 687905"/>
                  <a:gd name="connsiteY20" fmla="*/ 328361 h 335495"/>
                  <a:gd name="connsiteX21" fmla="*/ 21165 w 687905"/>
                  <a:gd name="connsiteY21" fmla="*/ 308540 h 335495"/>
                  <a:gd name="connsiteX22" fmla="*/ 46587 w 687905"/>
                  <a:gd name="connsiteY22" fmla="*/ 278498 h 335495"/>
                  <a:gd name="connsiteX23" fmla="*/ 80858 w 687905"/>
                  <a:gd name="connsiteY23" fmla="*/ 240636 h 335495"/>
                  <a:gd name="connsiteX24" fmla="*/ 123473 w 687905"/>
                  <a:gd name="connsiteY24" fmla="*/ 197688 h 335495"/>
                  <a:gd name="connsiteX25" fmla="*/ 147428 w 687905"/>
                  <a:gd name="connsiteY25" fmla="*/ 174875 h 335495"/>
                  <a:gd name="connsiteX26" fmla="*/ 173831 w 687905"/>
                  <a:gd name="connsiteY26" fmla="*/ 152320 h 335495"/>
                  <a:gd name="connsiteX27" fmla="*/ 230896 w 687905"/>
                  <a:gd name="connsiteY27" fmla="*/ 108124 h 335495"/>
                  <a:gd name="connsiteX28" fmla="*/ 296504 w 687905"/>
                  <a:gd name="connsiteY28" fmla="*/ 70558 h 335495"/>
                  <a:gd name="connsiteX29" fmla="*/ 366732 w 687905"/>
                  <a:gd name="connsiteY29" fmla="*/ 43878 h 335495"/>
                  <a:gd name="connsiteX30" fmla="*/ 402022 w 687905"/>
                  <a:gd name="connsiteY30" fmla="*/ 33753 h 335495"/>
                  <a:gd name="connsiteX31" fmla="*/ 436826 w 687905"/>
                  <a:gd name="connsiteY31" fmla="*/ 25400 h 335495"/>
                  <a:gd name="connsiteX32" fmla="*/ 470716 w 687905"/>
                  <a:gd name="connsiteY32" fmla="*/ 18570 h 335495"/>
                  <a:gd name="connsiteX33" fmla="*/ 487185 w 687905"/>
                  <a:gd name="connsiteY33" fmla="*/ 15579 h 335495"/>
                  <a:gd name="connsiteX34" fmla="*/ 503339 w 687905"/>
                  <a:gd name="connsiteY34" fmla="*/ 13150 h 335495"/>
                  <a:gd name="connsiteX35" fmla="*/ 563375 w 687905"/>
                  <a:gd name="connsiteY35" fmla="*/ 5645 h 335495"/>
                  <a:gd name="connsiteX36" fmla="*/ 590150 w 687905"/>
                  <a:gd name="connsiteY36" fmla="*/ 3264 h 335495"/>
                  <a:gd name="connsiteX37" fmla="*/ 614324 w 687905"/>
                  <a:gd name="connsiteY37" fmla="*/ 1759 h 335495"/>
                  <a:gd name="connsiteX38" fmla="*/ 653653 w 687905"/>
                  <a:gd name="connsiteY38" fmla="*/ 225 h 335495"/>
                  <a:gd name="connsiteX39" fmla="*/ 678961 w 687905"/>
                  <a:gd name="connsiteY39" fmla="*/ 54 h 335495"/>
                  <a:gd name="connsiteX40" fmla="*/ 687905 w 687905"/>
                  <a:gd name="connsiteY40" fmla="*/ 206 h 33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87905" h="335495">
                    <a:moveTo>
                      <a:pt x="687905" y="206"/>
                    </a:moveTo>
                    <a:cubicBezTo>
                      <a:pt x="687905" y="206"/>
                      <a:pt x="675465" y="1101"/>
                      <a:pt x="653806" y="3197"/>
                    </a:cubicBezTo>
                    <a:cubicBezTo>
                      <a:pt x="642976" y="4178"/>
                      <a:pt x="629841" y="5654"/>
                      <a:pt x="614801" y="7407"/>
                    </a:cubicBezTo>
                    <a:cubicBezTo>
                      <a:pt x="599770" y="9331"/>
                      <a:pt x="582854" y="11627"/>
                      <a:pt x="564442" y="14322"/>
                    </a:cubicBezTo>
                    <a:cubicBezTo>
                      <a:pt x="546049" y="17170"/>
                      <a:pt x="526142" y="20332"/>
                      <a:pt x="505235" y="24371"/>
                    </a:cubicBezTo>
                    <a:cubicBezTo>
                      <a:pt x="500005" y="25352"/>
                      <a:pt x="494700" y="26333"/>
                      <a:pt x="489337" y="27343"/>
                    </a:cubicBezTo>
                    <a:cubicBezTo>
                      <a:pt x="483994" y="28514"/>
                      <a:pt x="478612" y="29686"/>
                      <a:pt x="473145" y="30886"/>
                    </a:cubicBezTo>
                    <a:cubicBezTo>
                      <a:pt x="462229" y="33286"/>
                      <a:pt x="451056" y="35515"/>
                      <a:pt x="439845" y="38487"/>
                    </a:cubicBezTo>
                    <a:cubicBezTo>
                      <a:pt x="417290" y="43811"/>
                      <a:pt x="394316" y="50546"/>
                      <a:pt x="371218" y="57937"/>
                    </a:cubicBezTo>
                    <a:cubicBezTo>
                      <a:pt x="348139" y="65395"/>
                      <a:pt x="325145" y="74206"/>
                      <a:pt x="302886" y="84445"/>
                    </a:cubicBezTo>
                    <a:cubicBezTo>
                      <a:pt x="280635" y="94656"/>
                      <a:pt x="259090" y="106514"/>
                      <a:pt x="239544" y="120088"/>
                    </a:cubicBezTo>
                    <a:cubicBezTo>
                      <a:pt x="219894" y="134632"/>
                      <a:pt x="199444" y="147824"/>
                      <a:pt x="182137" y="162931"/>
                    </a:cubicBezTo>
                    <a:cubicBezTo>
                      <a:pt x="173174" y="170199"/>
                      <a:pt x="164363" y="177361"/>
                      <a:pt x="155734" y="184353"/>
                    </a:cubicBezTo>
                    <a:cubicBezTo>
                      <a:pt x="147371" y="191763"/>
                      <a:pt x="139189" y="199012"/>
                      <a:pt x="131226" y="206070"/>
                    </a:cubicBezTo>
                    <a:cubicBezTo>
                      <a:pt x="115119" y="220005"/>
                      <a:pt x="100651" y="234054"/>
                      <a:pt x="87106" y="246818"/>
                    </a:cubicBezTo>
                    <a:cubicBezTo>
                      <a:pt x="80277" y="253152"/>
                      <a:pt x="73905" y="259391"/>
                      <a:pt x="67932" y="265430"/>
                    </a:cubicBezTo>
                    <a:cubicBezTo>
                      <a:pt x="61884" y="271392"/>
                      <a:pt x="56159" y="277050"/>
                      <a:pt x="50768" y="282375"/>
                    </a:cubicBezTo>
                    <a:cubicBezTo>
                      <a:pt x="39967" y="293014"/>
                      <a:pt x="31023" y="302720"/>
                      <a:pt x="23403" y="310511"/>
                    </a:cubicBezTo>
                    <a:cubicBezTo>
                      <a:pt x="15926" y="318436"/>
                      <a:pt x="10058" y="324656"/>
                      <a:pt x="6058" y="328904"/>
                    </a:cubicBezTo>
                    <a:cubicBezTo>
                      <a:pt x="2105" y="333200"/>
                      <a:pt x="0" y="335496"/>
                      <a:pt x="0" y="335496"/>
                    </a:cubicBezTo>
                    <a:cubicBezTo>
                      <a:pt x="0" y="335496"/>
                      <a:pt x="1876" y="333010"/>
                      <a:pt x="5410" y="328361"/>
                    </a:cubicBezTo>
                    <a:cubicBezTo>
                      <a:pt x="9068" y="323808"/>
                      <a:pt x="14183" y="316922"/>
                      <a:pt x="21165" y="308540"/>
                    </a:cubicBezTo>
                    <a:cubicBezTo>
                      <a:pt x="28223" y="300244"/>
                      <a:pt x="36528" y="289899"/>
                      <a:pt x="46587" y="278498"/>
                    </a:cubicBezTo>
                    <a:cubicBezTo>
                      <a:pt x="56740" y="267201"/>
                      <a:pt x="67675" y="253942"/>
                      <a:pt x="80858" y="240636"/>
                    </a:cubicBezTo>
                    <a:cubicBezTo>
                      <a:pt x="93793" y="227101"/>
                      <a:pt x="107652" y="212252"/>
                      <a:pt x="123473" y="197688"/>
                    </a:cubicBezTo>
                    <a:cubicBezTo>
                      <a:pt x="131245" y="190277"/>
                      <a:pt x="139256" y="182657"/>
                      <a:pt x="147428" y="174875"/>
                    </a:cubicBezTo>
                    <a:cubicBezTo>
                      <a:pt x="156058" y="167513"/>
                      <a:pt x="164868" y="159978"/>
                      <a:pt x="173831" y="152320"/>
                    </a:cubicBezTo>
                    <a:cubicBezTo>
                      <a:pt x="191500" y="136452"/>
                      <a:pt x="211179" y="122707"/>
                      <a:pt x="230896" y="108124"/>
                    </a:cubicBezTo>
                    <a:cubicBezTo>
                      <a:pt x="251470" y="93608"/>
                      <a:pt x="273568" y="81235"/>
                      <a:pt x="296504" y="70558"/>
                    </a:cubicBezTo>
                    <a:cubicBezTo>
                      <a:pt x="319526" y="60166"/>
                      <a:pt x="343138" y="51317"/>
                      <a:pt x="366732" y="43878"/>
                    </a:cubicBezTo>
                    <a:cubicBezTo>
                      <a:pt x="378390" y="39668"/>
                      <a:pt x="390382" y="37077"/>
                      <a:pt x="402022" y="33753"/>
                    </a:cubicBezTo>
                    <a:cubicBezTo>
                      <a:pt x="413661" y="30372"/>
                      <a:pt x="425396" y="28067"/>
                      <a:pt x="436826" y="25400"/>
                    </a:cubicBezTo>
                    <a:cubicBezTo>
                      <a:pt x="448247" y="22666"/>
                      <a:pt x="459591" y="20523"/>
                      <a:pt x="470716" y="18570"/>
                    </a:cubicBezTo>
                    <a:cubicBezTo>
                      <a:pt x="476269" y="17570"/>
                      <a:pt x="481755" y="16570"/>
                      <a:pt x="487185" y="15579"/>
                    </a:cubicBezTo>
                    <a:cubicBezTo>
                      <a:pt x="492643" y="14770"/>
                      <a:pt x="498034" y="13951"/>
                      <a:pt x="503339" y="13150"/>
                    </a:cubicBezTo>
                    <a:cubicBezTo>
                      <a:pt x="524551" y="9731"/>
                      <a:pt x="544754" y="7569"/>
                      <a:pt x="563375" y="5645"/>
                    </a:cubicBezTo>
                    <a:cubicBezTo>
                      <a:pt x="572700" y="4826"/>
                      <a:pt x="581625" y="3864"/>
                      <a:pt x="590150" y="3264"/>
                    </a:cubicBezTo>
                    <a:cubicBezTo>
                      <a:pt x="598665" y="2740"/>
                      <a:pt x="606724" y="2235"/>
                      <a:pt x="614324" y="1759"/>
                    </a:cubicBezTo>
                    <a:cubicBezTo>
                      <a:pt x="629517" y="1035"/>
                      <a:pt x="642737" y="463"/>
                      <a:pt x="653653" y="225"/>
                    </a:cubicBezTo>
                    <a:cubicBezTo>
                      <a:pt x="664559" y="-127"/>
                      <a:pt x="673132" y="35"/>
                      <a:pt x="678961" y="54"/>
                    </a:cubicBezTo>
                    <a:cubicBezTo>
                      <a:pt x="684790" y="158"/>
                      <a:pt x="687905" y="206"/>
                      <a:pt x="687905" y="206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9" name="任意多边形: 形状 1968">
                <a:extLst>
                  <a:ext uri="{FF2B5EF4-FFF2-40B4-BE49-F238E27FC236}">
                    <a16:creationId xmlns:a16="http://schemas.microsoft.com/office/drawing/2014/main" id="{3E9DA575-3672-3C5F-AF35-5CD235012340}"/>
                  </a:ext>
                </a:extLst>
              </p:cNvPr>
              <p:cNvSpPr/>
              <p:nvPr/>
            </p:nvSpPr>
            <p:spPr>
              <a:xfrm>
                <a:off x="8520645" y="1878840"/>
                <a:ext cx="248259" cy="116081"/>
              </a:xfrm>
              <a:custGeom>
                <a:avLst/>
                <a:gdLst>
                  <a:gd name="connsiteX0" fmla="*/ 248260 w 248259"/>
                  <a:gd name="connsiteY0" fmla="*/ 116081 h 116081"/>
                  <a:gd name="connsiteX1" fmla="*/ 210750 w 248259"/>
                  <a:gd name="connsiteY1" fmla="*/ 94812 h 116081"/>
                  <a:gd name="connsiteX2" fmla="*/ 172117 w 248259"/>
                  <a:gd name="connsiteY2" fmla="*/ 73514 h 116081"/>
                  <a:gd name="connsiteX3" fmla="*/ 127416 w 248259"/>
                  <a:gd name="connsiteY3" fmla="*/ 50082 h 116081"/>
                  <a:gd name="connsiteX4" fmla="*/ 81953 w 248259"/>
                  <a:gd name="connsiteY4" fmla="*/ 28327 h 116081"/>
                  <a:gd name="connsiteX5" fmla="*/ 60674 w 248259"/>
                  <a:gd name="connsiteY5" fmla="*/ 19183 h 116081"/>
                  <a:gd name="connsiteX6" fmla="*/ 41272 w 248259"/>
                  <a:gd name="connsiteY6" fmla="*/ 11811 h 116081"/>
                  <a:gd name="connsiteX7" fmla="*/ 24603 w 248259"/>
                  <a:gd name="connsiteY7" fmla="*/ 6344 h 116081"/>
                  <a:gd name="connsiteX8" fmla="*/ 17593 w 248259"/>
                  <a:gd name="connsiteY8" fmla="*/ 4143 h 116081"/>
                  <a:gd name="connsiteX9" fmla="*/ 11535 w 248259"/>
                  <a:gd name="connsiteY9" fmla="*/ 2772 h 116081"/>
                  <a:gd name="connsiteX10" fmla="*/ 0 w 248259"/>
                  <a:gd name="connsiteY10" fmla="*/ 0 h 116081"/>
                  <a:gd name="connsiteX11" fmla="*/ 11811 w 248259"/>
                  <a:gd name="connsiteY11" fmla="*/ 1314 h 116081"/>
                  <a:gd name="connsiteX12" fmla="*/ 18050 w 248259"/>
                  <a:gd name="connsiteY12" fmla="*/ 2076 h 116081"/>
                  <a:gd name="connsiteX13" fmla="*/ 25289 w 248259"/>
                  <a:gd name="connsiteY13" fmla="*/ 3591 h 116081"/>
                  <a:gd name="connsiteX14" fmla="*/ 42567 w 248259"/>
                  <a:gd name="connsiteY14" fmla="*/ 7706 h 116081"/>
                  <a:gd name="connsiteX15" fmla="*/ 62627 w 248259"/>
                  <a:gd name="connsiteY15" fmla="*/ 13954 h 116081"/>
                  <a:gd name="connsiteX16" fmla="*/ 84601 w 248259"/>
                  <a:gd name="connsiteY16" fmla="*/ 22127 h 116081"/>
                  <a:gd name="connsiteX17" fmla="*/ 107594 w 248259"/>
                  <a:gd name="connsiteY17" fmla="*/ 32052 h 116081"/>
                  <a:gd name="connsiteX18" fmla="*/ 130883 w 248259"/>
                  <a:gd name="connsiteY18" fmla="*/ 43253 h 116081"/>
                  <a:gd name="connsiteX19" fmla="*/ 153705 w 248259"/>
                  <a:gd name="connsiteY19" fmla="*/ 55312 h 116081"/>
                  <a:gd name="connsiteX20" fmla="*/ 175441 w 248259"/>
                  <a:gd name="connsiteY20" fmla="*/ 67656 h 116081"/>
                  <a:gd name="connsiteX21" fmla="*/ 212979 w 248259"/>
                  <a:gd name="connsiteY21" fmla="*/ 91135 h 116081"/>
                  <a:gd name="connsiteX22" fmla="*/ 238735 w 248259"/>
                  <a:gd name="connsiteY22" fmla="*/ 108956 h 116081"/>
                  <a:gd name="connsiteX23" fmla="*/ 248260 w 248259"/>
                  <a:gd name="connsiteY23" fmla="*/ 116081 h 11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8259" h="116081">
                    <a:moveTo>
                      <a:pt x="248260" y="116081"/>
                    </a:moveTo>
                    <a:cubicBezTo>
                      <a:pt x="248260" y="116081"/>
                      <a:pt x="233248" y="107566"/>
                      <a:pt x="210750" y="94812"/>
                    </a:cubicBezTo>
                    <a:cubicBezTo>
                      <a:pt x="199558" y="88363"/>
                      <a:pt x="186280" y="81239"/>
                      <a:pt x="172117" y="73514"/>
                    </a:cubicBezTo>
                    <a:cubicBezTo>
                      <a:pt x="157905" y="65923"/>
                      <a:pt x="142818" y="57674"/>
                      <a:pt x="127416" y="50082"/>
                    </a:cubicBezTo>
                    <a:cubicBezTo>
                      <a:pt x="112157" y="42186"/>
                      <a:pt x="96603" y="34938"/>
                      <a:pt x="81953" y="28327"/>
                    </a:cubicBezTo>
                    <a:cubicBezTo>
                      <a:pt x="74667" y="24908"/>
                      <a:pt x="67427" y="22165"/>
                      <a:pt x="60674" y="19183"/>
                    </a:cubicBezTo>
                    <a:cubicBezTo>
                      <a:pt x="53912" y="16202"/>
                      <a:pt x="47282" y="14126"/>
                      <a:pt x="41272" y="11811"/>
                    </a:cubicBezTo>
                    <a:cubicBezTo>
                      <a:pt x="35271" y="9449"/>
                      <a:pt x="29556" y="8068"/>
                      <a:pt x="24603" y="6344"/>
                    </a:cubicBezTo>
                    <a:cubicBezTo>
                      <a:pt x="22088" y="5553"/>
                      <a:pt x="19764" y="4820"/>
                      <a:pt x="17593" y="4143"/>
                    </a:cubicBezTo>
                    <a:cubicBezTo>
                      <a:pt x="15402" y="3639"/>
                      <a:pt x="13364" y="3181"/>
                      <a:pt x="11535" y="2772"/>
                    </a:cubicBezTo>
                    <a:cubicBezTo>
                      <a:pt x="4191" y="1010"/>
                      <a:pt x="0" y="0"/>
                      <a:pt x="0" y="0"/>
                    </a:cubicBezTo>
                    <a:cubicBezTo>
                      <a:pt x="0" y="0"/>
                      <a:pt x="4296" y="467"/>
                      <a:pt x="11811" y="1314"/>
                    </a:cubicBezTo>
                    <a:cubicBezTo>
                      <a:pt x="13687" y="1543"/>
                      <a:pt x="15783" y="1800"/>
                      <a:pt x="18050" y="2076"/>
                    </a:cubicBezTo>
                    <a:cubicBezTo>
                      <a:pt x="20279" y="2543"/>
                      <a:pt x="22698" y="3048"/>
                      <a:pt x="25289" y="3591"/>
                    </a:cubicBezTo>
                    <a:cubicBezTo>
                      <a:pt x="30423" y="4782"/>
                      <a:pt x="36414" y="5620"/>
                      <a:pt x="42567" y="7706"/>
                    </a:cubicBezTo>
                    <a:cubicBezTo>
                      <a:pt x="48749" y="9668"/>
                      <a:pt x="55645" y="11382"/>
                      <a:pt x="62627" y="13954"/>
                    </a:cubicBezTo>
                    <a:cubicBezTo>
                      <a:pt x="69590" y="16535"/>
                      <a:pt x="77162" y="18821"/>
                      <a:pt x="84601" y="22127"/>
                    </a:cubicBezTo>
                    <a:cubicBezTo>
                      <a:pt x="92078" y="25298"/>
                      <a:pt x="99936" y="28299"/>
                      <a:pt x="107594" y="32052"/>
                    </a:cubicBezTo>
                    <a:cubicBezTo>
                      <a:pt x="115338" y="35623"/>
                      <a:pt x="123177" y="39300"/>
                      <a:pt x="130883" y="43253"/>
                    </a:cubicBezTo>
                    <a:cubicBezTo>
                      <a:pt x="138627" y="47139"/>
                      <a:pt x="146237" y="51235"/>
                      <a:pt x="153705" y="55312"/>
                    </a:cubicBezTo>
                    <a:cubicBezTo>
                      <a:pt x="161249" y="59274"/>
                      <a:pt x="168392" y="63646"/>
                      <a:pt x="175441" y="67656"/>
                    </a:cubicBezTo>
                    <a:cubicBezTo>
                      <a:pt x="189433" y="75838"/>
                      <a:pt x="202111" y="84106"/>
                      <a:pt x="212979" y="91135"/>
                    </a:cubicBezTo>
                    <a:cubicBezTo>
                      <a:pt x="223857" y="98203"/>
                      <a:pt x="232581" y="104584"/>
                      <a:pt x="238735" y="108956"/>
                    </a:cubicBezTo>
                    <a:cubicBezTo>
                      <a:pt x="244869" y="113395"/>
                      <a:pt x="248260" y="116081"/>
                      <a:pt x="248260" y="116081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0" name="任意多边形: 形状 1969">
                <a:extLst>
                  <a:ext uri="{FF2B5EF4-FFF2-40B4-BE49-F238E27FC236}">
                    <a16:creationId xmlns:a16="http://schemas.microsoft.com/office/drawing/2014/main" id="{C767980B-E61E-8897-F842-086278D3ACFE}"/>
                  </a:ext>
                </a:extLst>
              </p:cNvPr>
              <p:cNvSpPr/>
              <p:nvPr/>
            </p:nvSpPr>
            <p:spPr>
              <a:xfrm>
                <a:off x="8349252" y="1950369"/>
                <a:ext cx="288617" cy="65498"/>
              </a:xfrm>
              <a:custGeom>
                <a:avLst/>
                <a:gdLst>
                  <a:gd name="connsiteX0" fmla="*/ 288617 w 288617"/>
                  <a:gd name="connsiteY0" fmla="*/ 65499 h 65498"/>
                  <a:gd name="connsiteX1" fmla="*/ 276711 w 288617"/>
                  <a:gd name="connsiteY1" fmla="*/ 59841 h 65498"/>
                  <a:gd name="connsiteX2" fmla="*/ 244945 w 288617"/>
                  <a:gd name="connsiteY2" fmla="*/ 45915 h 65498"/>
                  <a:gd name="connsiteX3" fmla="*/ 199187 w 288617"/>
                  <a:gd name="connsiteY3" fmla="*/ 28723 h 65498"/>
                  <a:gd name="connsiteX4" fmla="*/ 145409 w 288617"/>
                  <a:gd name="connsiteY4" fmla="*/ 13749 h 65498"/>
                  <a:gd name="connsiteX5" fmla="*/ 117577 w 288617"/>
                  <a:gd name="connsiteY5" fmla="*/ 8901 h 65498"/>
                  <a:gd name="connsiteX6" fmla="*/ 90383 w 288617"/>
                  <a:gd name="connsiteY6" fmla="*/ 6777 h 65498"/>
                  <a:gd name="connsiteX7" fmla="*/ 64932 w 288617"/>
                  <a:gd name="connsiteY7" fmla="*/ 7691 h 65498"/>
                  <a:gd name="connsiteX8" fmla="*/ 42501 w 288617"/>
                  <a:gd name="connsiteY8" fmla="*/ 11787 h 65498"/>
                  <a:gd name="connsiteX9" fmla="*/ 32814 w 288617"/>
                  <a:gd name="connsiteY9" fmla="*/ 14816 h 65498"/>
                  <a:gd name="connsiteX10" fmla="*/ 24270 w 288617"/>
                  <a:gd name="connsiteY10" fmla="*/ 18121 h 65498"/>
                  <a:gd name="connsiteX11" fmla="*/ 10925 w 288617"/>
                  <a:gd name="connsiteY11" fmla="*/ 24932 h 65498"/>
                  <a:gd name="connsiteX12" fmla="*/ 2848 w 288617"/>
                  <a:gd name="connsiteY12" fmla="*/ 30294 h 65498"/>
                  <a:gd name="connsiteX13" fmla="*/ 0 w 288617"/>
                  <a:gd name="connsiteY13" fmla="*/ 32247 h 65498"/>
                  <a:gd name="connsiteX14" fmla="*/ 2581 w 288617"/>
                  <a:gd name="connsiteY14" fmla="*/ 29970 h 65498"/>
                  <a:gd name="connsiteX15" fmla="*/ 10087 w 288617"/>
                  <a:gd name="connsiteY15" fmla="*/ 23693 h 65498"/>
                  <a:gd name="connsiteX16" fmla="*/ 23012 w 288617"/>
                  <a:gd name="connsiteY16" fmla="*/ 15559 h 65498"/>
                  <a:gd name="connsiteX17" fmla="*/ 41272 w 288617"/>
                  <a:gd name="connsiteY17" fmla="*/ 7644 h 65498"/>
                  <a:gd name="connsiteX18" fmla="*/ 64199 w 288617"/>
                  <a:gd name="connsiteY18" fmla="*/ 2138 h 65498"/>
                  <a:gd name="connsiteX19" fmla="*/ 90430 w 288617"/>
                  <a:gd name="connsiteY19" fmla="*/ 24 h 65498"/>
                  <a:gd name="connsiteX20" fmla="*/ 118482 w 288617"/>
                  <a:gd name="connsiteY20" fmla="*/ 1538 h 65498"/>
                  <a:gd name="connsiteX21" fmla="*/ 147028 w 288617"/>
                  <a:gd name="connsiteY21" fmla="*/ 6253 h 65498"/>
                  <a:gd name="connsiteX22" fmla="*/ 174984 w 288617"/>
                  <a:gd name="connsiteY22" fmla="*/ 13492 h 65498"/>
                  <a:gd name="connsiteX23" fmla="*/ 201435 w 288617"/>
                  <a:gd name="connsiteY23" fmla="*/ 22360 h 65498"/>
                  <a:gd name="connsiteX24" fmla="*/ 246736 w 288617"/>
                  <a:gd name="connsiteY24" fmla="*/ 41981 h 65498"/>
                  <a:gd name="connsiteX25" fmla="*/ 277416 w 288617"/>
                  <a:gd name="connsiteY25" fmla="*/ 58507 h 65498"/>
                  <a:gd name="connsiteX26" fmla="*/ 288617 w 288617"/>
                  <a:gd name="connsiteY26" fmla="*/ 65499 h 6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8617" h="65498">
                    <a:moveTo>
                      <a:pt x="288617" y="65499"/>
                    </a:moveTo>
                    <a:cubicBezTo>
                      <a:pt x="288617" y="65499"/>
                      <a:pt x="284283" y="63441"/>
                      <a:pt x="276711" y="59841"/>
                    </a:cubicBezTo>
                    <a:cubicBezTo>
                      <a:pt x="269158" y="56202"/>
                      <a:pt x="258137" y="51497"/>
                      <a:pt x="244945" y="45915"/>
                    </a:cubicBezTo>
                    <a:cubicBezTo>
                      <a:pt x="231743" y="40324"/>
                      <a:pt x="216094" y="34447"/>
                      <a:pt x="199187" y="28723"/>
                    </a:cubicBezTo>
                    <a:cubicBezTo>
                      <a:pt x="182242" y="23084"/>
                      <a:pt x="163982" y="17683"/>
                      <a:pt x="145409" y="13749"/>
                    </a:cubicBezTo>
                    <a:cubicBezTo>
                      <a:pt x="136141" y="11730"/>
                      <a:pt x="126806" y="10063"/>
                      <a:pt x="117577" y="8901"/>
                    </a:cubicBezTo>
                    <a:cubicBezTo>
                      <a:pt x="108337" y="7844"/>
                      <a:pt x="99212" y="6834"/>
                      <a:pt x="90383" y="6777"/>
                    </a:cubicBezTo>
                    <a:cubicBezTo>
                      <a:pt x="81525" y="6529"/>
                      <a:pt x="72990" y="6882"/>
                      <a:pt x="64932" y="7691"/>
                    </a:cubicBezTo>
                    <a:cubicBezTo>
                      <a:pt x="56864" y="8501"/>
                      <a:pt x="49320" y="9949"/>
                      <a:pt x="42501" y="11787"/>
                    </a:cubicBezTo>
                    <a:cubicBezTo>
                      <a:pt x="39014" y="12482"/>
                      <a:pt x="35919" y="13902"/>
                      <a:pt x="32814" y="14816"/>
                    </a:cubicBezTo>
                    <a:cubicBezTo>
                      <a:pt x="29689" y="15692"/>
                      <a:pt x="26908" y="16969"/>
                      <a:pt x="24270" y="18121"/>
                    </a:cubicBezTo>
                    <a:cubicBezTo>
                      <a:pt x="18850" y="20207"/>
                      <a:pt x="14602" y="22950"/>
                      <a:pt x="10925" y="24932"/>
                    </a:cubicBezTo>
                    <a:cubicBezTo>
                      <a:pt x="7344" y="27046"/>
                      <a:pt x="4753" y="29084"/>
                      <a:pt x="2848" y="30294"/>
                    </a:cubicBezTo>
                    <a:cubicBezTo>
                      <a:pt x="991" y="31571"/>
                      <a:pt x="0" y="32247"/>
                      <a:pt x="0" y="32247"/>
                    </a:cubicBezTo>
                    <a:cubicBezTo>
                      <a:pt x="0" y="32247"/>
                      <a:pt x="895" y="31456"/>
                      <a:pt x="2581" y="29970"/>
                    </a:cubicBezTo>
                    <a:cubicBezTo>
                      <a:pt x="4343" y="28570"/>
                      <a:pt x="6639" y="26113"/>
                      <a:pt x="10087" y="23693"/>
                    </a:cubicBezTo>
                    <a:cubicBezTo>
                      <a:pt x="13602" y="21369"/>
                      <a:pt x="17697" y="18178"/>
                      <a:pt x="23012" y="15559"/>
                    </a:cubicBezTo>
                    <a:cubicBezTo>
                      <a:pt x="28137" y="12559"/>
                      <a:pt x="34328" y="9968"/>
                      <a:pt x="41272" y="7644"/>
                    </a:cubicBezTo>
                    <a:cubicBezTo>
                      <a:pt x="48216" y="5358"/>
                      <a:pt x="55921" y="3443"/>
                      <a:pt x="64199" y="2138"/>
                    </a:cubicBezTo>
                    <a:cubicBezTo>
                      <a:pt x="72476" y="843"/>
                      <a:pt x="81305" y="-81"/>
                      <a:pt x="90430" y="24"/>
                    </a:cubicBezTo>
                    <a:cubicBezTo>
                      <a:pt x="99555" y="-129"/>
                      <a:pt x="108985" y="462"/>
                      <a:pt x="118482" y="1538"/>
                    </a:cubicBezTo>
                    <a:cubicBezTo>
                      <a:pt x="127968" y="2653"/>
                      <a:pt x="137541" y="4253"/>
                      <a:pt x="147028" y="6253"/>
                    </a:cubicBezTo>
                    <a:cubicBezTo>
                      <a:pt x="156477" y="8387"/>
                      <a:pt x="165878" y="10730"/>
                      <a:pt x="174984" y="13492"/>
                    </a:cubicBezTo>
                    <a:cubicBezTo>
                      <a:pt x="184128" y="16111"/>
                      <a:pt x="192938" y="19293"/>
                      <a:pt x="201435" y="22360"/>
                    </a:cubicBezTo>
                    <a:cubicBezTo>
                      <a:pt x="218418" y="28618"/>
                      <a:pt x="233734" y="35733"/>
                      <a:pt x="246736" y="41981"/>
                    </a:cubicBezTo>
                    <a:cubicBezTo>
                      <a:pt x="259737" y="48239"/>
                      <a:pt x="270139" y="54316"/>
                      <a:pt x="277416" y="58507"/>
                    </a:cubicBezTo>
                    <a:cubicBezTo>
                      <a:pt x="284636" y="62793"/>
                      <a:pt x="288617" y="65499"/>
                      <a:pt x="288617" y="65499"/>
                    </a:cubicBezTo>
                    <a:close/>
                  </a:path>
                </a:pathLst>
              </a:custGeom>
              <a:solidFill>
                <a:srgbClr val="C3DB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87" name="图形 3">
            <a:extLst>
              <a:ext uri="{FF2B5EF4-FFF2-40B4-BE49-F238E27FC236}">
                <a16:creationId xmlns:a16="http://schemas.microsoft.com/office/drawing/2014/main" id="{CD96231B-3C00-C130-E0FC-6DE86736B9EB}"/>
              </a:ext>
            </a:extLst>
          </p:cNvPr>
          <p:cNvGrpSpPr/>
          <p:nvPr/>
        </p:nvGrpSpPr>
        <p:grpSpPr>
          <a:xfrm>
            <a:off x="7301149" y="3606023"/>
            <a:ext cx="408122" cy="638429"/>
            <a:chOff x="9824074" y="1202575"/>
            <a:chExt cx="377228" cy="590102"/>
          </a:xfrm>
        </p:grpSpPr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677991E9-447F-50F3-0B75-5B1CF29DEE22}"/>
                </a:ext>
              </a:extLst>
            </p:cNvPr>
            <p:cNvSpPr/>
            <p:nvPr/>
          </p:nvSpPr>
          <p:spPr>
            <a:xfrm>
              <a:off x="9824074" y="1202575"/>
              <a:ext cx="334870" cy="509682"/>
            </a:xfrm>
            <a:custGeom>
              <a:avLst/>
              <a:gdLst>
                <a:gd name="connsiteX0" fmla="*/ 334871 w 334870"/>
                <a:gd name="connsiteY0" fmla="*/ 509683 h 509682"/>
                <a:gd name="connsiteX1" fmla="*/ 190633 w 334870"/>
                <a:gd name="connsiteY1" fmla="*/ 157143 h 509682"/>
                <a:gd name="connsiteX2" fmla="*/ 0 w 334870"/>
                <a:gd name="connsiteY2" fmla="*/ 0 h 509682"/>
                <a:gd name="connsiteX3" fmla="*/ 89764 w 334870"/>
                <a:gd name="connsiteY3" fmla="*/ 311382 h 509682"/>
                <a:gd name="connsiteX4" fmla="*/ 334871 w 334870"/>
                <a:gd name="connsiteY4" fmla="*/ 509683 h 50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870" h="509682">
                  <a:moveTo>
                    <a:pt x="334871" y="509683"/>
                  </a:moveTo>
                  <a:cubicBezTo>
                    <a:pt x="334871" y="509683"/>
                    <a:pt x="255889" y="238306"/>
                    <a:pt x="190633" y="157143"/>
                  </a:cubicBezTo>
                  <a:cubicBezTo>
                    <a:pt x="110842" y="57902"/>
                    <a:pt x="103784" y="83125"/>
                    <a:pt x="0" y="0"/>
                  </a:cubicBezTo>
                  <a:cubicBezTo>
                    <a:pt x="0" y="0"/>
                    <a:pt x="24346" y="238868"/>
                    <a:pt x="89764" y="311382"/>
                  </a:cubicBezTo>
                  <a:cubicBezTo>
                    <a:pt x="155200" y="383915"/>
                    <a:pt x="274615" y="442379"/>
                    <a:pt x="334871" y="509683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9743A838-E6F4-E391-EBE8-52484F66692C}"/>
                </a:ext>
              </a:extLst>
            </p:cNvPr>
            <p:cNvSpPr/>
            <p:nvPr/>
          </p:nvSpPr>
          <p:spPr>
            <a:xfrm>
              <a:off x="9824093" y="1202575"/>
              <a:ext cx="377209" cy="590102"/>
            </a:xfrm>
            <a:custGeom>
              <a:avLst/>
              <a:gdLst>
                <a:gd name="connsiteX0" fmla="*/ 0 w 377209"/>
                <a:gd name="connsiteY0" fmla="*/ 0 h 590102"/>
                <a:gd name="connsiteX1" fmla="*/ 9030 w 377209"/>
                <a:gd name="connsiteY1" fmla="*/ 16774 h 590102"/>
                <a:gd name="connsiteX2" fmla="*/ 18888 w 377209"/>
                <a:gd name="connsiteY2" fmla="*/ 33147 h 590102"/>
                <a:gd name="connsiteX3" fmla="*/ 39034 w 377209"/>
                <a:gd name="connsiteY3" fmla="*/ 65637 h 590102"/>
                <a:gd name="connsiteX4" fmla="*/ 59150 w 377209"/>
                <a:gd name="connsiteY4" fmla="*/ 98146 h 590102"/>
                <a:gd name="connsiteX5" fmla="*/ 79153 w 377209"/>
                <a:gd name="connsiteY5" fmla="*/ 130712 h 590102"/>
                <a:gd name="connsiteX6" fmla="*/ 158096 w 377209"/>
                <a:gd name="connsiteY6" fmla="*/ 261566 h 590102"/>
                <a:gd name="connsiteX7" fmla="*/ 167993 w 377209"/>
                <a:gd name="connsiteY7" fmla="*/ 277711 h 590102"/>
                <a:gd name="connsiteX8" fmla="*/ 178270 w 377209"/>
                <a:gd name="connsiteY8" fmla="*/ 293341 h 590102"/>
                <a:gd name="connsiteX9" fmla="*/ 200035 w 377209"/>
                <a:gd name="connsiteY9" fmla="*/ 324336 h 590102"/>
                <a:gd name="connsiteX10" fmla="*/ 245669 w 377209"/>
                <a:gd name="connsiteY10" fmla="*/ 385286 h 590102"/>
                <a:gd name="connsiteX11" fmla="*/ 292189 w 377209"/>
                <a:gd name="connsiteY11" fmla="*/ 445837 h 590102"/>
                <a:gd name="connsiteX12" fmla="*/ 315344 w 377209"/>
                <a:gd name="connsiteY12" fmla="*/ 476298 h 590102"/>
                <a:gd name="connsiteX13" fmla="*/ 326765 w 377209"/>
                <a:gd name="connsiteY13" fmla="*/ 491680 h 590102"/>
                <a:gd name="connsiteX14" fmla="*/ 332375 w 377209"/>
                <a:gd name="connsiteY14" fmla="*/ 499529 h 590102"/>
                <a:gd name="connsiteX15" fmla="*/ 335128 w 377209"/>
                <a:gd name="connsiteY15" fmla="*/ 503549 h 590102"/>
                <a:gd name="connsiteX16" fmla="*/ 336518 w 377209"/>
                <a:gd name="connsiteY16" fmla="*/ 505673 h 590102"/>
                <a:gd name="connsiteX17" fmla="*/ 337204 w 377209"/>
                <a:gd name="connsiteY17" fmla="*/ 506806 h 590102"/>
                <a:gd name="connsiteX18" fmla="*/ 338090 w 377209"/>
                <a:gd name="connsiteY18" fmla="*/ 508721 h 590102"/>
                <a:gd name="connsiteX19" fmla="*/ 337566 w 377209"/>
                <a:gd name="connsiteY19" fmla="*/ 507682 h 590102"/>
                <a:gd name="connsiteX20" fmla="*/ 343415 w 377209"/>
                <a:gd name="connsiteY20" fmla="*/ 517789 h 590102"/>
                <a:gd name="connsiteX21" fmla="*/ 348806 w 377209"/>
                <a:gd name="connsiteY21" fmla="*/ 527914 h 590102"/>
                <a:gd name="connsiteX22" fmla="*/ 358893 w 377209"/>
                <a:gd name="connsiteY22" fmla="*/ 548392 h 590102"/>
                <a:gd name="connsiteX23" fmla="*/ 377209 w 377209"/>
                <a:gd name="connsiteY23" fmla="*/ 590102 h 590102"/>
                <a:gd name="connsiteX24" fmla="*/ 366341 w 377209"/>
                <a:gd name="connsiteY24" fmla="*/ 570100 h 590102"/>
                <a:gd name="connsiteX25" fmla="*/ 355549 w 377209"/>
                <a:gd name="connsiteY25" fmla="*/ 550107 h 590102"/>
                <a:gd name="connsiteX26" fmla="*/ 344224 w 377209"/>
                <a:gd name="connsiteY26" fmla="*/ 530466 h 590102"/>
                <a:gd name="connsiteX27" fmla="*/ 338271 w 377209"/>
                <a:gd name="connsiteY27" fmla="*/ 520894 h 590102"/>
                <a:gd name="connsiteX28" fmla="*/ 332118 w 377209"/>
                <a:gd name="connsiteY28" fmla="*/ 511693 h 590102"/>
                <a:gd name="connsiteX29" fmla="*/ 331594 w 377209"/>
                <a:gd name="connsiteY29" fmla="*/ 510654 h 590102"/>
                <a:gd name="connsiteX30" fmla="*/ 326241 w 377209"/>
                <a:gd name="connsiteY30" fmla="*/ 504282 h 590102"/>
                <a:gd name="connsiteX31" fmla="*/ 319964 w 377209"/>
                <a:gd name="connsiteY31" fmla="*/ 497148 h 590102"/>
                <a:gd name="connsiteX32" fmla="*/ 307296 w 377209"/>
                <a:gd name="connsiteY32" fmla="*/ 482860 h 590102"/>
                <a:gd name="connsiteX33" fmla="*/ 282016 w 377209"/>
                <a:gd name="connsiteY33" fmla="*/ 454162 h 590102"/>
                <a:gd name="connsiteX34" fmla="*/ 232534 w 377209"/>
                <a:gd name="connsiteY34" fmla="*/ 395697 h 590102"/>
                <a:gd name="connsiteX35" fmla="*/ 185090 w 377209"/>
                <a:gd name="connsiteY35" fmla="*/ 335347 h 590102"/>
                <a:gd name="connsiteX36" fmla="*/ 162592 w 377209"/>
                <a:gd name="connsiteY36" fmla="*/ 304000 h 590102"/>
                <a:gd name="connsiteX37" fmla="*/ 151905 w 377209"/>
                <a:gd name="connsiteY37" fmla="*/ 287674 h 590102"/>
                <a:gd name="connsiteX38" fmla="*/ 141999 w 377209"/>
                <a:gd name="connsiteY38" fmla="*/ 271120 h 590102"/>
                <a:gd name="connsiteX39" fmla="*/ 66999 w 377209"/>
                <a:gd name="connsiteY39" fmla="*/ 137712 h 590102"/>
                <a:gd name="connsiteX40" fmla="*/ 49063 w 377209"/>
                <a:gd name="connsiteY40" fmla="*/ 103899 h 590102"/>
                <a:gd name="connsiteX41" fmla="*/ 31595 w 377209"/>
                <a:gd name="connsiteY41" fmla="*/ 69818 h 590102"/>
                <a:gd name="connsiteX42" fmla="*/ 14783 w 377209"/>
                <a:gd name="connsiteY42" fmla="*/ 35376 h 590102"/>
                <a:gd name="connsiteX43" fmla="*/ 0 w 377209"/>
                <a:gd name="connsiteY43" fmla="*/ 0 h 59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7209" h="590102">
                  <a:moveTo>
                    <a:pt x="0" y="0"/>
                  </a:moveTo>
                  <a:cubicBezTo>
                    <a:pt x="2200" y="5953"/>
                    <a:pt x="5868" y="11268"/>
                    <a:pt x="9030" y="16774"/>
                  </a:cubicBezTo>
                  <a:lnTo>
                    <a:pt x="18888" y="33147"/>
                  </a:lnTo>
                  <a:lnTo>
                    <a:pt x="39034" y="65637"/>
                  </a:lnTo>
                  <a:lnTo>
                    <a:pt x="59150" y="98146"/>
                  </a:lnTo>
                  <a:lnTo>
                    <a:pt x="79153" y="130712"/>
                  </a:lnTo>
                  <a:cubicBezTo>
                    <a:pt x="105861" y="174117"/>
                    <a:pt x="132036" y="217837"/>
                    <a:pt x="158096" y="261566"/>
                  </a:cubicBezTo>
                  <a:cubicBezTo>
                    <a:pt x="161373" y="267024"/>
                    <a:pt x="164583" y="272358"/>
                    <a:pt x="167993" y="277711"/>
                  </a:cubicBezTo>
                  <a:lnTo>
                    <a:pt x="178270" y="293341"/>
                  </a:lnTo>
                  <a:cubicBezTo>
                    <a:pt x="185271" y="303790"/>
                    <a:pt x="192586" y="314106"/>
                    <a:pt x="200035" y="324336"/>
                  </a:cubicBezTo>
                  <a:cubicBezTo>
                    <a:pt x="215017" y="344748"/>
                    <a:pt x="230229" y="365084"/>
                    <a:pt x="245669" y="385286"/>
                  </a:cubicBezTo>
                  <a:lnTo>
                    <a:pt x="292189" y="445837"/>
                  </a:lnTo>
                  <a:lnTo>
                    <a:pt x="315344" y="476298"/>
                  </a:lnTo>
                  <a:cubicBezTo>
                    <a:pt x="319192" y="481384"/>
                    <a:pt x="323060" y="486470"/>
                    <a:pt x="326765" y="491680"/>
                  </a:cubicBezTo>
                  <a:lnTo>
                    <a:pt x="332375" y="499529"/>
                  </a:lnTo>
                  <a:lnTo>
                    <a:pt x="335128" y="503549"/>
                  </a:lnTo>
                  <a:lnTo>
                    <a:pt x="336518" y="505673"/>
                  </a:lnTo>
                  <a:lnTo>
                    <a:pt x="337204" y="506806"/>
                  </a:lnTo>
                  <a:cubicBezTo>
                    <a:pt x="337538" y="507425"/>
                    <a:pt x="337823" y="508073"/>
                    <a:pt x="338090" y="508721"/>
                  </a:cubicBezTo>
                  <a:lnTo>
                    <a:pt x="337566" y="507682"/>
                  </a:lnTo>
                  <a:cubicBezTo>
                    <a:pt x="339766" y="511073"/>
                    <a:pt x="341586" y="514426"/>
                    <a:pt x="343415" y="517789"/>
                  </a:cubicBezTo>
                  <a:cubicBezTo>
                    <a:pt x="345224" y="521160"/>
                    <a:pt x="347196" y="524456"/>
                    <a:pt x="348806" y="527914"/>
                  </a:cubicBezTo>
                  <a:lnTo>
                    <a:pt x="358893" y="548392"/>
                  </a:lnTo>
                  <a:cubicBezTo>
                    <a:pt x="365322" y="562165"/>
                    <a:pt x="371094" y="576224"/>
                    <a:pt x="377209" y="590102"/>
                  </a:cubicBezTo>
                  <a:lnTo>
                    <a:pt x="366341" y="570100"/>
                  </a:lnTo>
                  <a:cubicBezTo>
                    <a:pt x="362674" y="563470"/>
                    <a:pt x="359198" y="556736"/>
                    <a:pt x="355549" y="550107"/>
                  </a:cubicBezTo>
                  <a:lnTo>
                    <a:pt x="344224" y="530466"/>
                  </a:lnTo>
                  <a:cubicBezTo>
                    <a:pt x="342414" y="527152"/>
                    <a:pt x="340262" y="524075"/>
                    <a:pt x="338271" y="520894"/>
                  </a:cubicBezTo>
                  <a:cubicBezTo>
                    <a:pt x="336261" y="517722"/>
                    <a:pt x="334242" y="514521"/>
                    <a:pt x="332118" y="511693"/>
                  </a:cubicBezTo>
                  <a:lnTo>
                    <a:pt x="331594" y="510654"/>
                  </a:lnTo>
                  <a:lnTo>
                    <a:pt x="326241" y="504282"/>
                  </a:lnTo>
                  <a:lnTo>
                    <a:pt x="319964" y="497148"/>
                  </a:lnTo>
                  <a:lnTo>
                    <a:pt x="307296" y="482860"/>
                  </a:lnTo>
                  <a:lnTo>
                    <a:pt x="282016" y="454162"/>
                  </a:lnTo>
                  <a:cubicBezTo>
                    <a:pt x="265405" y="434807"/>
                    <a:pt x="248622" y="415547"/>
                    <a:pt x="232534" y="395697"/>
                  </a:cubicBezTo>
                  <a:cubicBezTo>
                    <a:pt x="216341" y="375923"/>
                    <a:pt x="200311" y="355987"/>
                    <a:pt x="185090" y="335347"/>
                  </a:cubicBezTo>
                  <a:cubicBezTo>
                    <a:pt x="177422" y="325060"/>
                    <a:pt x="169888" y="314649"/>
                    <a:pt x="162592" y="304000"/>
                  </a:cubicBezTo>
                  <a:cubicBezTo>
                    <a:pt x="158915" y="298685"/>
                    <a:pt x="155391" y="293284"/>
                    <a:pt x="151905" y="287674"/>
                  </a:cubicBezTo>
                  <a:cubicBezTo>
                    <a:pt x="148524" y="282254"/>
                    <a:pt x="145218" y="276635"/>
                    <a:pt x="141999" y="271120"/>
                  </a:cubicBezTo>
                  <a:cubicBezTo>
                    <a:pt x="116196" y="227085"/>
                    <a:pt x="91097" y="182689"/>
                    <a:pt x="66999" y="137712"/>
                  </a:cubicBezTo>
                  <a:cubicBezTo>
                    <a:pt x="60893" y="126511"/>
                    <a:pt x="54912" y="115243"/>
                    <a:pt x="49063" y="103899"/>
                  </a:cubicBezTo>
                  <a:cubicBezTo>
                    <a:pt x="43215" y="92554"/>
                    <a:pt x="37176" y="81315"/>
                    <a:pt x="31595" y="69818"/>
                  </a:cubicBezTo>
                  <a:lnTo>
                    <a:pt x="14783" y="35376"/>
                  </a:lnTo>
                  <a:cubicBezTo>
                    <a:pt x="9449" y="23793"/>
                    <a:pt x="3467" y="12354"/>
                    <a:pt x="0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0744EE9-6DC3-A820-041A-B73929EC0984}"/>
                </a:ext>
              </a:extLst>
            </p:cNvPr>
            <p:cNvSpPr/>
            <p:nvPr/>
          </p:nvSpPr>
          <p:spPr>
            <a:xfrm>
              <a:off x="9968168" y="1562629"/>
              <a:ext cx="73732" cy="9515"/>
            </a:xfrm>
            <a:custGeom>
              <a:avLst/>
              <a:gdLst>
                <a:gd name="connsiteX0" fmla="*/ 73733 w 73732"/>
                <a:gd name="connsiteY0" fmla="*/ 3210 h 9515"/>
                <a:gd name="connsiteX1" fmla="*/ 62351 w 73732"/>
                <a:gd name="connsiteY1" fmla="*/ 6753 h 9515"/>
                <a:gd name="connsiteX2" fmla="*/ 50473 w 73732"/>
                <a:gd name="connsiteY2" fmla="*/ 8744 h 9515"/>
                <a:gd name="connsiteX3" fmla="*/ 36719 w 73732"/>
                <a:gd name="connsiteY3" fmla="*/ 9515 h 9515"/>
                <a:gd name="connsiteX4" fmla="*/ 22908 w 73732"/>
                <a:gd name="connsiteY4" fmla="*/ 8534 h 9515"/>
                <a:gd name="connsiteX5" fmla="*/ 16574 w 73732"/>
                <a:gd name="connsiteY5" fmla="*/ 7344 h 9515"/>
                <a:gd name="connsiteX6" fmla="*/ 10963 w 73732"/>
                <a:gd name="connsiteY6" fmla="*/ 5934 h 9515"/>
                <a:gd name="connsiteX7" fmla="*/ 6334 w 73732"/>
                <a:gd name="connsiteY7" fmla="*/ 4172 h 9515"/>
                <a:gd name="connsiteX8" fmla="*/ 2886 w 73732"/>
                <a:gd name="connsiteY8" fmla="*/ 2553 h 9515"/>
                <a:gd name="connsiteX9" fmla="*/ 0 w 73732"/>
                <a:gd name="connsiteY9" fmla="*/ 972 h 9515"/>
                <a:gd name="connsiteX10" fmla="*/ 3343 w 73732"/>
                <a:gd name="connsiteY10" fmla="*/ 714 h 9515"/>
                <a:gd name="connsiteX11" fmla="*/ 11735 w 73732"/>
                <a:gd name="connsiteY11" fmla="*/ 524 h 9515"/>
                <a:gd name="connsiteX12" fmla="*/ 23432 w 73732"/>
                <a:gd name="connsiteY12" fmla="*/ 172 h 9515"/>
                <a:gd name="connsiteX13" fmla="*/ 36795 w 73732"/>
                <a:gd name="connsiteY13" fmla="*/ 0 h 9515"/>
                <a:gd name="connsiteX14" fmla="*/ 50235 w 73732"/>
                <a:gd name="connsiteY14" fmla="*/ 391 h 9515"/>
                <a:gd name="connsiteX15" fmla="*/ 62046 w 73732"/>
                <a:gd name="connsiteY15" fmla="*/ 1324 h 9515"/>
                <a:gd name="connsiteX16" fmla="*/ 73733 w 73732"/>
                <a:gd name="connsiteY16" fmla="*/ 3210 h 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32" h="9515">
                  <a:moveTo>
                    <a:pt x="73733" y="3210"/>
                  </a:moveTo>
                  <a:cubicBezTo>
                    <a:pt x="73733" y="3210"/>
                    <a:pt x="69275" y="5239"/>
                    <a:pt x="62351" y="6753"/>
                  </a:cubicBezTo>
                  <a:cubicBezTo>
                    <a:pt x="58903" y="7591"/>
                    <a:pt x="54845" y="8296"/>
                    <a:pt x="50473" y="8744"/>
                  </a:cubicBezTo>
                  <a:cubicBezTo>
                    <a:pt x="46101" y="9354"/>
                    <a:pt x="41405" y="9382"/>
                    <a:pt x="36719" y="9515"/>
                  </a:cubicBezTo>
                  <a:cubicBezTo>
                    <a:pt x="32033" y="9496"/>
                    <a:pt x="27289" y="9058"/>
                    <a:pt x="22908" y="8534"/>
                  </a:cubicBezTo>
                  <a:cubicBezTo>
                    <a:pt x="20717" y="8401"/>
                    <a:pt x="18574" y="7744"/>
                    <a:pt x="16574" y="7344"/>
                  </a:cubicBezTo>
                  <a:cubicBezTo>
                    <a:pt x="14564" y="6925"/>
                    <a:pt x="12687" y="6420"/>
                    <a:pt x="10963" y="5934"/>
                  </a:cubicBezTo>
                  <a:cubicBezTo>
                    <a:pt x="9230" y="5572"/>
                    <a:pt x="7677" y="4724"/>
                    <a:pt x="6334" y="4172"/>
                  </a:cubicBezTo>
                  <a:cubicBezTo>
                    <a:pt x="4972" y="3601"/>
                    <a:pt x="3820" y="3010"/>
                    <a:pt x="2886" y="2553"/>
                  </a:cubicBezTo>
                  <a:cubicBezTo>
                    <a:pt x="1029" y="1591"/>
                    <a:pt x="0" y="972"/>
                    <a:pt x="0" y="972"/>
                  </a:cubicBezTo>
                  <a:cubicBezTo>
                    <a:pt x="0" y="972"/>
                    <a:pt x="1257" y="829"/>
                    <a:pt x="3343" y="714"/>
                  </a:cubicBezTo>
                  <a:cubicBezTo>
                    <a:pt x="5467" y="553"/>
                    <a:pt x="8306" y="657"/>
                    <a:pt x="11735" y="524"/>
                  </a:cubicBezTo>
                  <a:cubicBezTo>
                    <a:pt x="15212" y="219"/>
                    <a:pt x="19155" y="267"/>
                    <a:pt x="23432" y="172"/>
                  </a:cubicBezTo>
                  <a:cubicBezTo>
                    <a:pt x="27718" y="-124"/>
                    <a:pt x="32233" y="172"/>
                    <a:pt x="36795" y="0"/>
                  </a:cubicBezTo>
                  <a:cubicBezTo>
                    <a:pt x="41358" y="76"/>
                    <a:pt x="45930" y="200"/>
                    <a:pt x="50235" y="391"/>
                  </a:cubicBezTo>
                  <a:cubicBezTo>
                    <a:pt x="54531" y="610"/>
                    <a:pt x="58579" y="943"/>
                    <a:pt x="62046" y="1324"/>
                  </a:cubicBezTo>
                  <a:cubicBezTo>
                    <a:pt x="68971" y="2067"/>
                    <a:pt x="73733" y="3210"/>
                    <a:pt x="73733" y="321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330FC197-7C19-55B4-EAAE-BA7318E0F3D5}"/>
                </a:ext>
              </a:extLst>
            </p:cNvPr>
            <p:cNvSpPr/>
            <p:nvPr/>
          </p:nvSpPr>
          <p:spPr>
            <a:xfrm>
              <a:off x="9889635" y="1476628"/>
              <a:ext cx="109309" cy="32986"/>
            </a:xfrm>
            <a:custGeom>
              <a:avLst/>
              <a:gdLst>
                <a:gd name="connsiteX0" fmla="*/ 109309 w 109309"/>
                <a:gd name="connsiteY0" fmla="*/ 31052 h 32986"/>
                <a:gd name="connsiteX1" fmla="*/ 91040 w 109309"/>
                <a:gd name="connsiteY1" fmla="*/ 32947 h 32986"/>
                <a:gd name="connsiteX2" fmla="*/ 72228 w 109309"/>
                <a:gd name="connsiteY2" fmla="*/ 32233 h 32986"/>
                <a:gd name="connsiteX3" fmla="*/ 50892 w 109309"/>
                <a:gd name="connsiteY3" fmla="*/ 28689 h 32986"/>
                <a:gd name="connsiteX4" fmla="*/ 30232 w 109309"/>
                <a:gd name="connsiteY4" fmla="*/ 21822 h 32986"/>
                <a:gd name="connsiteX5" fmla="*/ 13535 w 109309"/>
                <a:gd name="connsiteY5" fmla="*/ 12611 h 32986"/>
                <a:gd name="connsiteX6" fmla="*/ 7544 w 109309"/>
                <a:gd name="connsiteY6" fmla="*/ 7877 h 32986"/>
                <a:gd name="connsiteX7" fmla="*/ 3372 w 109309"/>
                <a:gd name="connsiteY7" fmla="*/ 3772 h 32986"/>
                <a:gd name="connsiteX8" fmla="*/ 0 w 109309"/>
                <a:gd name="connsiteY8" fmla="*/ 0 h 32986"/>
                <a:gd name="connsiteX9" fmla="*/ 4534 w 109309"/>
                <a:gd name="connsiteY9" fmla="*/ 2267 h 32986"/>
                <a:gd name="connsiteX10" fmla="*/ 9563 w 109309"/>
                <a:gd name="connsiteY10" fmla="*/ 4839 h 32986"/>
                <a:gd name="connsiteX11" fmla="*/ 16193 w 109309"/>
                <a:gd name="connsiteY11" fmla="*/ 7830 h 32986"/>
                <a:gd name="connsiteX12" fmla="*/ 24184 w 109309"/>
                <a:gd name="connsiteY12" fmla="*/ 10906 h 32986"/>
                <a:gd name="connsiteX13" fmla="*/ 33185 w 109309"/>
                <a:gd name="connsiteY13" fmla="*/ 13964 h 32986"/>
                <a:gd name="connsiteX14" fmla="*/ 53140 w 109309"/>
                <a:gd name="connsiteY14" fmla="*/ 19441 h 32986"/>
                <a:gd name="connsiteX15" fmla="*/ 73476 w 109309"/>
                <a:gd name="connsiteY15" fmla="*/ 23955 h 32986"/>
                <a:gd name="connsiteX16" fmla="*/ 91488 w 109309"/>
                <a:gd name="connsiteY16" fmla="*/ 27518 h 32986"/>
                <a:gd name="connsiteX17" fmla="*/ 109309 w 109309"/>
                <a:gd name="connsiteY17" fmla="*/ 31052 h 3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309" h="32986">
                  <a:moveTo>
                    <a:pt x="109309" y="31052"/>
                  </a:moveTo>
                  <a:cubicBezTo>
                    <a:pt x="109309" y="31052"/>
                    <a:pt x="102051" y="32690"/>
                    <a:pt x="91040" y="32947"/>
                  </a:cubicBezTo>
                  <a:cubicBezTo>
                    <a:pt x="85544" y="33061"/>
                    <a:pt x="79086" y="32956"/>
                    <a:pt x="72228" y="32233"/>
                  </a:cubicBezTo>
                  <a:cubicBezTo>
                    <a:pt x="65351" y="31671"/>
                    <a:pt x="58112" y="30280"/>
                    <a:pt x="50892" y="28689"/>
                  </a:cubicBezTo>
                  <a:cubicBezTo>
                    <a:pt x="43729" y="26860"/>
                    <a:pt x="36643" y="24622"/>
                    <a:pt x="30232" y="21822"/>
                  </a:cubicBezTo>
                  <a:cubicBezTo>
                    <a:pt x="23822" y="19040"/>
                    <a:pt x="18145" y="15764"/>
                    <a:pt x="13535" y="12611"/>
                  </a:cubicBezTo>
                  <a:cubicBezTo>
                    <a:pt x="11297" y="10935"/>
                    <a:pt x="9306" y="9315"/>
                    <a:pt x="7544" y="7877"/>
                  </a:cubicBezTo>
                  <a:cubicBezTo>
                    <a:pt x="5753" y="6544"/>
                    <a:pt x="4524" y="4896"/>
                    <a:pt x="3372" y="3772"/>
                  </a:cubicBezTo>
                  <a:cubicBezTo>
                    <a:pt x="1172" y="1391"/>
                    <a:pt x="0" y="0"/>
                    <a:pt x="0" y="0"/>
                  </a:cubicBezTo>
                  <a:cubicBezTo>
                    <a:pt x="0" y="0"/>
                    <a:pt x="1648" y="819"/>
                    <a:pt x="4534" y="2267"/>
                  </a:cubicBezTo>
                  <a:cubicBezTo>
                    <a:pt x="5953" y="2953"/>
                    <a:pt x="7515" y="4010"/>
                    <a:pt x="9563" y="4839"/>
                  </a:cubicBezTo>
                  <a:cubicBezTo>
                    <a:pt x="11582" y="5705"/>
                    <a:pt x="13821" y="6677"/>
                    <a:pt x="16193" y="7830"/>
                  </a:cubicBezTo>
                  <a:cubicBezTo>
                    <a:pt x="18669" y="8782"/>
                    <a:pt x="21346" y="9811"/>
                    <a:pt x="24184" y="10906"/>
                  </a:cubicBezTo>
                  <a:cubicBezTo>
                    <a:pt x="27041" y="11878"/>
                    <a:pt x="30061" y="12906"/>
                    <a:pt x="33185" y="13964"/>
                  </a:cubicBezTo>
                  <a:cubicBezTo>
                    <a:pt x="39500" y="15869"/>
                    <a:pt x="46244" y="17869"/>
                    <a:pt x="53140" y="19441"/>
                  </a:cubicBezTo>
                  <a:cubicBezTo>
                    <a:pt x="59998" y="21155"/>
                    <a:pt x="66932" y="22631"/>
                    <a:pt x="73476" y="23955"/>
                  </a:cubicBezTo>
                  <a:cubicBezTo>
                    <a:pt x="80058" y="25260"/>
                    <a:pt x="86211" y="26480"/>
                    <a:pt x="91488" y="27518"/>
                  </a:cubicBezTo>
                  <a:cubicBezTo>
                    <a:pt x="102080" y="29499"/>
                    <a:pt x="109309" y="31052"/>
                    <a:pt x="109309" y="31052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71BCF66C-E7BC-8BFD-73C0-97F30634A2D8}"/>
                </a:ext>
              </a:extLst>
            </p:cNvPr>
            <p:cNvSpPr/>
            <p:nvPr/>
          </p:nvSpPr>
          <p:spPr>
            <a:xfrm>
              <a:off x="10069257" y="1459198"/>
              <a:ext cx="19095" cy="162839"/>
            </a:xfrm>
            <a:custGeom>
              <a:avLst/>
              <a:gdLst>
                <a:gd name="connsiteX0" fmla="*/ 17154 w 19095"/>
                <a:gd name="connsiteY0" fmla="*/ 162839 h 162839"/>
                <a:gd name="connsiteX1" fmla="*/ 16021 w 19095"/>
                <a:gd name="connsiteY1" fmla="*/ 155819 h 162839"/>
                <a:gd name="connsiteX2" fmla="*/ 13459 w 19095"/>
                <a:gd name="connsiteY2" fmla="*/ 137360 h 162839"/>
                <a:gd name="connsiteX3" fmla="*/ 10506 w 19095"/>
                <a:gd name="connsiteY3" fmla="*/ 111281 h 162839"/>
                <a:gd name="connsiteX4" fmla="*/ 7611 w 19095"/>
                <a:gd name="connsiteY4" fmla="*/ 81420 h 162839"/>
                <a:gd name="connsiteX5" fmla="*/ 4991 w 19095"/>
                <a:gd name="connsiteY5" fmla="*/ 51578 h 162839"/>
                <a:gd name="connsiteX6" fmla="*/ 2600 w 19095"/>
                <a:gd name="connsiteY6" fmla="*/ 25546 h 162839"/>
                <a:gd name="connsiteX7" fmla="*/ 591 w 19095"/>
                <a:gd name="connsiteY7" fmla="*/ 7106 h 162839"/>
                <a:gd name="connsiteX8" fmla="*/ 0 w 19095"/>
                <a:gd name="connsiteY8" fmla="*/ 0 h 162839"/>
                <a:gd name="connsiteX9" fmla="*/ 2381 w 19095"/>
                <a:gd name="connsiteY9" fmla="*/ 6677 h 162839"/>
                <a:gd name="connsiteX10" fmla="*/ 7982 w 19095"/>
                <a:gd name="connsiteY10" fmla="*/ 24603 h 162839"/>
                <a:gd name="connsiteX11" fmla="*/ 13316 w 19095"/>
                <a:gd name="connsiteY11" fmla="*/ 50530 h 162839"/>
                <a:gd name="connsiteX12" fmla="*/ 17088 w 19095"/>
                <a:gd name="connsiteY12" fmla="*/ 80562 h 162839"/>
                <a:gd name="connsiteX13" fmla="*/ 18860 w 19095"/>
                <a:gd name="connsiteY13" fmla="*/ 110738 h 162839"/>
                <a:gd name="connsiteX14" fmla="*/ 18888 w 19095"/>
                <a:gd name="connsiteY14" fmla="*/ 137112 h 162839"/>
                <a:gd name="connsiteX15" fmla="*/ 17869 w 19095"/>
                <a:gd name="connsiteY15" fmla="*/ 155772 h 162839"/>
                <a:gd name="connsiteX16" fmla="*/ 17154 w 19095"/>
                <a:gd name="connsiteY16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95" h="162839">
                  <a:moveTo>
                    <a:pt x="17154" y="162839"/>
                  </a:moveTo>
                  <a:cubicBezTo>
                    <a:pt x="17154" y="162839"/>
                    <a:pt x="16745" y="160287"/>
                    <a:pt x="16021" y="155819"/>
                  </a:cubicBezTo>
                  <a:cubicBezTo>
                    <a:pt x="15421" y="151362"/>
                    <a:pt x="14526" y="144999"/>
                    <a:pt x="13459" y="137360"/>
                  </a:cubicBezTo>
                  <a:cubicBezTo>
                    <a:pt x="12525" y="129721"/>
                    <a:pt x="11487" y="120825"/>
                    <a:pt x="10506" y="111281"/>
                  </a:cubicBezTo>
                  <a:cubicBezTo>
                    <a:pt x="9582" y="101756"/>
                    <a:pt x="8601" y="91583"/>
                    <a:pt x="7611" y="81420"/>
                  </a:cubicBezTo>
                  <a:cubicBezTo>
                    <a:pt x="6830" y="71247"/>
                    <a:pt x="5582" y="61131"/>
                    <a:pt x="4991" y="51578"/>
                  </a:cubicBezTo>
                  <a:cubicBezTo>
                    <a:pt x="4020" y="42081"/>
                    <a:pt x="3115" y="33214"/>
                    <a:pt x="2600" y="25546"/>
                  </a:cubicBezTo>
                  <a:cubicBezTo>
                    <a:pt x="1762" y="17916"/>
                    <a:pt x="1086" y="11554"/>
                    <a:pt x="591" y="7106"/>
                  </a:cubicBezTo>
                  <a:cubicBezTo>
                    <a:pt x="133" y="2619"/>
                    <a:pt x="0" y="0"/>
                    <a:pt x="0" y="0"/>
                  </a:cubicBezTo>
                  <a:cubicBezTo>
                    <a:pt x="0" y="0"/>
                    <a:pt x="953" y="2391"/>
                    <a:pt x="2381" y="6677"/>
                  </a:cubicBezTo>
                  <a:cubicBezTo>
                    <a:pt x="3686" y="10982"/>
                    <a:pt x="6048" y="17078"/>
                    <a:pt x="7982" y="24603"/>
                  </a:cubicBezTo>
                  <a:cubicBezTo>
                    <a:pt x="9715" y="32137"/>
                    <a:pt x="11668" y="40986"/>
                    <a:pt x="13316" y="50530"/>
                  </a:cubicBezTo>
                  <a:cubicBezTo>
                    <a:pt x="14726" y="60084"/>
                    <a:pt x="16107" y="70314"/>
                    <a:pt x="17088" y="80562"/>
                  </a:cubicBezTo>
                  <a:cubicBezTo>
                    <a:pt x="17793" y="90830"/>
                    <a:pt x="18745" y="101089"/>
                    <a:pt x="18860" y="110738"/>
                  </a:cubicBezTo>
                  <a:cubicBezTo>
                    <a:pt x="19155" y="120377"/>
                    <a:pt x="19183" y="129388"/>
                    <a:pt x="18888" y="137112"/>
                  </a:cubicBezTo>
                  <a:cubicBezTo>
                    <a:pt x="18745" y="144828"/>
                    <a:pt x="18097" y="151276"/>
                    <a:pt x="17869" y="155772"/>
                  </a:cubicBezTo>
                  <a:cubicBezTo>
                    <a:pt x="17526" y="160268"/>
                    <a:pt x="17154" y="162839"/>
                    <a:pt x="17154" y="162839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88" name="图形 3">
            <a:extLst>
              <a:ext uri="{FF2B5EF4-FFF2-40B4-BE49-F238E27FC236}">
                <a16:creationId xmlns:a16="http://schemas.microsoft.com/office/drawing/2014/main" id="{48FA6E9F-5D7B-0F10-617C-B281068F6C4A}"/>
              </a:ext>
            </a:extLst>
          </p:cNvPr>
          <p:cNvGrpSpPr/>
          <p:nvPr/>
        </p:nvGrpSpPr>
        <p:grpSpPr>
          <a:xfrm>
            <a:off x="7486721" y="4482674"/>
            <a:ext cx="1099871" cy="980061"/>
            <a:chOff x="10193597" y="1300987"/>
            <a:chExt cx="417976" cy="462276"/>
          </a:xfrm>
        </p:grpSpPr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194191B4-66C0-D719-618C-EE60CB4069AF}"/>
                </a:ext>
              </a:extLst>
            </p:cNvPr>
            <p:cNvSpPr/>
            <p:nvPr/>
          </p:nvSpPr>
          <p:spPr>
            <a:xfrm>
              <a:off x="10239393" y="1300987"/>
              <a:ext cx="372170" cy="398630"/>
            </a:xfrm>
            <a:custGeom>
              <a:avLst/>
              <a:gdLst>
                <a:gd name="connsiteX0" fmla="*/ 0 w 372170"/>
                <a:gd name="connsiteY0" fmla="*/ 398631 h 398630"/>
                <a:gd name="connsiteX1" fmla="*/ 149219 w 372170"/>
                <a:gd name="connsiteY1" fmla="*/ 116443 h 398630"/>
                <a:gd name="connsiteX2" fmla="*/ 372170 w 372170"/>
                <a:gd name="connsiteY2" fmla="*/ 0 h 398630"/>
                <a:gd name="connsiteX3" fmla="*/ 222990 w 372170"/>
                <a:gd name="connsiteY3" fmla="*/ 322888 h 398630"/>
                <a:gd name="connsiteX4" fmla="*/ 0 w 372170"/>
                <a:gd name="connsiteY4" fmla="*/ 398631 h 3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70" h="398630">
                  <a:moveTo>
                    <a:pt x="0" y="398631"/>
                  </a:moveTo>
                  <a:cubicBezTo>
                    <a:pt x="0" y="398631"/>
                    <a:pt x="75200" y="179032"/>
                    <a:pt x="149219" y="116443"/>
                  </a:cubicBezTo>
                  <a:cubicBezTo>
                    <a:pt x="239754" y="39900"/>
                    <a:pt x="250622" y="61370"/>
                    <a:pt x="372170" y="0"/>
                  </a:cubicBezTo>
                  <a:cubicBezTo>
                    <a:pt x="372170" y="0"/>
                    <a:pt x="297942" y="267481"/>
                    <a:pt x="222990" y="322888"/>
                  </a:cubicBezTo>
                  <a:cubicBezTo>
                    <a:pt x="148019" y="378295"/>
                    <a:pt x="68999" y="347167"/>
                    <a:pt x="0" y="398631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06999116-B264-2C9B-E6B0-085CE8A324C5}"/>
                </a:ext>
              </a:extLst>
            </p:cNvPr>
            <p:cNvSpPr/>
            <p:nvPr/>
          </p:nvSpPr>
          <p:spPr>
            <a:xfrm>
              <a:off x="10193597" y="1300987"/>
              <a:ext cx="417976" cy="462276"/>
            </a:xfrm>
            <a:custGeom>
              <a:avLst/>
              <a:gdLst>
                <a:gd name="connsiteX0" fmla="*/ 417976 w 417976"/>
                <a:gd name="connsiteY0" fmla="*/ 0 h 462276"/>
                <a:gd name="connsiteX1" fmla="*/ 400936 w 417976"/>
                <a:gd name="connsiteY1" fmla="*/ 29823 h 462276"/>
                <a:gd name="connsiteX2" fmla="*/ 381686 w 417976"/>
                <a:gd name="connsiteY2" fmla="*/ 58293 h 462276"/>
                <a:gd name="connsiteX3" fmla="*/ 361769 w 417976"/>
                <a:gd name="connsiteY3" fmla="*/ 86258 h 462276"/>
                <a:gd name="connsiteX4" fmla="*/ 341395 w 417976"/>
                <a:gd name="connsiteY4" fmla="*/ 113871 h 462276"/>
                <a:gd name="connsiteX5" fmla="*/ 299685 w 417976"/>
                <a:gd name="connsiteY5" fmla="*/ 168316 h 462276"/>
                <a:gd name="connsiteX6" fmla="*/ 256785 w 417976"/>
                <a:gd name="connsiteY6" fmla="*/ 221856 h 462276"/>
                <a:gd name="connsiteX7" fmla="*/ 207921 w 417976"/>
                <a:gd name="connsiteY7" fmla="*/ 271548 h 462276"/>
                <a:gd name="connsiteX8" fmla="*/ 155791 w 417976"/>
                <a:gd name="connsiteY8" fmla="*/ 316525 h 462276"/>
                <a:gd name="connsiteX9" fmla="*/ 102070 w 417976"/>
                <a:gd name="connsiteY9" fmla="*/ 359293 h 462276"/>
                <a:gd name="connsiteX10" fmla="*/ 48949 w 417976"/>
                <a:gd name="connsiteY10" fmla="*/ 399745 h 462276"/>
                <a:gd name="connsiteX11" fmla="*/ 48073 w 417976"/>
                <a:gd name="connsiteY11" fmla="*/ 401098 h 462276"/>
                <a:gd name="connsiteX12" fmla="*/ 41586 w 417976"/>
                <a:gd name="connsiteY12" fmla="*/ 407937 h 462276"/>
                <a:gd name="connsiteX13" fmla="*/ 35233 w 417976"/>
                <a:gd name="connsiteY13" fmla="*/ 415252 h 462276"/>
                <a:gd name="connsiteX14" fmla="*/ 23117 w 417976"/>
                <a:gd name="connsiteY14" fmla="*/ 430568 h 462276"/>
                <a:gd name="connsiteX15" fmla="*/ 11582 w 417976"/>
                <a:gd name="connsiteY15" fmla="*/ 446408 h 462276"/>
                <a:gd name="connsiteX16" fmla="*/ 0 w 417976"/>
                <a:gd name="connsiteY16" fmla="*/ 462277 h 462276"/>
                <a:gd name="connsiteX17" fmla="*/ 9906 w 417976"/>
                <a:gd name="connsiteY17" fmla="*/ 445303 h 462276"/>
                <a:gd name="connsiteX18" fmla="*/ 20041 w 417976"/>
                <a:gd name="connsiteY18" fmla="*/ 428415 h 462276"/>
                <a:gd name="connsiteX19" fmla="*/ 31061 w 417976"/>
                <a:gd name="connsiteY19" fmla="*/ 412042 h 462276"/>
                <a:gd name="connsiteX20" fmla="*/ 36995 w 417976"/>
                <a:gd name="connsiteY20" fmla="*/ 404060 h 462276"/>
                <a:gd name="connsiteX21" fmla="*/ 43453 w 417976"/>
                <a:gd name="connsiteY21" fmla="*/ 396154 h 462276"/>
                <a:gd name="connsiteX22" fmla="*/ 42567 w 417976"/>
                <a:gd name="connsiteY22" fmla="*/ 397507 h 462276"/>
                <a:gd name="connsiteX23" fmla="*/ 44644 w 417976"/>
                <a:gd name="connsiteY23" fmla="*/ 394526 h 462276"/>
                <a:gd name="connsiteX24" fmla="*/ 46206 w 417976"/>
                <a:gd name="connsiteY24" fmla="*/ 392859 h 462276"/>
                <a:gd name="connsiteX25" fmla="*/ 49292 w 417976"/>
                <a:gd name="connsiteY25" fmla="*/ 389744 h 462276"/>
                <a:gd name="connsiteX26" fmla="*/ 55521 w 417976"/>
                <a:gd name="connsiteY26" fmla="*/ 383743 h 462276"/>
                <a:gd name="connsiteX27" fmla="*/ 68171 w 417976"/>
                <a:gd name="connsiteY27" fmla="*/ 372094 h 462276"/>
                <a:gd name="connsiteX28" fmla="*/ 93669 w 417976"/>
                <a:gd name="connsiteY28" fmla="*/ 349177 h 462276"/>
                <a:gd name="connsiteX29" fmla="*/ 144856 w 417976"/>
                <a:gd name="connsiteY29" fmla="*/ 303800 h 462276"/>
                <a:gd name="connsiteX30" fmla="*/ 195282 w 417976"/>
                <a:gd name="connsiteY30" fmla="*/ 257927 h 462276"/>
                <a:gd name="connsiteX31" fmla="*/ 242326 w 417976"/>
                <a:gd name="connsiteY31" fmla="*/ 209902 h 462276"/>
                <a:gd name="connsiteX32" fmla="*/ 330384 w 417976"/>
                <a:gd name="connsiteY32" fmla="*/ 105118 h 462276"/>
                <a:gd name="connsiteX33" fmla="*/ 352587 w 417976"/>
                <a:gd name="connsiteY33" fmla="*/ 79058 h 462276"/>
                <a:gd name="connsiteX34" fmla="*/ 374876 w 417976"/>
                <a:gd name="connsiteY34" fmla="*/ 53064 h 462276"/>
                <a:gd name="connsiteX35" fmla="*/ 397145 w 417976"/>
                <a:gd name="connsiteY35" fmla="*/ 27041 h 462276"/>
                <a:gd name="connsiteX36" fmla="*/ 408032 w 417976"/>
                <a:gd name="connsiteY36" fmla="*/ 13830 h 462276"/>
                <a:gd name="connsiteX37" fmla="*/ 417976 w 417976"/>
                <a:gd name="connsiteY37" fmla="*/ 0 h 46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976" h="462276">
                  <a:moveTo>
                    <a:pt x="417976" y="0"/>
                  </a:moveTo>
                  <a:cubicBezTo>
                    <a:pt x="414033" y="10820"/>
                    <a:pt x="407032" y="20183"/>
                    <a:pt x="400936" y="29823"/>
                  </a:cubicBezTo>
                  <a:lnTo>
                    <a:pt x="381686" y="58293"/>
                  </a:lnTo>
                  <a:cubicBezTo>
                    <a:pt x="375266" y="67789"/>
                    <a:pt x="368427" y="76953"/>
                    <a:pt x="361769" y="86258"/>
                  </a:cubicBezTo>
                  <a:cubicBezTo>
                    <a:pt x="355102" y="95555"/>
                    <a:pt x="348310" y="104756"/>
                    <a:pt x="341395" y="113871"/>
                  </a:cubicBezTo>
                  <a:cubicBezTo>
                    <a:pt x="327736" y="132217"/>
                    <a:pt x="313830" y="150371"/>
                    <a:pt x="299685" y="168316"/>
                  </a:cubicBezTo>
                  <a:cubicBezTo>
                    <a:pt x="285683" y="186395"/>
                    <a:pt x="271301" y="204149"/>
                    <a:pt x="256785" y="221856"/>
                  </a:cubicBezTo>
                  <a:cubicBezTo>
                    <a:pt x="241688" y="240182"/>
                    <a:pt x="224866" y="255946"/>
                    <a:pt x="207921" y="271548"/>
                  </a:cubicBezTo>
                  <a:cubicBezTo>
                    <a:pt x="191015" y="287160"/>
                    <a:pt x="173460" y="301943"/>
                    <a:pt x="155791" y="316525"/>
                  </a:cubicBezTo>
                  <a:cubicBezTo>
                    <a:pt x="138198" y="331213"/>
                    <a:pt x="120063" y="345177"/>
                    <a:pt x="102070" y="359293"/>
                  </a:cubicBezTo>
                  <a:lnTo>
                    <a:pt x="48949" y="399745"/>
                  </a:lnTo>
                  <a:lnTo>
                    <a:pt x="48073" y="401098"/>
                  </a:lnTo>
                  <a:cubicBezTo>
                    <a:pt x="45892" y="403098"/>
                    <a:pt x="43729" y="405517"/>
                    <a:pt x="41586" y="407937"/>
                  </a:cubicBezTo>
                  <a:cubicBezTo>
                    <a:pt x="39481" y="410385"/>
                    <a:pt x="37176" y="412633"/>
                    <a:pt x="35233" y="415252"/>
                  </a:cubicBezTo>
                  <a:lnTo>
                    <a:pt x="23117" y="430568"/>
                  </a:lnTo>
                  <a:cubicBezTo>
                    <a:pt x="19193" y="435769"/>
                    <a:pt x="15507" y="441169"/>
                    <a:pt x="11582" y="446408"/>
                  </a:cubicBezTo>
                  <a:lnTo>
                    <a:pt x="0" y="462277"/>
                  </a:lnTo>
                  <a:lnTo>
                    <a:pt x="9906" y="445303"/>
                  </a:lnTo>
                  <a:cubicBezTo>
                    <a:pt x="13230" y="439645"/>
                    <a:pt x="16459" y="433921"/>
                    <a:pt x="20041" y="428415"/>
                  </a:cubicBezTo>
                  <a:lnTo>
                    <a:pt x="31061" y="412042"/>
                  </a:lnTo>
                  <a:cubicBezTo>
                    <a:pt x="32833" y="409261"/>
                    <a:pt x="35023" y="406737"/>
                    <a:pt x="36995" y="404060"/>
                  </a:cubicBezTo>
                  <a:cubicBezTo>
                    <a:pt x="38996" y="401422"/>
                    <a:pt x="40986" y="398774"/>
                    <a:pt x="43453" y="396154"/>
                  </a:cubicBezTo>
                  <a:lnTo>
                    <a:pt x="42567" y="397507"/>
                  </a:lnTo>
                  <a:cubicBezTo>
                    <a:pt x="43777" y="395097"/>
                    <a:pt x="44006" y="395392"/>
                    <a:pt x="44644" y="394526"/>
                  </a:cubicBezTo>
                  <a:lnTo>
                    <a:pt x="46206" y="392859"/>
                  </a:lnTo>
                  <a:lnTo>
                    <a:pt x="49292" y="389744"/>
                  </a:lnTo>
                  <a:lnTo>
                    <a:pt x="55521" y="383743"/>
                  </a:lnTo>
                  <a:cubicBezTo>
                    <a:pt x="59674" y="379762"/>
                    <a:pt x="63913" y="375923"/>
                    <a:pt x="68171" y="372094"/>
                  </a:cubicBezTo>
                  <a:lnTo>
                    <a:pt x="93669" y="349177"/>
                  </a:lnTo>
                  <a:lnTo>
                    <a:pt x="144856" y="303800"/>
                  </a:lnTo>
                  <a:cubicBezTo>
                    <a:pt x="161858" y="288655"/>
                    <a:pt x="178670" y="273329"/>
                    <a:pt x="195282" y="257927"/>
                  </a:cubicBezTo>
                  <a:cubicBezTo>
                    <a:pt x="211731" y="242411"/>
                    <a:pt x="228029" y="226562"/>
                    <a:pt x="242326" y="209902"/>
                  </a:cubicBezTo>
                  <a:cubicBezTo>
                    <a:pt x="271510" y="174908"/>
                    <a:pt x="300742" y="139827"/>
                    <a:pt x="330384" y="105118"/>
                  </a:cubicBezTo>
                  <a:lnTo>
                    <a:pt x="352587" y="79058"/>
                  </a:lnTo>
                  <a:lnTo>
                    <a:pt x="374876" y="53064"/>
                  </a:lnTo>
                  <a:lnTo>
                    <a:pt x="397145" y="27041"/>
                  </a:lnTo>
                  <a:lnTo>
                    <a:pt x="408032" y="13830"/>
                  </a:lnTo>
                  <a:cubicBezTo>
                    <a:pt x="411556" y="9363"/>
                    <a:pt x="415662" y="5163"/>
                    <a:pt x="417976" y="0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4D9F224-8A86-368A-B506-B2449D761CCF}"/>
                </a:ext>
              </a:extLst>
            </p:cNvPr>
            <p:cNvSpPr/>
            <p:nvPr/>
          </p:nvSpPr>
          <p:spPr>
            <a:xfrm>
              <a:off x="10372114" y="1586355"/>
              <a:ext cx="116862" cy="13573"/>
            </a:xfrm>
            <a:custGeom>
              <a:avLst/>
              <a:gdLst>
                <a:gd name="connsiteX0" fmla="*/ 0 w 116862"/>
                <a:gd name="connsiteY0" fmla="*/ 277 h 13573"/>
                <a:gd name="connsiteX1" fmla="*/ 18536 w 116862"/>
                <a:gd name="connsiteY1" fmla="*/ 106 h 13573"/>
                <a:gd name="connsiteX2" fmla="*/ 58741 w 116862"/>
                <a:gd name="connsiteY2" fmla="*/ 2744 h 13573"/>
                <a:gd name="connsiteX3" fmla="*/ 80039 w 116862"/>
                <a:gd name="connsiteY3" fmla="*/ 5106 h 13573"/>
                <a:gd name="connsiteX4" fmla="*/ 98565 w 116862"/>
                <a:gd name="connsiteY4" fmla="*/ 7393 h 13573"/>
                <a:gd name="connsiteX5" fmla="*/ 111738 w 116862"/>
                <a:gd name="connsiteY5" fmla="*/ 8850 h 13573"/>
                <a:gd name="connsiteX6" fmla="*/ 116862 w 116862"/>
                <a:gd name="connsiteY6" fmla="*/ 9498 h 13573"/>
                <a:gd name="connsiteX7" fmla="*/ 111909 w 116862"/>
                <a:gd name="connsiteY7" fmla="*/ 10736 h 13573"/>
                <a:gd name="connsiteX8" fmla="*/ 98498 w 116862"/>
                <a:gd name="connsiteY8" fmla="*/ 12869 h 13573"/>
                <a:gd name="connsiteX9" fmla="*/ 79467 w 116862"/>
                <a:gd name="connsiteY9" fmla="*/ 13479 h 13573"/>
                <a:gd name="connsiteX10" fmla="*/ 57807 w 116862"/>
                <a:gd name="connsiteY10" fmla="*/ 12222 h 13573"/>
                <a:gd name="connsiteX11" fmla="*/ 17812 w 116862"/>
                <a:gd name="connsiteY11" fmla="*/ 5506 h 13573"/>
                <a:gd name="connsiteX12" fmla="*/ 0 w 116862"/>
                <a:gd name="connsiteY12" fmla="*/ 277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62" h="13573">
                  <a:moveTo>
                    <a:pt x="0" y="277"/>
                  </a:moveTo>
                  <a:cubicBezTo>
                    <a:pt x="0" y="277"/>
                    <a:pt x="7496" y="-208"/>
                    <a:pt x="18536" y="106"/>
                  </a:cubicBezTo>
                  <a:cubicBezTo>
                    <a:pt x="29575" y="325"/>
                    <a:pt x="44187" y="1420"/>
                    <a:pt x="58741" y="2744"/>
                  </a:cubicBezTo>
                  <a:cubicBezTo>
                    <a:pt x="65999" y="3544"/>
                    <a:pt x="73228" y="4354"/>
                    <a:pt x="80039" y="5106"/>
                  </a:cubicBezTo>
                  <a:cubicBezTo>
                    <a:pt x="86821" y="5945"/>
                    <a:pt x="93154" y="6726"/>
                    <a:pt x="98565" y="7393"/>
                  </a:cubicBezTo>
                  <a:cubicBezTo>
                    <a:pt x="104042" y="8297"/>
                    <a:pt x="108490" y="8431"/>
                    <a:pt x="111738" y="8850"/>
                  </a:cubicBezTo>
                  <a:cubicBezTo>
                    <a:pt x="115014" y="9259"/>
                    <a:pt x="116862" y="9498"/>
                    <a:pt x="116862" y="9498"/>
                  </a:cubicBezTo>
                  <a:cubicBezTo>
                    <a:pt x="116862" y="9498"/>
                    <a:pt x="115091" y="10002"/>
                    <a:pt x="111909" y="10736"/>
                  </a:cubicBezTo>
                  <a:cubicBezTo>
                    <a:pt x="108738" y="11393"/>
                    <a:pt x="104042" y="12650"/>
                    <a:pt x="98498" y="12869"/>
                  </a:cubicBezTo>
                  <a:cubicBezTo>
                    <a:pt x="92945" y="13288"/>
                    <a:pt x="86392" y="13784"/>
                    <a:pt x="79467" y="13479"/>
                  </a:cubicBezTo>
                  <a:cubicBezTo>
                    <a:pt x="72523" y="13393"/>
                    <a:pt x="65132" y="12926"/>
                    <a:pt x="57807" y="12222"/>
                  </a:cubicBezTo>
                  <a:cubicBezTo>
                    <a:pt x="43110" y="10812"/>
                    <a:pt x="28604" y="8126"/>
                    <a:pt x="17812" y="5506"/>
                  </a:cubicBezTo>
                  <a:cubicBezTo>
                    <a:pt x="7020" y="2944"/>
                    <a:pt x="0" y="277"/>
                    <a:pt x="0" y="27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1BC245DC-6952-0744-4119-8DB1A5B15374}"/>
                </a:ext>
              </a:extLst>
            </p:cNvPr>
            <p:cNvSpPr/>
            <p:nvPr/>
          </p:nvSpPr>
          <p:spPr>
            <a:xfrm>
              <a:off x="10420454" y="1506080"/>
              <a:ext cx="118138" cy="35480"/>
            </a:xfrm>
            <a:custGeom>
              <a:avLst/>
              <a:gdLst>
                <a:gd name="connsiteX0" fmla="*/ 0 w 118138"/>
                <a:gd name="connsiteY0" fmla="*/ 35423 h 35480"/>
                <a:gd name="connsiteX1" fmla="*/ 18469 w 118138"/>
                <a:gd name="connsiteY1" fmla="*/ 29213 h 35480"/>
                <a:gd name="connsiteX2" fmla="*/ 37424 w 118138"/>
                <a:gd name="connsiteY2" fmla="*/ 23565 h 35480"/>
                <a:gd name="connsiteX3" fmla="*/ 59122 w 118138"/>
                <a:gd name="connsiteY3" fmla="*/ 17421 h 35480"/>
                <a:gd name="connsiteX4" fmla="*/ 80772 w 118138"/>
                <a:gd name="connsiteY4" fmla="*/ 11354 h 35480"/>
                <a:gd name="connsiteX5" fmla="*/ 99631 w 118138"/>
                <a:gd name="connsiteY5" fmla="*/ 5820 h 35480"/>
                <a:gd name="connsiteX6" fmla="*/ 118138 w 118138"/>
                <a:gd name="connsiteY6" fmla="*/ 0 h 35480"/>
                <a:gd name="connsiteX7" fmla="*/ 101737 w 118138"/>
                <a:gd name="connsiteY7" fmla="*/ 10868 h 35480"/>
                <a:gd name="connsiteX8" fmla="*/ 83458 w 118138"/>
                <a:gd name="connsiteY8" fmla="*/ 19298 h 35480"/>
                <a:gd name="connsiteX9" fmla="*/ 61665 w 118138"/>
                <a:gd name="connsiteY9" fmla="*/ 26594 h 35480"/>
                <a:gd name="connsiteX10" fmla="*/ 39300 w 118138"/>
                <a:gd name="connsiteY10" fmla="*/ 31718 h 35480"/>
                <a:gd name="connsiteX11" fmla="*/ 19507 w 118138"/>
                <a:gd name="connsiteY11" fmla="*/ 34557 h 35480"/>
                <a:gd name="connsiteX12" fmla="*/ 0 w 118138"/>
                <a:gd name="connsiteY12" fmla="*/ 35423 h 3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38" h="35480">
                  <a:moveTo>
                    <a:pt x="0" y="35423"/>
                  </a:moveTo>
                  <a:cubicBezTo>
                    <a:pt x="0" y="35423"/>
                    <a:pt x="7391" y="32661"/>
                    <a:pt x="18469" y="29213"/>
                  </a:cubicBezTo>
                  <a:cubicBezTo>
                    <a:pt x="24032" y="27537"/>
                    <a:pt x="30480" y="25517"/>
                    <a:pt x="37424" y="23565"/>
                  </a:cubicBezTo>
                  <a:cubicBezTo>
                    <a:pt x="44358" y="21603"/>
                    <a:pt x="51740" y="19517"/>
                    <a:pt x="59122" y="17421"/>
                  </a:cubicBezTo>
                  <a:cubicBezTo>
                    <a:pt x="66485" y="15373"/>
                    <a:pt x="73809" y="13116"/>
                    <a:pt x="80772" y="11354"/>
                  </a:cubicBezTo>
                  <a:cubicBezTo>
                    <a:pt x="87573" y="9163"/>
                    <a:pt x="94031" y="7277"/>
                    <a:pt x="99631" y="5820"/>
                  </a:cubicBezTo>
                  <a:cubicBezTo>
                    <a:pt x="110376" y="1943"/>
                    <a:pt x="118138" y="0"/>
                    <a:pt x="118138" y="0"/>
                  </a:cubicBezTo>
                  <a:cubicBezTo>
                    <a:pt x="118138" y="0"/>
                    <a:pt x="111966" y="4753"/>
                    <a:pt x="101737" y="10868"/>
                  </a:cubicBezTo>
                  <a:cubicBezTo>
                    <a:pt x="96488" y="13497"/>
                    <a:pt x="90249" y="16393"/>
                    <a:pt x="83458" y="19298"/>
                  </a:cubicBezTo>
                  <a:cubicBezTo>
                    <a:pt x="76590" y="21879"/>
                    <a:pt x="69142" y="24308"/>
                    <a:pt x="61665" y="26594"/>
                  </a:cubicBezTo>
                  <a:cubicBezTo>
                    <a:pt x="54064" y="28413"/>
                    <a:pt x="46539" y="30556"/>
                    <a:pt x="39300" y="31718"/>
                  </a:cubicBezTo>
                  <a:cubicBezTo>
                    <a:pt x="32099" y="33023"/>
                    <a:pt x="25355" y="34071"/>
                    <a:pt x="19507" y="34557"/>
                  </a:cubicBezTo>
                  <a:cubicBezTo>
                    <a:pt x="7906" y="35814"/>
                    <a:pt x="0" y="35423"/>
                    <a:pt x="0" y="35423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429AB671-D1B0-046E-C578-0CB23CC7927D}"/>
                </a:ext>
              </a:extLst>
            </p:cNvPr>
            <p:cNvSpPr/>
            <p:nvPr/>
          </p:nvSpPr>
          <p:spPr>
            <a:xfrm>
              <a:off x="10315912" y="1496031"/>
              <a:ext cx="13425" cy="134007"/>
            </a:xfrm>
            <a:custGeom>
              <a:avLst/>
              <a:gdLst>
                <a:gd name="connsiteX0" fmla="*/ 5796 w 13425"/>
                <a:gd name="connsiteY0" fmla="*/ 134007 h 134007"/>
                <a:gd name="connsiteX1" fmla="*/ 2148 w 13425"/>
                <a:gd name="connsiteY1" fmla="*/ 113062 h 134007"/>
                <a:gd name="connsiteX2" fmla="*/ 338 w 13425"/>
                <a:gd name="connsiteY2" fmla="*/ 91411 h 134007"/>
                <a:gd name="connsiteX3" fmla="*/ 138 w 13425"/>
                <a:gd name="connsiteY3" fmla="*/ 66504 h 134007"/>
                <a:gd name="connsiteX4" fmla="*/ 2167 w 13425"/>
                <a:gd name="connsiteY4" fmla="*/ 41615 h 134007"/>
                <a:gd name="connsiteX5" fmla="*/ 4158 w 13425"/>
                <a:gd name="connsiteY5" fmla="*/ 30242 h 134007"/>
                <a:gd name="connsiteX6" fmla="*/ 6272 w 13425"/>
                <a:gd name="connsiteY6" fmla="*/ 20136 h 134007"/>
                <a:gd name="connsiteX7" fmla="*/ 8920 w 13425"/>
                <a:gd name="connsiteY7" fmla="*/ 11754 h 134007"/>
                <a:gd name="connsiteX8" fmla="*/ 11244 w 13425"/>
                <a:gd name="connsiteY8" fmla="*/ 5410 h 134007"/>
                <a:gd name="connsiteX9" fmla="*/ 13426 w 13425"/>
                <a:gd name="connsiteY9" fmla="*/ 0 h 134007"/>
                <a:gd name="connsiteX10" fmla="*/ 13073 w 13425"/>
                <a:gd name="connsiteY10" fmla="*/ 5886 h 134007"/>
                <a:gd name="connsiteX11" fmla="*/ 12473 w 13425"/>
                <a:gd name="connsiteY11" fmla="*/ 12516 h 134007"/>
                <a:gd name="connsiteX12" fmla="*/ 11654 w 13425"/>
                <a:gd name="connsiteY12" fmla="*/ 21012 h 134007"/>
                <a:gd name="connsiteX13" fmla="*/ 10520 w 13425"/>
                <a:gd name="connsiteY13" fmla="*/ 42358 h 134007"/>
                <a:gd name="connsiteX14" fmla="*/ 9644 w 13425"/>
                <a:gd name="connsiteY14" fmla="*/ 66846 h 134007"/>
                <a:gd name="connsiteX15" fmla="*/ 8682 w 13425"/>
                <a:gd name="connsiteY15" fmla="*/ 91392 h 134007"/>
                <a:gd name="connsiteX16" fmla="*/ 7577 w 13425"/>
                <a:gd name="connsiteY16" fmla="*/ 112890 h 134007"/>
                <a:gd name="connsiteX17" fmla="*/ 5796 w 13425"/>
                <a:gd name="connsiteY17" fmla="*/ 134007 h 13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25" h="134007">
                  <a:moveTo>
                    <a:pt x="5796" y="134007"/>
                  </a:moveTo>
                  <a:cubicBezTo>
                    <a:pt x="5796" y="134007"/>
                    <a:pt x="3615" y="125711"/>
                    <a:pt x="2148" y="113062"/>
                  </a:cubicBezTo>
                  <a:cubicBezTo>
                    <a:pt x="1272" y="106747"/>
                    <a:pt x="681" y="99355"/>
                    <a:pt x="338" y="91411"/>
                  </a:cubicBezTo>
                  <a:cubicBezTo>
                    <a:pt x="-243" y="83477"/>
                    <a:pt x="91" y="74981"/>
                    <a:pt x="138" y="66504"/>
                  </a:cubicBezTo>
                  <a:cubicBezTo>
                    <a:pt x="443" y="58026"/>
                    <a:pt x="1319" y="49530"/>
                    <a:pt x="2167" y="41615"/>
                  </a:cubicBezTo>
                  <a:cubicBezTo>
                    <a:pt x="2596" y="37643"/>
                    <a:pt x="3501" y="33842"/>
                    <a:pt x="4158" y="30242"/>
                  </a:cubicBezTo>
                  <a:cubicBezTo>
                    <a:pt x="4805" y="26632"/>
                    <a:pt x="5548" y="23251"/>
                    <a:pt x="6272" y="20136"/>
                  </a:cubicBezTo>
                  <a:cubicBezTo>
                    <a:pt x="6920" y="17012"/>
                    <a:pt x="8120" y="14230"/>
                    <a:pt x="8920" y="11754"/>
                  </a:cubicBezTo>
                  <a:cubicBezTo>
                    <a:pt x="9825" y="9306"/>
                    <a:pt x="10606" y="7172"/>
                    <a:pt x="11244" y="5410"/>
                  </a:cubicBezTo>
                  <a:cubicBezTo>
                    <a:pt x="12635" y="1972"/>
                    <a:pt x="13426" y="0"/>
                    <a:pt x="13426" y="0"/>
                  </a:cubicBezTo>
                  <a:cubicBezTo>
                    <a:pt x="13426" y="0"/>
                    <a:pt x="13292" y="2143"/>
                    <a:pt x="13073" y="5886"/>
                  </a:cubicBezTo>
                  <a:cubicBezTo>
                    <a:pt x="12902" y="7725"/>
                    <a:pt x="12711" y="9954"/>
                    <a:pt x="12473" y="12516"/>
                  </a:cubicBezTo>
                  <a:cubicBezTo>
                    <a:pt x="12273" y="15078"/>
                    <a:pt x="11787" y="17869"/>
                    <a:pt x="11654" y="21012"/>
                  </a:cubicBezTo>
                  <a:cubicBezTo>
                    <a:pt x="11511" y="27327"/>
                    <a:pt x="10978" y="34576"/>
                    <a:pt x="10520" y="42358"/>
                  </a:cubicBezTo>
                  <a:cubicBezTo>
                    <a:pt x="10482" y="50206"/>
                    <a:pt x="9759" y="58493"/>
                    <a:pt x="9644" y="66846"/>
                  </a:cubicBezTo>
                  <a:cubicBezTo>
                    <a:pt x="9320" y="75200"/>
                    <a:pt x="8996" y="83563"/>
                    <a:pt x="8682" y="91392"/>
                  </a:cubicBezTo>
                  <a:cubicBezTo>
                    <a:pt x="8358" y="99241"/>
                    <a:pt x="7939" y="106585"/>
                    <a:pt x="7577" y="112890"/>
                  </a:cubicBezTo>
                  <a:cubicBezTo>
                    <a:pt x="6796" y="125492"/>
                    <a:pt x="5796" y="134007"/>
                    <a:pt x="5796" y="134007"/>
                  </a:cubicBezTo>
                  <a:close/>
                </a:path>
              </a:pathLst>
            </a:custGeom>
            <a:solidFill>
              <a:srgbClr val="C3DB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" name="椭圆 3">
            <a:extLst>
              <a:ext uri="{FF2B5EF4-FFF2-40B4-BE49-F238E27FC236}">
                <a16:creationId xmlns:a16="http://schemas.microsoft.com/office/drawing/2014/main" id="{8A34888E-A832-F883-8D0C-FAC870EEB90C}"/>
              </a:ext>
            </a:extLst>
          </p:cNvPr>
          <p:cNvSpPr/>
          <p:nvPr/>
        </p:nvSpPr>
        <p:spPr>
          <a:xfrm>
            <a:off x="383126" y="-681884"/>
            <a:ext cx="1516642" cy="1516642"/>
          </a:xfrm>
          <a:prstGeom prst="ellipse">
            <a:avLst/>
          </a:prstGeom>
          <a:noFill/>
          <a:ln w="381000">
            <a:solidFill>
              <a:srgbClr val="95C11F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95DB2E9D-EDB9-815C-B66E-FE3F2AEFC5EC}"/>
              </a:ext>
            </a:extLst>
          </p:cNvPr>
          <p:cNvSpPr/>
          <p:nvPr/>
        </p:nvSpPr>
        <p:spPr>
          <a:xfrm>
            <a:off x="250262" y="1147177"/>
            <a:ext cx="479134" cy="479134"/>
          </a:xfrm>
          <a:prstGeom prst="ellipse">
            <a:avLst/>
          </a:prstGeom>
          <a:noFill/>
          <a:ln w="254000">
            <a:solidFill>
              <a:srgbClr val="02603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02F0D932-61C8-201A-243C-87CC7B87BDC8}"/>
              </a:ext>
            </a:extLst>
          </p:cNvPr>
          <p:cNvGrpSpPr/>
          <p:nvPr/>
        </p:nvGrpSpPr>
        <p:grpSpPr>
          <a:xfrm>
            <a:off x="1196145" y="2916628"/>
            <a:ext cx="4899856" cy="650019"/>
            <a:chOff x="695326" y="2053437"/>
            <a:chExt cx="3383377" cy="650019"/>
          </a:xfrm>
        </p:grpSpPr>
        <p:sp>
          <p:nvSpPr>
            <p:cNvPr id="2" name="矩形: 对角圆角 1">
              <a:extLst>
                <a:ext uri="{FF2B5EF4-FFF2-40B4-BE49-F238E27FC236}">
                  <a16:creationId xmlns:a16="http://schemas.microsoft.com/office/drawing/2014/main" id="{192D23D0-02C3-37CE-0801-BF56A5FD17DC}"/>
                </a:ext>
              </a:extLst>
            </p:cNvPr>
            <p:cNvSpPr/>
            <p:nvPr/>
          </p:nvSpPr>
          <p:spPr>
            <a:xfrm>
              <a:off x="695326" y="2053437"/>
              <a:ext cx="3383377" cy="65001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8F8F8"/>
                </a:solidFill>
                <a:cs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5313692-DAE8-9F9C-4678-AC52BAAD8D62}"/>
                </a:ext>
              </a:extLst>
            </p:cNvPr>
            <p:cNvSpPr txBox="1"/>
            <p:nvPr/>
          </p:nvSpPr>
          <p:spPr>
            <a:xfrm>
              <a:off x="954582" y="2185917"/>
              <a:ext cx="286486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bg1"/>
                  </a:solidFill>
                </a:rPr>
                <a:t>单击此处添加标题文本</a:t>
              </a: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786C8E75-716E-3D4C-0143-B026988D51E4}"/>
              </a:ext>
            </a:extLst>
          </p:cNvPr>
          <p:cNvSpPr txBox="1"/>
          <p:nvPr/>
        </p:nvSpPr>
        <p:spPr>
          <a:xfrm>
            <a:off x="1880634" y="3730244"/>
            <a:ext cx="3566370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401239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对角圆角 1">
            <a:extLst>
              <a:ext uri="{FF2B5EF4-FFF2-40B4-BE49-F238E27FC236}">
                <a16:creationId xmlns:a16="http://schemas.microsoft.com/office/drawing/2014/main" id="{192D23D0-02C3-37CE-0801-BF56A5FD17DC}"/>
              </a:ext>
            </a:extLst>
          </p:cNvPr>
          <p:cNvSpPr/>
          <p:nvPr/>
        </p:nvSpPr>
        <p:spPr>
          <a:xfrm>
            <a:off x="695325" y="195914"/>
            <a:ext cx="3383377" cy="650019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8F8F8"/>
              </a:solidFill>
              <a:cs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5313692-DAE8-9F9C-4678-AC52BAAD8D62}"/>
              </a:ext>
            </a:extLst>
          </p:cNvPr>
          <p:cNvSpPr txBox="1"/>
          <p:nvPr/>
        </p:nvSpPr>
        <p:spPr>
          <a:xfrm>
            <a:off x="1880634" y="328394"/>
            <a:ext cx="198820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</a:rPr>
              <a:t>添加标题文本</a:t>
            </a:r>
          </a:p>
        </p:txBody>
      </p:sp>
      <p:sp>
        <p:nvSpPr>
          <p:cNvPr id="1031" name="文本框 1030">
            <a:extLst>
              <a:ext uri="{FF2B5EF4-FFF2-40B4-BE49-F238E27FC236}">
                <a16:creationId xmlns:a16="http://schemas.microsoft.com/office/drawing/2014/main" id="{2BA1808A-0C6B-92C4-E87A-ED584962F76F}"/>
              </a:ext>
            </a:extLst>
          </p:cNvPr>
          <p:cNvSpPr txBox="1"/>
          <p:nvPr/>
        </p:nvSpPr>
        <p:spPr>
          <a:xfrm>
            <a:off x="967418" y="143728"/>
            <a:ext cx="101341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02</a:t>
            </a:r>
            <a:endParaRPr lang="zh-CN" altLang="en-US" sz="4400" dirty="0">
              <a:solidFill>
                <a:schemeClr val="bg1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5" name="Group 29">
            <a:extLst>
              <a:ext uri="{FF2B5EF4-FFF2-40B4-BE49-F238E27FC236}">
                <a16:creationId xmlns:a16="http://schemas.microsoft.com/office/drawing/2014/main" id="{AD44A8BC-97C4-39C7-2F19-89691B86BD4D}"/>
              </a:ext>
            </a:extLst>
          </p:cNvPr>
          <p:cNvGrpSpPr/>
          <p:nvPr/>
        </p:nvGrpSpPr>
        <p:grpSpPr>
          <a:xfrm>
            <a:off x="2143417" y="2471996"/>
            <a:ext cx="7845283" cy="3532108"/>
            <a:chOff x="1519" y="1661"/>
            <a:chExt cx="3629" cy="1633"/>
          </a:xfrm>
        </p:grpSpPr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9EF429C1-D0D9-BE23-DC4F-6F86FD30C9F6}"/>
                </a:ext>
              </a:extLst>
            </p:cNvPr>
            <p:cNvSpPr/>
            <p:nvPr/>
          </p:nvSpPr>
          <p:spPr bwMode="auto">
            <a:xfrm>
              <a:off x="2245" y="2886"/>
              <a:ext cx="726" cy="408"/>
            </a:xfrm>
            <a:custGeom>
              <a:avLst/>
              <a:gdLst>
                <a:gd name="T0" fmla="*/ 0 w 726"/>
                <a:gd name="T1" fmla="*/ 408 h 408"/>
                <a:gd name="T2" fmla="*/ 0 w 726"/>
                <a:gd name="T3" fmla="*/ 0 h 408"/>
                <a:gd name="T4" fmla="*/ 726 w 726"/>
                <a:gd name="T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6" h="408">
                  <a:moveTo>
                    <a:pt x="0" y="408"/>
                  </a:moveTo>
                  <a:lnTo>
                    <a:pt x="0" y="0"/>
                  </a:lnTo>
                  <a:lnTo>
                    <a:pt x="726" y="0"/>
                  </a:lnTo>
                </a:path>
              </a:pathLst>
            </a:custGeom>
            <a:noFill/>
            <a:ln w="12700" cap="flat" cmpd="sng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31">
              <a:extLst>
                <a:ext uri="{FF2B5EF4-FFF2-40B4-BE49-F238E27FC236}">
                  <a16:creationId xmlns:a16="http://schemas.microsoft.com/office/drawing/2014/main" id="{51743420-EFB2-1B0B-6546-EE782844EE80}"/>
                </a:ext>
              </a:extLst>
            </p:cNvPr>
            <p:cNvSpPr/>
            <p:nvPr/>
          </p:nvSpPr>
          <p:spPr bwMode="auto">
            <a:xfrm>
              <a:off x="2970" y="2477"/>
              <a:ext cx="726" cy="408"/>
            </a:xfrm>
            <a:custGeom>
              <a:avLst/>
              <a:gdLst>
                <a:gd name="T0" fmla="*/ 0 w 726"/>
                <a:gd name="T1" fmla="*/ 408 h 408"/>
                <a:gd name="T2" fmla="*/ 0 w 726"/>
                <a:gd name="T3" fmla="*/ 0 h 408"/>
                <a:gd name="T4" fmla="*/ 726 w 726"/>
                <a:gd name="T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6" h="408">
                  <a:moveTo>
                    <a:pt x="0" y="408"/>
                  </a:moveTo>
                  <a:lnTo>
                    <a:pt x="0" y="0"/>
                  </a:lnTo>
                  <a:lnTo>
                    <a:pt x="726" y="0"/>
                  </a:lnTo>
                </a:path>
              </a:pathLst>
            </a:custGeom>
            <a:noFill/>
            <a:ln w="12700" cap="flat" cmpd="sng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32">
              <a:extLst>
                <a:ext uri="{FF2B5EF4-FFF2-40B4-BE49-F238E27FC236}">
                  <a16:creationId xmlns:a16="http://schemas.microsoft.com/office/drawing/2014/main" id="{4292D930-C41A-3EBD-82BC-437FF946E401}"/>
                </a:ext>
              </a:extLst>
            </p:cNvPr>
            <p:cNvSpPr/>
            <p:nvPr/>
          </p:nvSpPr>
          <p:spPr bwMode="auto">
            <a:xfrm>
              <a:off x="3696" y="2069"/>
              <a:ext cx="726" cy="408"/>
            </a:xfrm>
            <a:custGeom>
              <a:avLst/>
              <a:gdLst>
                <a:gd name="T0" fmla="*/ 0 w 726"/>
                <a:gd name="T1" fmla="*/ 408 h 408"/>
                <a:gd name="T2" fmla="*/ 0 w 726"/>
                <a:gd name="T3" fmla="*/ 0 h 408"/>
                <a:gd name="T4" fmla="*/ 726 w 726"/>
                <a:gd name="T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6" h="408">
                  <a:moveTo>
                    <a:pt x="0" y="408"/>
                  </a:moveTo>
                  <a:lnTo>
                    <a:pt x="0" y="0"/>
                  </a:lnTo>
                  <a:lnTo>
                    <a:pt x="726" y="0"/>
                  </a:lnTo>
                </a:path>
              </a:pathLst>
            </a:custGeom>
            <a:noFill/>
            <a:ln w="12700" cap="flat" cmpd="sng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33">
              <a:extLst>
                <a:ext uri="{FF2B5EF4-FFF2-40B4-BE49-F238E27FC236}">
                  <a16:creationId xmlns:a16="http://schemas.microsoft.com/office/drawing/2014/main" id="{2CF8E261-AF86-4BDB-E41B-4318367F3466}"/>
                </a:ext>
              </a:extLst>
            </p:cNvPr>
            <p:cNvSpPr/>
            <p:nvPr/>
          </p:nvSpPr>
          <p:spPr bwMode="auto">
            <a:xfrm>
              <a:off x="4422" y="1661"/>
              <a:ext cx="726" cy="408"/>
            </a:xfrm>
            <a:custGeom>
              <a:avLst/>
              <a:gdLst>
                <a:gd name="T0" fmla="*/ 0 w 726"/>
                <a:gd name="T1" fmla="*/ 408 h 408"/>
                <a:gd name="T2" fmla="*/ 0 w 726"/>
                <a:gd name="T3" fmla="*/ 0 h 408"/>
                <a:gd name="T4" fmla="*/ 726 w 726"/>
                <a:gd name="T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6" h="408">
                  <a:moveTo>
                    <a:pt x="0" y="408"/>
                  </a:moveTo>
                  <a:lnTo>
                    <a:pt x="0" y="0"/>
                  </a:lnTo>
                  <a:lnTo>
                    <a:pt x="726" y="0"/>
                  </a:lnTo>
                </a:path>
              </a:pathLst>
            </a:custGeom>
            <a:noFill/>
            <a:ln w="12700" cap="flat" cmpd="sng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8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Line 34">
              <a:extLst>
                <a:ext uri="{FF2B5EF4-FFF2-40B4-BE49-F238E27FC236}">
                  <a16:creationId xmlns:a16="http://schemas.microsoft.com/office/drawing/2014/main" id="{EC5E9194-B846-F2A4-879B-7808AC584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9" y="3294"/>
              <a:ext cx="726" cy="0"/>
            </a:xfrm>
            <a:prstGeom prst="line">
              <a:avLst/>
            </a:prstGeom>
            <a:noFill/>
            <a:ln w="12700">
              <a:solidFill>
                <a:schemeClr val="bg1">
                  <a:lumMod val="8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AutoShape 42">
            <a:extLst>
              <a:ext uri="{FF2B5EF4-FFF2-40B4-BE49-F238E27FC236}">
                <a16:creationId xmlns:a16="http://schemas.microsoft.com/office/drawing/2014/main" id="{8C99596B-CBEF-2FF0-F951-3621B0F19A1D}"/>
              </a:ext>
            </a:extLst>
          </p:cNvPr>
          <p:cNvSpPr>
            <a:spLocks noChangeArrowheads="1"/>
          </p:cNvSpPr>
          <p:nvPr/>
        </p:nvSpPr>
        <p:spPr bwMode="auto">
          <a:xfrm rot="17429800">
            <a:off x="4153587" y="2865986"/>
            <a:ext cx="1276145" cy="1275480"/>
          </a:xfrm>
          <a:custGeom>
            <a:avLst/>
            <a:gdLst>
              <a:gd name="G0" fmla="+- 0 0 0"/>
              <a:gd name="G1" fmla="+- -7261746 0 0"/>
              <a:gd name="G2" fmla="+- 0 0 -7261746"/>
              <a:gd name="G3" fmla="+- 10800 0 0"/>
              <a:gd name="G4" fmla="+- 0 0 0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5400 0 0"/>
              <a:gd name="G9" fmla="+- 0 0 -7261746"/>
              <a:gd name="G10" fmla="+- 5400 0 2700"/>
              <a:gd name="G11" fmla="cos G10 0"/>
              <a:gd name="G12" fmla="sin G10 0"/>
              <a:gd name="G13" fmla="cos 13500 0"/>
              <a:gd name="G14" fmla="sin 13500 0"/>
              <a:gd name="G15" fmla="+- G11 10800 0"/>
              <a:gd name="G16" fmla="+- G12 10800 0"/>
              <a:gd name="G17" fmla="+- G13 10800 0"/>
              <a:gd name="G18" fmla="+- G14 10800 0"/>
              <a:gd name="G19" fmla="*/ 5400 1 2"/>
              <a:gd name="G20" fmla="+- G19 5400 0"/>
              <a:gd name="G21" fmla="cos G20 0"/>
              <a:gd name="G22" fmla="sin G20 0"/>
              <a:gd name="G23" fmla="+- G21 10800 0"/>
              <a:gd name="G24" fmla="+- G12 G23 G22"/>
              <a:gd name="G25" fmla="+- G22 G23 G11"/>
              <a:gd name="G26" fmla="cos 10800 0"/>
              <a:gd name="G27" fmla="sin 10800 0"/>
              <a:gd name="G28" fmla="cos 5400 0"/>
              <a:gd name="G29" fmla="sin 5400 0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261746"/>
              <a:gd name="G36" fmla="sin G34 -7261746"/>
              <a:gd name="G37" fmla="+/ -7261746 0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5400 G39"/>
              <a:gd name="G43" fmla="sin 540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6932 w 21600"/>
              <a:gd name="T5" fmla="*/ 1909 h 21600"/>
              <a:gd name="T6" fmla="*/ 7922 w 21600"/>
              <a:gd name="T7" fmla="*/ 3228 h 21600"/>
              <a:gd name="T8" fmla="*/ 13866 w 21600"/>
              <a:gd name="T9" fmla="*/ 6354 h 21600"/>
              <a:gd name="T10" fmla="*/ 24300 w 21600"/>
              <a:gd name="T11" fmla="*/ 10800 h 21600"/>
              <a:gd name="T12" fmla="*/ 18900 w 21600"/>
              <a:gd name="T13" fmla="*/ 16200 h 21600"/>
              <a:gd name="T14" fmla="*/ 13500 w 21600"/>
              <a:gd name="T15" fmla="*/ 1080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10144" y="5399"/>
                  <a:pt x="9494" y="5519"/>
                  <a:pt x="8881" y="5752"/>
                </a:cubicBezTo>
                <a:lnTo>
                  <a:pt x="6963" y="704"/>
                </a:lnTo>
                <a:cubicBezTo>
                  <a:pt x="8189" y="238"/>
                  <a:pt x="9489" y="-1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noFill/>
          <a:ln w="9525" algn="ctr">
            <a:solidFill>
              <a:schemeClr val="accent1"/>
            </a:solidFill>
            <a:prstDash val="dash"/>
            <a:miter lim="800000"/>
          </a:ln>
        </p:spPr>
        <p:txBody>
          <a:bodyPr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AutoShape 43">
            <a:extLst>
              <a:ext uri="{FF2B5EF4-FFF2-40B4-BE49-F238E27FC236}">
                <a16:creationId xmlns:a16="http://schemas.microsoft.com/office/drawing/2014/main" id="{3CF1DE1C-9987-D947-39F5-BCA9D076BFE6}"/>
              </a:ext>
            </a:extLst>
          </p:cNvPr>
          <p:cNvSpPr>
            <a:spLocks noChangeArrowheads="1"/>
          </p:cNvSpPr>
          <p:nvPr/>
        </p:nvSpPr>
        <p:spPr bwMode="auto">
          <a:xfrm rot="17429800">
            <a:off x="5770636" y="1983500"/>
            <a:ext cx="1276145" cy="1275480"/>
          </a:xfrm>
          <a:custGeom>
            <a:avLst/>
            <a:gdLst>
              <a:gd name="G0" fmla="+- 0 0 0"/>
              <a:gd name="G1" fmla="+- -7261746 0 0"/>
              <a:gd name="G2" fmla="+- 0 0 -7261746"/>
              <a:gd name="G3" fmla="+- 10800 0 0"/>
              <a:gd name="G4" fmla="+- 0 0 0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5400 0 0"/>
              <a:gd name="G9" fmla="+- 0 0 -7261746"/>
              <a:gd name="G10" fmla="+- 5400 0 2700"/>
              <a:gd name="G11" fmla="cos G10 0"/>
              <a:gd name="G12" fmla="sin G10 0"/>
              <a:gd name="G13" fmla="cos 13500 0"/>
              <a:gd name="G14" fmla="sin 13500 0"/>
              <a:gd name="G15" fmla="+- G11 10800 0"/>
              <a:gd name="G16" fmla="+- G12 10800 0"/>
              <a:gd name="G17" fmla="+- G13 10800 0"/>
              <a:gd name="G18" fmla="+- G14 10800 0"/>
              <a:gd name="G19" fmla="*/ 5400 1 2"/>
              <a:gd name="G20" fmla="+- G19 5400 0"/>
              <a:gd name="G21" fmla="cos G20 0"/>
              <a:gd name="G22" fmla="sin G20 0"/>
              <a:gd name="G23" fmla="+- G21 10800 0"/>
              <a:gd name="G24" fmla="+- G12 G23 G22"/>
              <a:gd name="G25" fmla="+- G22 G23 G11"/>
              <a:gd name="G26" fmla="cos 10800 0"/>
              <a:gd name="G27" fmla="sin 10800 0"/>
              <a:gd name="G28" fmla="cos 5400 0"/>
              <a:gd name="G29" fmla="sin 5400 0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261746"/>
              <a:gd name="G36" fmla="sin G34 -7261746"/>
              <a:gd name="G37" fmla="+/ -7261746 0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5400 G39"/>
              <a:gd name="G43" fmla="sin 540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6932 w 21600"/>
              <a:gd name="T5" fmla="*/ 1909 h 21600"/>
              <a:gd name="T6" fmla="*/ 7922 w 21600"/>
              <a:gd name="T7" fmla="*/ 3228 h 21600"/>
              <a:gd name="T8" fmla="*/ 13866 w 21600"/>
              <a:gd name="T9" fmla="*/ 6354 h 21600"/>
              <a:gd name="T10" fmla="*/ 24300 w 21600"/>
              <a:gd name="T11" fmla="*/ 10800 h 21600"/>
              <a:gd name="T12" fmla="*/ 18900 w 21600"/>
              <a:gd name="T13" fmla="*/ 16200 h 21600"/>
              <a:gd name="T14" fmla="*/ 13500 w 21600"/>
              <a:gd name="T15" fmla="*/ 1080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10144" y="5399"/>
                  <a:pt x="9494" y="5519"/>
                  <a:pt x="8881" y="5752"/>
                </a:cubicBezTo>
                <a:lnTo>
                  <a:pt x="6963" y="704"/>
                </a:lnTo>
                <a:cubicBezTo>
                  <a:pt x="8189" y="238"/>
                  <a:pt x="9489" y="-1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noFill/>
          <a:ln w="9525" algn="ctr">
            <a:solidFill>
              <a:schemeClr val="accent2"/>
            </a:solidFill>
            <a:prstDash val="dash"/>
            <a:miter lim="800000"/>
          </a:ln>
        </p:spPr>
        <p:txBody>
          <a:bodyPr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AutoShape 44">
            <a:extLst>
              <a:ext uri="{FF2B5EF4-FFF2-40B4-BE49-F238E27FC236}">
                <a16:creationId xmlns:a16="http://schemas.microsoft.com/office/drawing/2014/main" id="{D80DCB8A-354F-8203-9ED5-3AC1629C758F}"/>
              </a:ext>
            </a:extLst>
          </p:cNvPr>
          <p:cNvSpPr>
            <a:spLocks noChangeArrowheads="1"/>
          </p:cNvSpPr>
          <p:nvPr/>
        </p:nvSpPr>
        <p:spPr bwMode="auto">
          <a:xfrm rot="17429800">
            <a:off x="7290404" y="1148599"/>
            <a:ext cx="1276145" cy="1275480"/>
          </a:xfrm>
          <a:custGeom>
            <a:avLst/>
            <a:gdLst>
              <a:gd name="G0" fmla="+- 0 0 0"/>
              <a:gd name="G1" fmla="+- -7261746 0 0"/>
              <a:gd name="G2" fmla="+- 0 0 -7261746"/>
              <a:gd name="G3" fmla="+- 10800 0 0"/>
              <a:gd name="G4" fmla="+- 0 0 0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5400 0 0"/>
              <a:gd name="G9" fmla="+- 0 0 -7261746"/>
              <a:gd name="G10" fmla="+- 5400 0 2700"/>
              <a:gd name="G11" fmla="cos G10 0"/>
              <a:gd name="G12" fmla="sin G10 0"/>
              <a:gd name="G13" fmla="cos 13500 0"/>
              <a:gd name="G14" fmla="sin 13500 0"/>
              <a:gd name="G15" fmla="+- G11 10800 0"/>
              <a:gd name="G16" fmla="+- G12 10800 0"/>
              <a:gd name="G17" fmla="+- G13 10800 0"/>
              <a:gd name="G18" fmla="+- G14 10800 0"/>
              <a:gd name="G19" fmla="*/ 5400 1 2"/>
              <a:gd name="G20" fmla="+- G19 5400 0"/>
              <a:gd name="G21" fmla="cos G20 0"/>
              <a:gd name="G22" fmla="sin G20 0"/>
              <a:gd name="G23" fmla="+- G21 10800 0"/>
              <a:gd name="G24" fmla="+- G12 G23 G22"/>
              <a:gd name="G25" fmla="+- G22 G23 G11"/>
              <a:gd name="G26" fmla="cos 10800 0"/>
              <a:gd name="G27" fmla="sin 10800 0"/>
              <a:gd name="G28" fmla="cos 5400 0"/>
              <a:gd name="G29" fmla="sin 5400 0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261746"/>
              <a:gd name="G36" fmla="sin G34 -7261746"/>
              <a:gd name="G37" fmla="+/ -7261746 0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5400 G39"/>
              <a:gd name="G43" fmla="sin 540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6932 w 21600"/>
              <a:gd name="T5" fmla="*/ 1909 h 21600"/>
              <a:gd name="T6" fmla="*/ 7922 w 21600"/>
              <a:gd name="T7" fmla="*/ 3228 h 21600"/>
              <a:gd name="T8" fmla="*/ 13866 w 21600"/>
              <a:gd name="T9" fmla="*/ 6354 h 21600"/>
              <a:gd name="T10" fmla="*/ 24300 w 21600"/>
              <a:gd name="T11" fmla="*/ 10800 h 21600"/>
              <a:gd name="T12" fmla="*/ 18900 w 21600"/>
              <a:gd name="T13" fmla="*/ 16200 h 21600"/>
              <a:gd name="T14" fmla="*/ 13500 w 21600"/>
              <a:gd name="T15" fmla="*/ 1080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10144" y="5399"/>
                  <a:pt x="9494" y="5519"/>
                  <a:pt x="8881" y="5752"/>
                </a:cubicBezTo>
                <a:lnTo>
                  <a:pt x="6963" y="704"/>
                </a:lnTo>
                <a:cubicBezTo>
                  <a:pt x="8189" y="238"/>
                  <a:pt x="9489" y="-1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noFill/>
          <a:ln w="9525" algn="ctr">
            <a:solidFill>
              <a:schemeClr val="accent3"/>
            </a:solidFill>
            <a:prstDash val="dash"/>
            <a:miter lim="800000"/>
          </a:ln>
        </p:spPr>
        <p:txBody>
          <a:bodyPr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Oval 10">
            <a:extLst>
              <a:ext uri="{FF2B5EF4-FFF2-40B4-BE49-F238E27FC236}">
                <a16:creationId xmlns:a16="http://schemas.microsoft.com/office/drawing/2014/main" id="{F6E4DE1A-50F8-54F8-0A29-238B89A47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187" y="3745979"/>
            <a:ext cx="1325202" cy="132589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Text Box 46">
            <a:extLst>
              <a:ext uri="{FF2B5EF4-FFF2-40B4-BE49-F238E27FC236}">
                <a16:creationId xmlns:a16="http://schemas.microsoft.com/office/drawing/2014/main" id="{7216AA5F-36A4-3C1A-14AA-4550C16C3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0187" y="4118008"/>
            <a:ext cx="670601" cy="629015"/>
          </a:xfrm>
          <a:prstGeom prst="rect">
            <a:avLst/>
          </a:prstGeom>
          <a:noFill/>
          <a:ln w="3175" cap="flat" cmpd="sng">
            <a:noFill/>
            <a:bevel/>
          </a:ln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algn="ctr">
              <a:defRPr>
                <a:solidFill>
                  <a:srgbClr val="FFFFFF"/>
                </a:solidFill>
                <a:ea typeface="微软雅黑" panose="020B0503020204020204" pitchFamily="34" charset="-122"/>
              </a:defRPr>
            </a:lvl1pPr>
          </a:lstStyle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填加</a:t>
            </a:r>
            <a:endParaRPr lang="en-US" altLang="zh-CN">
              <a:solidFill>
                <a:srgbClr val="F8F8F8"/>
              </a:solidFill>
              <a:ea typeface="+mn-ea"/>
              <a:cs typeface="+mn-ea"/>
              <a:sym typeface="+mn-lt"/>
            </a:endParaRPr>
          </a:p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标题</a:t>
            </a:r>
            <a:endParaRPr lang="en-US" altLang="ko-KR">
              <a:solidFill>
                <a:srgbClr val="F8F8F8"/>
              </a:solidFill>
              <a:ea typeface="+mn-ea"/>
              <a:cs typeface="+mn-ea"/>
              <a:sym typeface="+mn-lt"/>
            </a:endParaRPr>
          </a:p>
        </p:txBody>
      </p:sp>
      <p:sp>
        <p:nvSpPr>
          <p:cNvPr id="17" name="Oval 5">
            <a:extLst>
              <a:ext uri="{FF2B5EF4-FFF2-40B4-BE49-F238E27FC236}">
                <a16:creationId xmlns:a16="http://schemas.microsoft.com/office/drawing/2014/main" id="{6D8DBBDD-251B-DE29-A37A-A538E00AA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2861" y="4630627"/>
            <a:ext cx="1325203" cy="1325892"/>
          </a:xfrm>
          <a:prstGeom prst="ellipse">
            <a:avLst/>
          </a:prstGeom>
          <a:solidFill>
            <a:schemeClr val="tx2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Text Box 47">
            <a:extLst>
              <a:ext uri="{FF2B5EF4-FFF2-40B4-BE49-F238E27FC236}">
                <a16:creationId xmlns:a16="http://schemas.microsoft.com/office/drawing/2014/main" id="{87F7757E-2580-0110-0B56-75876A8F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4758" y="5002658"/>
            <a:ext cx="670601" cy="629015"/>
          </a:xfrm>
          <a:prstGeom prst="rect">
            <a:avLst/>
          </a:prstGeom>
          <a:noFill/>
          <a:ln w="3175" cap="flat" cmpd="sng">
            <a:noFill/>
            <a:bevel/>
          </a:ln>
        </p:spPr>
        <p:txBody>
          <a:bodyPr anchor="ctr"/>
          <a:lstStyle>
            <a:defPPr>
              <a:defRPr lang="zh-CN"/>
            </a:defPPr>
            <a:lvl1pPr algn="ctr">
              <a:defRPr>
                <a:solidFill>
                  <a:srgbClr val="FFFFFF"/>
                </a:solidFill>
                <a:ea typeface="微软雅黑" panose="020B0503020204020204" pitchFamily="34" charset="-122"/>
              </a:defRPr>
            </a:lvl1pPr>
          </a:lstStyle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填加</a:t>
            </a:r>
            <a:endParaRPr lang="en-US" altLang="zh-CN">
              <a:solidFill>
                <a:srgbClr val="F8F8F8"/>
              </a:solidFill>
              <a:ea typeface="+mn-ea"/>
              <a:cs typeface="+mn-ea"/>
              <a:sym typeface="+mn-lt"/>
            </a:endParaRPr>
          </a:p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标题</a:t>
            </a:r>
            <a:endParaRPr lang="en-US" altLang="ko-KR">
              <a:solidFill>
                <a:srgbClr val="F8F8F8"/>
              </a:solidFill>
              <a:ea typeface="+mn-ea"/>
              <a:cs typeface="+mn-ea"/>
              <a:sym typeface="+mn-lt"/>
            </a:endParaRPr>
          </a:p>
        </p:txBody>
      </p:sp>
      <p:sp>
        <p:nvSpPr>
          <p:cNvPr id="19" name="Oval 20">
            <a:extLst>
              <a:ext uri="{FF2B5EF4-FFF2-40B4-BE49-F238E27FC236}">
                <a16:creationId xmlns:a16="http://schemas.microsoft.com/office/drawing/2014/main" id="{0914E3A9-97FA-6C04-1C95-5E996AD5D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9165" y="1983168"/>
            <a:ext cx="1325202" cy="13258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Text Box 48">
            <a:extLst>
              <a:ext uri="{FF2B5EF4-FFF2-40B4-BE49-F238E27FC236}">
                <a16:creationId xmlns:a16="http://schemas.microsoft.com/office/drawing/2014/main" id="{967495DA-06AC-1443-2C38-26A6F787BC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4033" y="2353035"/>
            <a:ext cx="670601" cy="629015"/>
          </a:xfrm>
          <a:prstGeom prst="rect">
            <a:avLst/>
          </a:prstGeom>
          <a:noFill/>
          <a:ln w="3175" cap="flat" cmpd="sng">
            <a:noFill/>
            <a:bevel/>
          </a:ln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algn="ctr">
              <a:defRPr>
                <a:solidFill>
                  <a:srgbClr val="FFFFFF"/>
                </a:solidFill>
                <a:ea typeface="微软雅黑" panose="020B0503020204020204" pitchFamily="34" charset="-122"/>
              </a:defRPr>
            </a:lvl1pPr>
          </a:lstStyle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填加</a:t>
            </a:r>
            <a:endParaRPr lang="en-US" altLang="zh-CN">
              <a:solidFill>
                <a:srgbClr val="F8F8F8"/>
              </a:solidFill>
              <a:ea typeface="+mn-ea"/>
              <a:cs typeface="+mn-ea"/>
              <a:sym typeface="+mn-lt"/>
            </a:endParaRPr>
          </a:p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标题</a:t>
            </a:r>
            <a:endParaRPr lang="en-US" altLang="ko-KR">
              <a:solidFill>
                <a:srgbClr val="F8F8F8"/>
              </a:solidFill>
              <a:ea typeface="+mn-ea"/>
              <a:cs typeface="+mn-ea"/>
              <a:sym typeface="+mn-lt"/>
            </a:endParaRPr>
          </a:p>
        </p:txBody>
      </p:sp>
      <p:sp>
        <p:nvSpPr>
          <p:cNvPr id="21" name="Oval 15">
            <a:extLst>
              <a:ext uri="{FF2B5EF4-FFF2-40B4-BE49-F238E27FC236}">
                <a16:creationId xmlns:a16="http://schemas.microsoft.com/office/drawing/2014/main" id="{AEF3B867-3F9F-2F88-6D94-992BA0888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7515" y="2863493"/>
            <a:ext cx="1325203" cy="132589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" name="Text Box 49">
            <a:extLst>
              <a:ext uri="{FF2B5EF4-FFF2-40B4-BE49-F238E27FC236}">
                <a16:creationId xmlns:a16="http://schemas.microsoft.com/office/drawing/2014/main" id="{09416AE1-7E4E-4F86-5347-0B827E8F3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5897" y="3235521"/>
            <a:ext cx="670601" cy="629015"/>
          </a:xfrm>
          <a:prstGeom prst="rect">
            <a:avLst/>
          </a:prstGeom>
          <a:noFill/>
          <a:ln w="3175" cap="flat" cmpd="sng">
            <a:noFill/>
            <a:bevel/>
          </a:ln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algn="ctr">
              <a:defRPr>
                <a:solidFill>
                  <a:srgbClr val="FFFFFF"/>
                </a:solidFill>
                <a:ea typeface="微软雅黑" panose="020B0503020204020204" pitchFamily="34" charset="-122"/>
              </a:defRPr>
            </a:lvl1pPr>
          </a:lstStyle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填加</a:t>
            </a:r>
            <a:endParaRPr lang="en-US" altLang="zh-CN">
              <a:solidFill>
                <a:srgbClr val="F8F8F8"/>
              </a:solidFill>
              <a:ea typeface="+mn-ea"/>
              <a:cs typeface="+mn-ea"/>
              <a:sym typeface="+mn-lt"/>
            </a:endParaRPr>
          </a:p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标题</a:t>
            </a:r>
            <a:endParaRPr lang="en-US" altLang="ko-KR">
              <a:solidFill>
                <a:srgbClr val="F8F8F8"/>
              </a:solidFill>
              <a:ea typeface="+mn-ea"/>
              <a:cs typeface="+mn-ea"/>
              <a:sym typeface="+mn-lt"/>
            </a:endParaRPr>
          </a:p>
        </p:txBody>
      </p:sp>
      <p:sp>
        <p:nvSpPr>
          <p:cNvPr id="23" name="Oval 25">
            <a:extLst>
              <a:ext uri="{FF2B5EF4-FFF2-40B4-BE49-F238E27FC236}">
                <a16:creationId xmlns:a16="http://schemas.microsoft.com/office/drawing/2014/main" id="{5E6A8BC0-CCAA-3465-FA15-2272B0F51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493" y="1098520"/>
            <a:ext cx="1325203" cy="1325893"/>
          </a:xfrm>
          <a:prstGeom prst="ellipse">
            <a:avLst/>
          </a:prstGeom>
          <a:solidFill>
            <a:schemeClr val="accent4"/>
          </a:solidFill>
          <a:ln w="3175" cap="flat" cmpd="sng">
            <a:noFill/>
            <a:bevel/>
          </a:ln>
        </p:spPr>
        <p:txBody>
          <a:bodyPr anchor="ctr"/>
          <a:lstStyle/>
          <a:p>
            <a:pPr algn="ctr"/>
            <a:endParaRPr lang="zh-CN" altLang="en-US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24" name="Text Box 50">
            <a:extLst>
              <a:ext uri="{FF2B5EF4-FFF2-40B4-BE49-F238E27FC236}">
                <a16:creationId xmlns:a16="http://schemas.microsoft.com/office/drawing/2014/main" id="{C9DEFE3F-6B2D-5928-C25D-7925FF1D8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3398" y="1470549"/>
            <a:ext cx="645995" cy="646331"/>
          </a:xfrm>
          <a:prstGeom prst="rect">
            <a:avLst/>
          </a:prstGeom>
          <a:noFill/>
          <a:ln w="3175" cap="flat" cmpd="sng">
            <a:noFill/>
            <a:bevel/>
          </a:ln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algn="ctr">
              <a:defRPr>
                <a:solidFill>
                  <a:srgbClr val="FFFFFF"/>
                </a:solidFill>
                <a:ea typeface="微软雅黑" panose="020B0503020204020204" pitchFamily="34" charset="-122"/>
              </a:defRPr>
            </a:lvl1pPr>
          </a:lstStyle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填加</a:t>
            </a:r>
            <a:endParaRPr lang="en-US" altLang="zh-CN">
              <a:solidFill>
                <a:srgbClr val="F8F8F8"/>
              </a:solidFill>
              <a:ea typeface="+mn-ea"/>
              <a:cs typeface="+mn-ea"/>
              <a:sym typeface="+mn-lt"/>
            </a:endParaRPr>
          </a:p>
          <a:p>
            <a:r>
              <a:rPr lang="zh-CN" altLang="en-US">
                <a:solidFill>
                  <a:srgbClr val="F8F8F8"/>
                </a:solidFill>
                <a:ea typeface="+mn-ea"/>
                <a:cs typeface="+mn-ea"/>
                <a:sym typeface="+mn-lt"/>
              </a:rPr>
              <a:t>标题</a:t>
            </a:r>
            <a:endParaRPr lang="en-US" altLang="ko-KR">
              <a:solidFill>
                <a:srgbClr val="F8F8F8"/>
              </a:solidFill>
              <a:ea typeface="+mn-ea"/>
              <a:cs typeface="+mn-ea"/>
              <a:sym typeface="+mn-lt"/>
            </a:endParaRPr>
          </a:p>
        </p:txBody>
      </p:sp>
      <p:sp>
        <p:nvSpPr>
          <p:cNvPr id="25" name="AutoShape 42">
            <a:extLst>
              <a:ext uri="{FF2B5EF4-FFF2-40B4-BE49-F238E27FC236}">
                <a16:creationId xmlns:a16="http://schemas.microsoft.com/office/drawing/2014/main" id="{1A0801ED-47D0-1C1E-01C4-7FEB4FAC697B}"/>
              </a:ext>
            </a:extLst>
          </p:cNvPr>
          <p:cNvSpPr>
            <a:spLocks noChangeArrowheads="1"/>
          </p:cNvSpPr>
          <p:nvPr/>
        </p:nvSpPr>
        <p:spPr bwMode="auto">
          <a:xfrm rot="17429800">
            <a:off x="2721320" y="3807682"/>
            <a:ext cx="1276145" cy="1275480"/>
          </a:xfrm>
          <a:custGeom>
            <a:avLst/>
            <a:gdLst>
              <a:gd name="G0" fmla="+- 0 0 0"/>
              <a:gd name="G1" fmla="+- -7261746 0 0"/>
              <a:gd name="G2" fmla="+- 0 0 -7261746"/>
              <a:gd name="G3" fmla="+- 10800 0 0"/>
              <a:gd name="G4" fmla="+- 0 0 0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5400 0 0"/>
              <a:gd name="G9" fmla="+- 0 0 -7261746"/>
              <a:gd name="G10" fmla="+- 5400 0 2700"/>
              <a:gd name="G11" fmla="cos G10 0"/>
              <a:gd name="G12" fmla="sin G10 0"/>
              <a:gd name="G13" fmla="cos 13500 0"/>
              <a:gd name="G14" fmla="sin 13500 0"/>
              <a:gd name="G15" fmla="+- G11 10800 0"/>
              <a:gd name="G16" fmla="+- G12 10800 0"/>
              <a:gd name="G17" fmla="+- G13 10800 0"/>
              <a:gd name="G18" fmla="+- G14 10800 0"/>
              <a:gd name="G19" fmla="*/ 5400 1 2"/>
              <a:gd name="G20" fmla="+- G19 5400 0"/>
              <a:gd name="G21" fmla="cos G20 0"/>
              <a:gd name="G22" fmla="sin G20 0"/>
              <a:gd name="G23" fmla="+- G21 10800 0"/>
              <a:gd name="G24" fmla="+- G12 G23 G22"/>
              <a:gd name="G25" fmla="+- G22 G23 G11"/>
              <a:gd name="G26" fmla="cos 10800 0"/>
              <a:gd name="G27" fmla="sin 10800 0"/>
              <a:gd name="G28" fmla="cos 5400 0"/>
              <a:gd name="G29" fmla="sin 5400 0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261746"/>
              <a:gd name="G36" fmla="sin G34 -7261746"/>
              <a:gd name="G37" fmla="+/ -7261746 0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5400 G39"/>
              <a:gd name="G43" fmla="sin 540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6932 w 21600"/>
              <a:gd name="T5" fmla="*/ 1909 h 21600"/>
              <a:gd name="T6" fmla="*/ 7922 w 21600"/>
              <a:gd name="T7" fmla="*/ 3228 h 21600"/>
              <a:gd name="T8" fmla="*/ 13866 w 21600"/>
              <a:gd name="T9" fmla="*/ 6354 h 21600"/>
              <a:gd name="T10" fmla="*/ 24300 w 21600"/>
              <a:gd name="T11" fmla="*/ 10800 h 21600"/>
              <a:gd name="T12" fmla="*/ 18900 w 21600"/>
              <a:gd name="T13" fmla="*/ 16200 h 21600"/>
              <a:gd name="T14" fmla="*/ 13500 w 21600"/>
              <a:gd name="T15" fmla="*/ 10800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6200" y="10800"/>
                </a:moveTo>
                <a:cubicBezTo>
                  <a:pt x="16200" y="7817"/>
                  <a:pt x="13782" y="5400"/>
                  <a:pt x="10800" y="5400"/>
                </a:cubicBezTo>
                <a:cubicBezTo>
                  <a:pt x="10144" y="5399"/>
                  <a:pt x="9494" y="5519"/>
                  <a:pt x="8881" y="5752"/>
                </a:cubicBezTo>
                <a:lnTo>
                  <a:pt x="6963" y="704"/>
                </a:lnTo>
                <a:cubicBezTo>
                  <a:pt x="8189" y="238"/>
                  <a:pt x="9489" y="-1"/>
                  <a:pt x="10800" y="0"/>
                </a:cubicBezTo>
                <a:cubicBezTo>
                  <a:pt x="16764" y="0"/>
                  <a:pt x="21599" y="4835"/>
                  <a:pt x="21600" y="10799"/>
                </a:cubicBezTo>
                <a:lnTo>
                  <a:pt x="21600" y="10800"/>
                </a:lnTo>
                <a:lnTo>
                  <a:pt x="24300" y="10800"/>
                </a:lnTo>
                <a:lnTo>
                  <a:pt x="18900" y="16200"/>
                </a:lnTo>
                <a:lnTo>
                  <a:pt x="13500" y="10800"/>
                </a:lnTo>
                <a:lnTo>
                  <a:pt x="16200" y="10800"/>
                </a:lnTo>
                <a:close/>
              </a:path>
            </a:pathLst>
          </a:custGeom>
          <a:noFill/>
          <a:ln w="9525" algn="ctr">
            <a:solidFill>
              <a:schemeClr val="tx2"/>
            </a:solidFill>
            <a:prstDash val="dash"/>
            <a:miter lim="800000"/>
          </a:ln>
        </p:spPr>
        <p:txBody>
          <a:bodyPr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154D8A95-9101-65C5-D305-ED7816413F04}"/>
              </a:ext>
            </a:extLst>
          </p:cNvPr>
          <p:cNvSpPr txBox="1"/>
          <p:nvPr/>
        </p:nvSpPr>
        <p:spPr>
          <a:xfrm>
            <a:off x="3833609" y="5339582"/>
            <a:ext cx="3343682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98B6DCCD-F8CF-6CC1-1421-B596329D2C8F}"/>
              </a:ext>
            </a:extLst>
          </p:cNvPr>
          <p:cNvSpPr txBox="1"/>
          <p:nvPr/>
        </p:nvSpPr>
        <p:spPr>
          <a:xfrm>
            <a:off x="5405555" y="4454932"/>
            <a:ext cx="3343682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5C411F5E-B5E0-4B1B-D64F-6431B0F0210A}"/>
              </a:ext>
            </a:extLst>
          </p:cNvPr>
          <p:cNvSpPr txBox="1"/>
          <p:nvPr/>
        </p:nvSpPr>
        <p:spPr>
          <a:xfrm>
            <a:off x="6958154" y="3569328"/>
            <a:ext cx="4433745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模板网，幻灯片演示模板及素材免费下载！</a:t>
            </a:r>
          </a:p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模板网 唯一访问网址：</a:t>
            </a: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www.51pptmoban.com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126CE742-10AB-63AC-8275-49E14F833484}"/>
              </a:ext>
            </a:extLst>
          </p:cNvPr>
          <p:cNvSpPr txBox="1"/>
          <p:nvPr/>
        </p:nvSpPr>
        <p:spPr>
          <a:xfrm>
            <a:off x="8597193" y="2603026"/>
            <a:ext cx="3343682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144F61ED-51AA-9D6E-ED6A-D60FE026EBEF}"/>
              </a:ext>
            </a:extLst>
          </p:cNvPr>
          <p:cNvSpPr txBox="1"/>
          <p:nvPr/>
        </p:nvSpPr>
        <p:spPr>
          <a:xfrm>
            <a:off x="9988700" y="1082726"/>
            <a:ext cx="1782386" cy="11744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根据自己的需要添加适当的文字，此处添加详细文本描述，建议与标题相关尽量简洁... ...</a:t>
            </a: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0CC88EC-C870-6DD2-CD6C-58E095700EA8}"/>
              </a:ext>
            </a:extLst>
          </p:cNvPr>
          <p:cNvGrpSpPr/>
          <p:nvPr/>
        </p:nvGrpSpPr>
        <p:grpSpPr>
          <a:xfrm>
            <a:off x="714378" y="1320194"/>
            <a:ext cx="4116410" cy="1681407"/>
            <a:chOff x="6094413" y="1682063"/>
            <a:chExt cx="4116410" cy="1681407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B6D75E89-6056-E45D-303B-325AE846209D}"/>
                </a:ext>
              </a:extLst>
            </p:cNvPr>
            <p:cNvSpPr txBox="1"/>
            <p:nvPr/>
          </p:nvSpPr>
          <p:spPr>
            <a:xfrm>
              <a:off x="6096000" y="2008676"/>
              <a:ext cx="4114823" cy="135479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bg1">
                      <a:lumMod val="50000"/>
                    </a:schemeClr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400" dirty="0">
                  <a:solidFill>
                    <a:schemeClr val="bg1">
                      <a:lumMod val="50000"/>
                    </a:schemeClr>
                  </a:solidFill>
                </a:rPr>
                <a:t>200</a:t>
              </a:r>
              <a:r>
                <a:rPr lang="zh-CN" altLang="en-US" sz="1400" dirty="0">
                  <a:solidFill>
                    <a:schemeClr val="bg1">
                      <a:lumMod val="50000"/>
                    </a:schemeClr>
                  </a:solidFill>
                </a:rPr>
                <a:t>字以内，据统计每页幻灯片的最好控制在</a:t>
              </a:r>
              <a:r>
                <a:rPr lang="en-US" altLang="zh-CN" sz="1400" dirty="0">
                  <a:solidFill>
                    <a:schemeClr val="bg1">
                      <a:lumMod val="50000"/>
                    </a:schemeClr>
                  </a:solidFill>
                </a:rPr>
                <a:t>5</a:t>
              </a:r>
              <a:r>
                <a:rPr lang="zh-CN" altLang="en-US" sz="1400" dirty="0">
                  <a:solidFill>
                    <a:schemeClr val="bg1">
                      <a:lumMod val="50000"/>
                    </a:schemeClr>
                  </a:solidFill>
                </a:rPr>
                <a:t>分钟之内。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5F9B6B1-0BE8-AF70-646F-69E649BA6712}"/>
                </a:ext>
              </a:extLst>
            </p:cNvPr>
            <p:cNvSpPr txBox="1"/>
            <p:nvPr/>
          </p:nvSpPr>
          <p:spPr>
            <a:xfrm>
              <a:off x="6094413" y="1682063"/>
              <a:ext cx="253990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21671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2.0.50727.5485"/>
  <p:tag name="AS_OS" val="Microsoft Windows NT 6.1.7601 Service Pack 1"/>
  <p:tag name="AS_RELEASE_DATE" val="2018.04.09"/>
  <p:tag name="AS_TITLE" val="Aspose.Slides for .NET 2.0"/>
  <p:tag name="AS_VERSION" val="18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66556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66556;"/>
</p:tagLst>
</file>

<file path=ppt/theme/theme1.xml><?xml version="1.0" encoding="utf-8"?>
<a:theme xmlns:a="http://schemas.openxmlformats.org/drawingml/2006/main" name="51PPT模板网，www.51pptmoban.com">
  <a:themeElements>
    <a:clrScheme name="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049448"/>
      </a:accent1>
      <a:accent2>
        <a:srgbClr val="70BF43"/>
      </a:accent2>
      <a:accent3>
        <a:srgbClr val="013912"/>
      </a:accent3>
      <a:accent4>
        <a:srgbClr val="0BB790"/>
      </a:accent4>
      <a:accent5>
        <a:srgbClr val="E6F7D5"/>
      </a:accent5>
      <a:accent6>
        <a:srgbClr val="C4D6BC"/>
      </a:accent6>
      <a:hlink>
        <a:srgbClr val="F84D4D"/>
      </a:hlink>
      <a:folHlink>
        <a:srgbClr val="BFBFBF"/>
      </a:folHlink>
    </a:clrScheme>
    <a:fontScheme name="ywwb3h1u">
      <a:majorFont>
        <a:latin typeface="HarmonyOS Sans SC Light"/>
        <a:ea typeface="阿里巴巴普惠体 2.0 55 Regular"/>
        <a:cs typeface=""/>
      </a:majorFont>
      <a:minorFont>
        <a:latin typeface="HarmonyOS Sans SC Light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7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8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19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7">
    <a:dk1>
      <a:srgbClr val="000000"/>
    </a:dk1>
    <a:lt1>
      <a:srgbClr val="FFFFFF"/>
    </a:lt1>
    <a:dk2>
      <a:srgbClr val="778495"/>
    </a:dk2>
    <a:lt2>
      <a:srgbClr val="F0F0F0"/>
    </a:lt2>
    <a:accent1>
      <a:srgbClr val="049448"/>
    </a:accent1>
    <a:accent2>
      <a:srgbClr val="70BF43"/>
    </a:accent2>
    <a:accent3>
      <a:srgbClr val="013912"/>
    </a:accent3>
    <a:accent4>
      <a:srgbClr val="0BB790"/>
    </a:accent4>
    <a:accent5>
      <a:srgbClr val="E6F7D5"/>
    </a:accent5>
    <a:accent6>
      <a:srgbClr val="C4D6BC"/>
    </a:accent6>
    <a:hlink>
      <a:srgbClr val="F84D4D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850</TotalTime>
  <Words>2410</Words>
  <Application>Microsoft Office PowerPoint</Application>
  <PresentationFormat>宽屏</PresentationFormat>
  <Paragraphs>275</Paragraphs>
  <Slides>24</Slides>
  <Notes>23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2" baseType="lpstr">
      <vt:lpstr>HarmonyOS Sans SC Light</vt:lpstr>
      <vt:lpstr>阿里巴巴普惠体 2.0 55 Regular</vt:lpstr>
      <vt:lpstr>阿里巴巴普惠体 2.0 65 Medium</vt:lpstr>
      <vt:lpstr>微软雅黑</vt:lpstr>
      <vt:lpstr>优设标题黑</vt:lpstr>
      <vt:lpstr>Arial</vt:lpstr>
      <vt:lpstr>Calibri</vt:lpstr>
      <vt:lpstr>51PPT模板网，www.51pptmoban.com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office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春绿清新风季度工作汇报ppt模板</dc:title>
  <dc:creator>51PPT模板网</dc:creator>
  <cp:keywords>www.51pptmoban.com</cp:keywords>
  <dc:description>51PPT模板网 唯一访问网址：www.51pptmoban.com</dc:description>
  <cp:lastModifiedBy>Power user</cp:lastModifiedBy>
  <cp:revision>151</cp:revision>
  <dcterms:created xsi:type="dcterms:W3CDTF">2015-05-05T08:02:14Z</dcterms:created>
  <dcterms:modified xsi:type="dcterms:W3CDTF">2023-04-02T14:06:56Z</dcterms:modified>
</cp:coreProperties>
</file>