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542" r:id="rId3"/>
    <p:sldId id="544" r:id="rId4"/>
    <p:sldId id="259" r:id="rId5"/>
    <p:sldId id="545" r:id="rId6"/>
    <p:sldId id="546" r:id="rId7"/>
    <p:sldId id="547" r:id="rId8"/>
    <p:sldId id="548" r:id="rId9"/>
    <p:sldId id="549" r:id="rId10"/>
    <p:sldId id="550" r:id="rId11"/>
    <p:sldId id="554" r:id="rId12"/>
    <p:sldId id="551" r:id="rId13"/>
    <p:sldId id="552" r:id="rId14"/>
    <p:sldId id="553" r:id="rId15"/>
    <p:sldId id="555" r:id="rId16"/>
    <p:sldId id="556" r:id="rId17"/>
    <p:sldId id="933" r:id="rId18"/>
    <p:sldId id="31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68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7CA"/>
    <a:srgbClr val="0078F0"/>
    <a:srgbClr val="00A6EE"/>
    <a:srgbClr val="BAD3EB"/>
    <a:srgbClr val="FFC715"/>
    <a:srgbClr val="FEF2B8"/>
    <a:srgbClr val="FFE89F"/>
    <a:srgbClr val="D7B403"/>
    <a:srgbClr val="C89800"/>
    <a:srgbClr val="BB8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58" autoAdjust="0"/>
    <p:restoredTop sz="94660"/>
  </p:normalViewPr>
  <p:slideViewPr>
    <p:cSldViewPr showGuides="1">
      <p:cViewPr>
        <p:scale>
          <a:sx n="75" d="100"/>
          <a:sy n="75" d="100"/>
        </p:scale>
        <p:origin x="1504" y="772"/>
      </p:cViewPr>
      <p:guideLst>
        <p:guide orient="horz" pos="2568"/>
        <p:guide pos="483"/>
        <p:guide pos="71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4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53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086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088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bg>
      <p:bgPr>
        <a:gradFill flip="none" rotWithShape="1">
          <a:gsLst>
            <a:gs pos="23000">
              <a:srgbClr val="0F529C"/>
            </a:gs>
            <a:gs pos="100000">
              <a:srgbClr val="0E2F68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27722">
            <a:off x="7909479" y="632981"/>
            <a:ext cx="2893661" cy="5957204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499489" y="646174"/>
            <a:ext cx="3666325" cy="5746926"/>
          </a:xfrm>
          <a:custGeom>
            <a:avLst/>
            <a:gdLst>
              <a:gd name="connsiteX0" fmla="*/ 4369431 w 7332649"/>
              <a:gd name="connsiteY0" fmla="*/ 169 h 11493851"/>
              <a:gd name="connsiteX1" fmla="*/ 4870517 w 7332649"/>
              <a:gd name="connsiteY1" fmla="*/ 417188 h 11493851"/>
              <a:gd name="connsiteX2" fmla="*/ 7314195 w 7332649"/>
              <a:gd name="connsiteY2" fmla="*/ 9840424 h 11493851"/>
              <a:gd name="connsiteX3" fmla="*/ 6908595 w 7332649"/>
              <a:gd name="connsiteY3" fmla="*/ 10492968 h 11493851"/>
              <a:gd name="connsiteX4" fmla="*/ 3119815 w 7332649"/>
              <a:gd name="connsiteY4" fmla="*/ 11475492 h 11493851"/>
              <a:gd name="connsiteX5" fmla="*/ 2466785 w 7332649"/>
              <a:gd name="connsiteY5" fmla="*/ 11097476 h 11493851"/>
              <a:gd name="connsiteX6" fmla="*/ 7084 w 7332649"/>
              <a:gd name="connsiteY6" fmla="*/ 1612450 h 11493851"/>
              <a:gd name="connsiteX7" fmla="*/ 397537 w 7332649"/>
              <a:gd name="connsiteY7" fmla="*/ 1003401 h 11493851"/>
              <a:gd name="connsiteX8" fmla="*/ 852851 w 7332649"/>
              <a:gd name="connsiteY8" fmla="*/ 885327 h 11493851"/>
              <a:gd name="connsiteX9" fmla="*/ 855656 w 7332649"/>
              <a:gd name="connsiteY9" fmla="*/ 884600 h 11493851"/>
              <a:gd name="connsiteX10" fmla="*/ 859574 w 7332649"/>
              <a:gd name="connsiteY10" fmla="*/ 883235 h 11493851"/>
              <a:gd name="connsiteX11" fmla="*/ 978747 w 7332649"/>
              <a:gd name="connsiteY11" fmla="*/ 951600 h 11493851"/>
              <a:gd name="connsiteX12" fmla="*/ 1414730 w 7332649"/>
              <a:gd name="connsiteY12" fmla="*/ 1155087 h 11493851"/>
              <a:gd name="connsiteX13" fmla="*/ 3420555 w 7332649"/>
              <a:gd name="connsiteY13" fmla="*/ 634926 h 11493851"/>
              <a:gd name="connsiteX14" fmla="*/ 3687119 w 7332649"/>
              <a:gd name="connsiteY14" fmla="*/ 236063 h 11493851"/>
              <a:gd name="connsiteX15" fmla="*/ 3759151 w 7332649"/>
              <a:gd name="connsiteY15" fmla="*/ 131652 h 11493851"/>
              <a:gd name="connsiteX16" fmla="*/ 4192507 w 7332649"/>
              <a:gd name="connsiteY16" fmla="*/ 19272 h 11493851"/>
              <a:gd name="connsiteX17" fmla="*/ 4369431 w 7332649"/>
              <a:gd name="connsiteY17" fmla="*/ 169 h 1149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32649" h="11493851">
                <a:moveTo>
                  <a:pt x="4369431" y="169"/>
                </a:moveTo>
                <a:cubicBezTo>
                  <a:pt x="4538819" y="3964"/>
                  <a:pt x="4781383" y="73471"/>
                  <a:pt x="4870517" y="417188"/>
                </a:cubicBezTo>
                <a:cubicBezTo>
                  <a:pt x="5011529" y="960954"/>
                  <a:pt x="7245291" y="9574720"/>
                  <a:pt x="7314195" y="9840424"/>
                </a:cubicBezTo>
                <a:cubicBezTo>
                  <a:pt x="7383099" y="10106130"/>
                  <a:pt x="7261471" y="10401459"/>
                  <a:pt x="6908595" y="10492968"/>
                </a:cubicBezTo>
                <a:cubicBezTo>
                  <a:pt x="6568101" y="10581267"/>
                  <a:pt x="3454119" y="11388799"/>
                  <a:pt x="3119815" y="11475492"/>
                </a:cubicBezTo>
                <a:cubicBezTo>
                  <a:pt x="2797891" y="11558975"/>
                  <a:pt x="2530883" y="11344645"/>
                  <a:pt x="2466785" y="11097476"/>
                </a:cubicBezTo>
                <a:cubicBezTo>
                  <a:pt x="2402689" y="10850311"/>
                  <a:pt x="7084" y="1612450"/>
                  <a:pt x="7084" y="1612450"/>
                </a:cubicBezTo>
                <a:cubicBezTo>
                  <a:pt x="7084" y="1612450"/>
                  <a:pt x="-85347" y="1128625"/>
                  <a:pt x="397537" y="1003401"/>
                </a:cubicBezTo>
                <a:cubicBezTo>
                  <a:pt x="764344" y="908279"/>
                  <a:pt x="838632" y="889014"/>
                  <a:pt x="852851" y="885327"/>
                </a:cubicBezTo>
                <a:lnTo>
                  <a:pt x="855656" y="884600"/>
                </a:lnTo>
                <a:cubicBezTo>
                  <a:pt x="855656" y="884600"/>
                  <a:pt x="857058" y="884030"/>
                  <a:pt x="859574" y="883235"/>
                </a:cubicBezTo>
                <a:cubicBezTo>
                  <a:pt x="877193" y="877675"/>
                  <a:pt x="949492" y="861091"/>
                  <a:pt x="978747" y="951600"/>
                </a:cubicBezTo>
                <a:cubicBezTo>
                  <a:pt x="1012178" y="1055041"/>
                  <a:pt x="1068043" y="1244991"/>
                  <a:pt x="1414730" y="1155087"/>
                </a:cubicBezTo>
                <a:cubicBezTo>
                  <a:pt x="1761416" y="1065182"/>
                  <a:pt x="3420555" y="634926"/>
                  <a:pt x="3420555" y="634926"/>
                </a:cubicBezTo>
                <a:cubicBezTo>
                  <a:pt x="3420555" y="634926"/>
                  <a:pt x="3775251" y="575917"/>
                  <a:pt x="3687119" y="236063"/>
                </a:cubicBezTo>
                <a:cubicBezTo>
                  <a:pt x="3687119" y="236063"/>
                  <a:pt x="3653905" y="158944"/>
                  <a:pt x="3759151" y="131652"/>
                </a:cubicBezTo>
                <a:cubicBezTo>
                  <a:pt x="3907729" y="93122"/>
                  <a:pt x="4192507" y="19272"/>
                  <a:pt x="4192507" y="19272"/>
                </a:cubicBezTo>
                <a:cubicBezTo>
                  <a:pt x="4192507" y="19272"/>
                  <a:pt x="4267797" y="-2108"/>
                  <a:pt x="4369431" y="16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017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7408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041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5714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341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157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6826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02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5237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91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9796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9341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6685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753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267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61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314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840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0940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2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20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defRPr>
            </a:lvl1pPr>
          </a:lstStyle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defRPr>
            </a:lvl1pPr>
          </a:lstStyle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52D6BDB8-8160-DD54-1615-259836056B79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4E62D00F-E9FD-FFC4-5ADA-EA57352EF987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168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  <p:sldLayoutId id="214748368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defRPr>
            </a:lvl1pPr>
          </a:lstStyle>
          <a:p>
            <a:fld id="{24AAD982-2FB9-4CFB-AF30-BA591D0E33C4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defRPr>
            </a:lvl1pPr>
          </a:lstStyle>
          <a:p>
            <a:fld id="{5F1DD6EC-1819-4D35-A9D2-8DBF2117E733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 descr="图片包含 游戏机, 长颈鹿, 太阳, 水&#10;&#10;描述已自动生成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9000">
                  <a:schemeClr val="bg1">
                    <a:alpha val="0"/>
                  </a:schemeClr>
                </a:gs>
              </a:gsLst>
              <a:lin ang="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endParaRPr>
            </a:p>
          </p:txBody>
        </p:sp>
      </p:grpSp>
      <p:sp>
        <p:nvSpPr>
          <p:cNvPr id="11" name="页面-上">
            <a:extLst>
              <a:ext uri="{FF2B5EF4-FFF2-40B4-BE49-F238E27FC236}">
                <a16:creationId xmlns:a16="http://schemas.microsoft.com/office/drawing/2014/main" id="{42DE6963-1084-FD0C-EC2F-F43127EB01BC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页面-下">
            <a:extLst>
              <a:ext uri="{FF2B5EF4-FFF2-40B4-BE49-F238E27FC236}">
                <a16:creationId xmlns:a16="http://schemas.microsoft.com/office/drawing/2014/main" id="{ACB11EC5-88F0-1AA0-0BEA-EB07D229C00C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76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正圆-75W" panose="00020600040101010101" charset="-122"/>
          <a:ea typeface="汉仪正圆-75W" panose="00020600040101010101" charset="-122"/>
          <a:cs typeface="汉仪雅酷黑 65W" panose="020B0604020202020204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3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10.png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3.jpe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13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image" Target="../media/image12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image" Target="../media/image11.png"/><Relationship Id="rId30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4.xml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roup 200">
            <a:extLst>
              <a:ext uri="{FF2B5EF4-FFF2-40B4-BE49-F238E27FC236}">
                <a16:creationId xmlns:a16="http://schemas.microsoft.com/office/drawing/2014/main" id="{02137ACE-5331-226B-FB53-AA9511961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2DDB639-0BB3-105B-6738-EEBC7154FF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561" y="1149188"/>
            <a:ext cx="9229317" cy="347184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02345A1-DCE4-F8D2-1CDE-B2E14C89CCA7}"/>
              </a:ext>
            </a:extLst>
          </p:cNvPr>
          <p:cNvSpPr/>
          <p:nvPr/>
        </p:nvSpPr>
        <p:spPr>
          <a:xfrm>
            <a:off x="0" y="1149188"/>
            <a:ext cx="12192000" cy="3471843"/>
          </a:xfrm>
          <a:prstGeom prst="rect">
            <a:avLst/>
          </a:prstGeom>
          <a:gradFill flip="none" rotWithShape="1">
            <a:gsLst>
              <a:gs pos="39000">
                <a:srgbClr val="007ACD"/>
              </a:gs>
              <a:gs pos="9000">
                <a:srgbClr val="00A7EE"/>
              </a:gs>
              <a:gs pos="64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42FECCC-1FF9-1147-64DC-D67F53E2EEDC}"/>
              </a:ext>
            </a:extLst>
          </p:cNvPr>
          <p:cNvGrpSpPr/>
          <p:nvPr/>
        </p:nvGrpSpPr>
        <p:grpSpPr>
          <a:xfrm>
            <a:off x="9824891" y="4325419"/>
            <a:ext cx="1576032" cy="366519"/>
            <a:chOff x="5730240" y="411480"/>
            <a:chExt cx="5024120" cy="1168400"/>
          </a:xfrm>
          <a:gradFill>
            <a:gsLst>
              <a:gs pos="21000">
                <a:sysClr val="window" lastClr="FFFFFF">
                  <a:alpha val="0"/>
                </a:sysClr>
              </a:gs>
              <a:gs pos="80000">
                <a:sysClr val="window" lastClr="FFFFFF">
                  <a:alpha val="25000"/>
                </a:sysClr>
              </a:gs>
            </a:gsLst>
            <a:lin ang="2700000" scaled="0"/>
          </a:gradFill>
        </p:grpSpPr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0193896B-EE37-330B-5A50-E9202E79F028}"/>
                </a:ext>
              </a:extLst>
            </p:cNvPr>
            <p:cNvSpPr/>
            <p:nvPr/>
          </p:nvSpPr>
          <p:spPr>
            <a:xfrm>
              <a:off x="573024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7BFEE14B-4871-1C95-E4A0-E0FB19231792}"/>
                </a:ext>
              </a:extLst>
            </p:cNvPr>
            <p:cNvSpPr/>
            <p:nvPr/>
          </p:nvSpPr>
          <p:spPr>
            <a:xfrm>
              <a:off x="608076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4C666E18-4824-88C5-FD2D-EF78FBCEFA5F}"/>
                </a:ext>
              </a:extLst>
            </p:cNvPr>
            <p:cNvSpPr/>
            <p:nvPr/>
          </p:nvSpPr>
          <p:spPr>
            <a:xfrm>
              <a:off x="643128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3A2D7BEB-16D0-150E-23D7-443550E0C9A4}"/>
                </a:ext>
              </a:extLst>
            </p:cNvPr>
            <p:cNvSpPr/>
            <p:nvPr/>
          </p:nvSpPr>
          <p:spPr>
            <a:xfrm>
              <a:off x="678180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5456FD7E-40CB-090E-6D9F-31ED67E94FCD}"/>
                </a:ext>
              </a:extLst>
            </p:cNvPr>
            <p:cNvSpPr/>
            <p:nvPr/>
          </p:nvSpPr>
          <p:spPr>
            <a:xfrm>
              <a:off x="713232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FE4FD1D1-69D3-F51C-89F2-870659DA5FAA}"/>
                </a:ext>
              </a:extLst>
            </p:cNvPr>
            <p:cNvSpPr/>
            <p:nvPr/>
          </p:nvSpPr>
          <p:spPr>
            <a:xfrm>
              <a:off x="748284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69EA57B6-F380-6375-7A15-B38993D66E06}"/>
                </a:ext>
              </a:extLst>
            </p:cNvPr>
            <p:cNvSpPr/>
            <p:nvPr/>
          </p:nvSpPr>
          <p:spPr>
            <a:xfrm>
              <a:off x="783336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BBBED0BE-4E5C-8EEC-B00D-65B639156C57}"/>
                </a:ext>
              </a:extLst>
            </p:cNvPr>
            <p:cNvSpPr/>
            <p:nvPr/>
          </p:nvSpPr>
          <p:spPr>
            <a:xfrm>
              <a:off x="818388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EEC3297C-4BC1-29B8-9C99-7A18BB8E0664}"/>
                </a:ext>
              </a:extLst>
            </p:cNvPr>
            <p:cNvSpPr/>
            <p:nvPr/>
          </p:nvSpPr>
          <p:spPr>
            <a:xfrm>
              <a:off x="853440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587D8D27-E839-4E9A-563E-66FAA177E4DD}"/>
                </a:ext>
              </a:extLst>
            </p:cNvPr>
            <p:cNvSpPr/>
            <p:nvPr/>
          </p:nvSpPr>
          <p:spPr>
            <a:xfrm>
              <a:off x="888492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8500A66F-389A-3BBA-A174-24A3AB97B7A1}"/>
                </a:ext>
              </a:extLst>
            </p:cNvPr>
            <p:cNvSpPr/>
            <p:nvPr/>
          </p:nvSpPr>
          <p:spPr>
            <a:xfrm>
              <a:off x="923544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3083B204-C0C2-05CF-E557-038F2C5EE690}"/>
                </a:ext>
              </a:extLst>
            </p:cNvPr>
            <p:cNvSpPr/>
            <p:nvPr/>
          </p:nvSpPr>
          <p:spPr>
            <a:xfrm>
              <a:off x="958596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96DA39A0-4037-FFAC-C173-CCFBE0AE0EE7}"/>
                </a:ext>
              </a:extLst>
            </p:cNvPr>
            <p:cNvSpPr/>
            <p:nvPr/>
          </p:nvSpPr>
          <p:spPr>
            <a:xfrm>
              <a:off x="993648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C6CB0252-012C-C731-7055-C6102D965430}"/>
                </a:ext>
              </a:extLst>
            </p:cNvPr>
            <p:cNvSpPr/>
            <p:nvPr/>
          </p:nvSpPr>
          <p:spPr>
            <a:xfrm>
              <a:off x="1028700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CEE729C0-3544-6991-D2DE-786397E3F337}"/>
                </a:ext>
              </a:extLst>
            </p:cNvPr>
            <p:cNvSpPr/>
            <p:nvPr/>
          </p:nvSpPr>
          <p:spPr>
            <a:xfrm>
              <a:off x="1063752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592214D-0A53-70A8-7984-DC41CD2D2E18}"/>
                </a:ext>
              </a:extLst>
            </p:cNvPr>
            <p:cNvSpPr/>
            <p:nvPr/>
          </p:nvSpPr>
          <p:spPr>
            <a:xfrm>
              <a:off x="573024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74BF97BA-E076-B2CD-29A9-C35DD36CEC4A}"/>
                </a:ext>
              </a:extLst>
            </p:cNvPr>
            <p:cNvSpPr/>
            <p:nvPr/>
          </p:nvSpPr>
          <p:spPr>
            <a:xfrm>
              <a:off x="608076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052D8C2-E2BB-0E73-3257-0223449F1FFE}"/>
                </a:ext>
              </a:extLst>
            </p:cNvPr>
            <p:cNvSpPr/>
            <p:nvPr/>
          </p:nvSpPr>
          <p:spPr>
            <a:xfrm>
              <a:off x="643128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85863C57-C348-149A-401E-03A685FAC418}"/>
                </a:ext>
              </a:extLst>
            </p:cNvPr>
            <p:cNvSpPr/>
            <p:nvPr/>
          </p:nvSpPr>
          <p:spPr>
            <a:xfrm>
              <a:off x="678180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BDC40478-E27B-04E8-35F3-E0AD8BF2A1AA}"/>
                </a:ext>
              </a:extLst>
            </p:cNvPr>
            <p:cNvSpPr/>
            <p:nvPr/>
          </p:nvSpPr>
          <p:spPr>
            <a:xfrm>
              <a:off x="713232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7E1F202A-1BC1-9347-33EC-D50C60F8A5A2}"/>
                </a:ext>
              </a:extLst>
            </p:cNvPr>
            <p:cNvSpPr/>
            <p:nvPr/>
          </p:nvSpPr>
          <p:spPr>
            <a:xfrm>
              <a:off x="748284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FBB211EF-9580-61F0-95A2-A0720DFD1E63}"/>
                </a:ext>
              </a:extLst>
            </p:cNvPr>
            <p:cNvSpPr/>
            <p:nvPr/>
          </p:nvSpPr>
          <p:spPr>
            <a:xfrm>
              <a:off x="783336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F6BCED34-4BA0-50AF-BFCD-97DBAE985ADF}"/>
                </a:ext>
              </a:extLst>
            </p:cNvPr>
            <p:cNvSpPr/>
            <p:nvPr/>
          </p:nvSpPr>
          <p:spPr>
            <a:xfrm>
              <a:off x="818388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EE5B3C72-FBDB-CC13-8464-C5C910B2DBC7}"/>
                </a:ext>
              </a:extLst>
            </p:cNvPr>
            <p:cNvSpPr/>
            <p:nvPr/>
          </p:nvSpPr>
          <p:spPr>
            <a:xfrm>
              <a:off x="853440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FB4A169-3668-D323-54AE-0FAA8D5BC020}"/>
                </a:ext>
              </a:extLst>
            </p:cNvPr>
            <p:cNvSpPr/>
            <p:nvPr/>
          </p:nvSpPr>
          <p:spPr>
            <a:xfrm>
              <a:off x="888492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EB145317-7C5C-048E-4962-B37B0CE31789}"/>
                </a:ext>
              </a:extLst>
            </p:cNvPr>
            <p:cNvSpPr/>
            <p:nvPr/>
          </p:nvSpPr>
          <p:spPr>
            <a:xfrm>
              <a:off x="923544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9F917207-95CB-AAC1-3B4A-CCACF2D064C2}"/>
                </a:ext>
              </a:extLst>
            </p:cNvPr>
            <p:cNvSpPr/>
            <p:nvPr/>
          </p:nvSpPr>
          <p:spPr>
            <a:xfrm>
              <a:off x="958596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20D265BC-5A4D-1220-5B02-E3D039E5CBEA}"/>
                </a:ext>
              </a:extLst>
            </p:cNvPr>
            <p:cNvSpPr/>
            <p:nvPr/>
          </p:nvSpPr>
          <p:spPr>
            <a:xfrm>
              <a:off x="993648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F11E9FAE-5F4B-DB7C-E8BC-EA22A0CFA2B5}"/>
                </a:ext>
              </a:extLst>
            </p:cNvPr>
            <p:cNvSpPr/>
            <p:nvPr/>
          </p:nvSpPr>
          <p:spPr>
            <a:xfrm>
              <a:off x="1028700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DC9FFB6-6AAA-AD98-D78B-A82A4742B22F}"/>
                </a:ext>
              </a:extLst>
            </p:cNvPr>
            <p:cNvSpPr/>
            <p:nvPr/>
          </p:nvSpPr>
          <p:spPr>
            <a:xfrm>
              <a:off x="1063752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E6C661CE-9E63-FB37-41FE-0F38F5EC2752}"/>
                </a:ext>
              </a:extLst>
            </p:cNvPr>
            <p:cNvSpPr/>
            <p:nvPr/>
          </p:nvSpPr>
          <p:spPr>
            <a:xfrm>
              <a:off x="573024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E39AAECE-3121-1F43-73C8-E96B925489D9}"/>
                </a:ext>
              </a:extLst>
            </p:cNvPr>
            <p:cNvSpPr/>
            <p:nvPr/>
          </p:nvSpPr>
          <p:spPr>
            <a:xfrm>
              <a:off x="608076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0676785F-68CB-B91A-DE4B-3E7CFDD57C25}"/>
                </a:ext>
              </a:extLst>
            </p:cNvPr>
            <p:cNvSpPr/>
            <p:nvPr/>
          </p:nvSpPr>
          <p:spPr>
            <a:xfrm>
              <a:off x="643128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AF87585F-AF59-ACA2-EB06-D213CFDB55F9}"/>
                </a:ext>
              </a:extLst>
            </p:cNvPr>
            <p:cNvSpPr/>
            <p:nvPr/>
          </p:nvSpPr>
          <p:spPr>
            <a:xfrm>
              <a:off x="678180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C9E4CF93-21D0-2BED-10AF-31AE58A97065}"/>
                </a:ext>
              </a:extLst>
            </p:cNvPr>
            <p:cNvSpPr/>
            <p:nvPr/>
          </p:nvSpPr>
          <p:spPr>
            <a:xfrm>
              <a:off x="713232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4D62683B-25ED-73FC-CC9A-701CF932ED21}"/>
                </a:ext>
              </a:extLst>
            </p:cNvPr>
            <p:cNvSpPr/>
            <p:nvPr/>
          </p:nvSpPr>
          <p:spPr>
            <a:xfrm>
              <a:off x="748284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609F1F33-09CB-CDC4-F65A-2611300547AD}"/>
                </a:ext>
              </a:extLst>
            </p:cNvPr>
            <p:cNvSpPr/>
            <p:nvPr/>
          </p:nvSpPr>
          <p:spPr>
            <a:xfrm>
              <a:off x="783336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372CF4F6-408E-DF62-6B20-23716BB275C6}"/>
                </a:ext>
              </a:extLst>
            </p:cNvPr>
            <p:cNvSpPr/>
            <p:nvPr/>
          </p:nvSpPr>
          <p:spPr>
            <a:xfrm>
              <a:off x="818388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496466F5-6B82-6444-B7F2-C2D09EEA151C}"/>
                </a:ext>
              </a:extLst>
            </p:cNvPr>
            <p:cNvSpPr/>
            <p:nvPr/>
          </p:nvSpPr>
          <p:spPr>
            <a:xfrm>
              <a:off x="853440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49F20EFF-1453-3189-58B6-56A1B7ECACB5}"/>
                </a:ext>
              </a:extLst>
            </p:cNvPr>
            <p:cNvSpPr/>
            <p:nvPr/>
          </p:nvSpPr>
          <p:spPr>
            <a:xfrm>
              <a:off x="888492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0BF48867-B421-1587-2C53-2BD7F1303851}"/>
                </a:ext>
              </a:extLst>
            </p:cNvPr>
            <p:cNvSpPr/>
            <p:nvPr/>
          </p:nvSpPr>
          <p:spPr>
            <a:xfrm>
              <a:off x="923544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D6BD642F-0913-807D-71F8-A2CAA4B0A7CC}"/>
                </a:ext>
              </a:extLst>
            </p:cNvPr>
            <p:cNvSpPr/>
            <p:nvPr/>
          </p:nvSpPr>
          <p:spPr>
            <a:xfrm>
              <a:off x="958596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C58F8D72-8D34-EEF6-D96E-9A963B934B05}"/>
                </a:ext>
              </a:extLst>
            </p:cNvPr>
            <p:cNvSpPr/>
            <p:nvPr/>
          </p:nvSpPr>
          <p:spPr>
            <a:xfrm>
              <a:off x="993648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C32458BD-D20A-1E6E-0669-B483CCF022F3}"/>
                </a:ext>
              </a:extLst>
            </p:cNvPr>
            <p:cNvSpPr/>
            <p:nvPr/>
          </p:nvSpPr>
          <p:spPr>
            <a:xfrm>
              <a:off x="1028700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81B7CD5D-940A-247B-EA6A-E63D751FC016}"/>
                </a:ext>
              </a:extLst>
            </p:cNvPr>
            <p:cNvSpPr/>
            <p:nvPr/>
          </p:nvSpPr>
          <p:spPr>
            <a:xfrm>
              <a:off x="1063752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0DF150BE-37A9-C1FE-8F9C-EFAAE4520751}"/>
                </a:ext>
              </a:extLst>
            </p:cNvPr>
            <p:cNvSpPr/>
            <p:nvPr/>
          </p:nvSpPr>
          <p:spPr>
            <a:xfrm>
              <a:off x="573024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4C8C73B6-9E40-00A2-B364-E6B998529FF6}"/>
                </a:ext>
              </a:extLst>
            </p:cNvPr>
            <p:cNvSpPr/>
            <p:nvPr/>
          </p:nvSpPr>
          <p:spPr>
            <a:xfrm>
              <a:off x="608076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3C84FC51-1BAC-2002-E969-DDE0038E5D83}"/>
                </a:ext>
              </a:extLst>
            </p:cNvPr>
            <p:cNvSpPr/>
            <p:nvPr/>
          </p:nvSpPr>
          <p:spPr>
            <a:xfrm>
              <a:off x="643128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57594FB8-C3CE-61A6-DC78-28F7BFA184BA}"/>
                </a:ext>
              </a:extLst>
            </p:cNvPr>
            <p:cNvSpPr/>
            <p:nvPr/>
          </p:nvSpPr>
          <p:spPr>
            <a:xfrm>
              <a:off x="678180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31E9CD63-ABCB-86E0-3BB5-ACBD66371479}"/>
                </a:ext>
              </a:extLst>
            </p:cNvPr>
            <p:cNvSpPr/>
            <p:nvPr/>
          </p:nvSpPr>
          <p:spPr>
            <a:xfrm>
              <a:off x="713232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404B10F9-78E5-B83E-F905-D04282432C07}"/>
                </a:ext>
              </a:extLst>
            </p:cNvPr>
            <p:cNvSpPr/>
            <p:nvPr/>
          </p:nvSpPr>
          <p:spPr>
            <a:xfrm>
              <a:off x="748284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A35F6E42-A4B3-8E06-F6E1-0BCDF986A73E}"/>
                </a:ext>
              </a:extLst>
            </p:cNvPr>
            <p:cNvSpPr/>
            <p:nvPr/>
          </p:nvSpPr>
          <p:spPr>
            <a:xfrm>
              <a:off x="783336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153B2281-E02F-AD71-156A-AA159178D70F}"/>
                </a:ext>
              </a:extLst>
            </p:cNvPr>
            <p:cNvSpPr/>
            <p:nvPr/>
          </p:nvSpPr>
          <p:spPr>
            <a:xfrm>
              <a:off x="818388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2E6FDAF2-4A1B-5795-CE34-9D919F391822}"/>
                </a:ext>
              </a:extLst>
            </p:cNvPr>
            <p:cNvSpPr/>
            <p:nvPr/>
          </p:nvSpPr>
          <p:spPr>
            <a:xfrm>
              <a:off x="853440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764D39A3-5350-5813-0490-233A41C27979}"/>
                </a:ext>
              </a:extLst>
            </p:cNvPr>
            <p:cNvSpPr/>
            <p:nvPr/>
          </p:nvSpPr>
          <p:spPr>
            <a:xfrm>
              <a:off x="888492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A5137386-FD51-6A8E-831F-8B9D4553B30C}"/>
                </a:ext>
              </a:extLst>
            </p:cNvPr>
            <p:cNvSpPr/>
            <p:nvPr/>
          </p:nvSpPr>
          <p:spPr>
            <a:xfrm>
              <a:off x="923544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E0B00F2D-0552-F6DC-C4C9-BEEB55130C20}"/>
                </a:ext>
              </a:extLst>
            </p:cNvPr>
            <p:cNvSpPr/>
            <p:nvPr/>
          </p:nvSpPr>
          <p:spPr>
            <a:xfrm>
              <a:off x="958596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BEE2D918-C612-FAFA-87B0-02CE0E045983}"/>
                </a:ext>
              </a:extLst>
            </p:cNvPr>
            <p:cNvSpPr/>
            <p:nvPr/>
          </p:nvSpPr>
          <p:spPr>
            <a:xfrm>
              <a:off x="993648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0B83EB0D-1158-6A76-0417-3786FAAB1C69}"/>
                </a:ext>
              </a:extLst>
            </p:cNvPr>
            <p:cNvSpPr/>
            <p:nvPr/>
          </p:nvSpPr>
          <p:spPr>
            <a:xfrm>
              <a:off x="1028700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5FD0D971-8EF0-0095-D08D-299227182697}"/>
                </a:ext>
              </a:extLst>
            </p:cNvPr>
            <p:cNvSpPr/>
            <p:nvPr/>
          </p:nvSpPr>
          <p:spPr>
            <a:xfrm>
              <a:off x="1063752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857C8F1-55B2-1CC8-5738-C810A65A8049}"/>
              </a:ext>
            </a:extLst>
          </p:cNvPr>
          <p:cNvGrpSpPr/>
          <p:nvPr/>
        </p:nvGrpSpPr>
        <p:grpSpPr>
          <a:xfrm>
            <a:off x="5548200" y="716842"/>
            <a:ext cx="469317" cy="950770"/>
            <a:chOff x="5548200" y="-419478"/>
            <a:chExt cx="469317" cy="95077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AB409F5-7CA3-13B0-5917-D711A1354DD2}"/>
                </a:ext>
              </a:extLst>
            </p:cNvPr>
            <p:cNvGrpSpPr/>
            <p:nvPr/>
          </p:nvGrpSpPr>
          <p:grpSpPr>
            <a:xfrm rot="16200000" flipH="1">
              <a:off x="5183370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E7146B76-4DAB-0A2A-49F0-74864813FA90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27CB36ED-0050-9977-8392-E43314ABF57A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873A5A24-1AE6-5BD5-4EAC-96F5FC392232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F6786835-FD90-1084-254F-70DA18EE26F1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D02A933D-1698-D025-41C7-3162EC841C26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FE4D8B07-D833-2C77-F780-153FD3673BE4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257FE112-15BA-0428-A02A-DB2E81B92D6A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92D496C1-2A15-E81B-74FD-2656B01ABBA9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58E77C08-EC82-E6E5-140D-E1B1C069379C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67B21649-E14F-F35A-8983-55E6CB6C6411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49191565-6C12-DC24-812E-557EF0688F3E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C26D0284-82C6-5725-6BB5-EA5D055F5DA6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DF2CC977-8797-494B-88A6-1166499966F9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C054A551-7423-24DF-34B8-778CC6FDE166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DB97051-CC73-76FF-A8E7-BE8CB2CD2685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6D2D70CF-4B91-12D3-864C-99E8D034B7A1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E5CB8A41-4C3E-E4BE-6A9B-3E190CCC158C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10599182-8D8B-1410-D37D-930C2A219F6F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31B736B8-45D1-1DCB-8FC4-E28B12A37D73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4E214970-1074-AB1C-9E07-001FFF182BB8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C05463C-043C-5F2C-6AF4-E6102C920C2F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9C59476C-D2DA-EA6A-7067-3E3A128F5797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FECBEB37-EC94-1736-1682-8D1087C146BD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1EBA2E4D-3895-86F1-90FD-DA921A0D085A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16F5B7B9-BAAA-E828-43DB-C5AD8F6BF11F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43CA4D0D-386E-B83D-DA0C-13B417678971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A9B7448E-51BE-9F7B-B266-45BD895F230F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698C6348-E6D5-2899-233D-56802244C92F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37E0DB20-BD8E-8666-C5CB-0CEBE95DC9FC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35DA62F2-E5B1-25C4-2F6E-ED0409E8AD87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58F78ED1-57D0-0DFB-133F-7AF251FAD836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4B72B2D1-3751-CBA0-07A2-0843A2E06102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7CECC3D-FFF5-0B70-B89E-E52FE7A3E70F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17335A09-0C73-BCE0-21A4-0C4EF6C93BDE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E25337A7-681C-09DF-568A-0B9B1D711E1A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E81F482C-A3E2-484D-B67A-DD2EF7747506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AB36772E-D265-D452-A7E8-90D7F37C128B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0EB5CB06-39FC-221D-276F-B387CDBB618A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91D6C8DF-FE8D-ADED-A3E9-1456461EDD43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866DBBA4-E0AB-4BB7-964C-1D9804DD7660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CD9567A1-8FF9-AC1F-A21F-13D334E16BB4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132F4042-0EF2-0B62-5263-2CD31CC49570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9B001D56-0098-AB57-0472-C7D528ED978D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BDB3F31A-1CBD-EAC9-E297-2365FFC5EF5C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34F2E485-F52C-A821-FEF9-EA49F4B2A25D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C1A63DE4-A5EA-8FE4-5384-72AB2B53A9C9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B1402DCC-ACD2-69C9-8C50-13560D08E859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ED379E59-31B6-4929-8F51-5EBEE1E7B65A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C3AC36F9-3D4C-9C3E-4103-3CB759A38E66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8446E230-CB51-2BCE-5487-D2FA765E831A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58075B57-060A-C5F0-5AD9-012E3E8204EB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EA077854-B178-2097-03D2-7D3B68362CEF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23841020-A0FC-3709-553F-516EC549F0F0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C5810840-62F4-0D22-9B5C-8A54BCEA7C9C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1E9DB99D-7FDE-5B27-6F31-E5682584C0E1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023B9785-823A-0E89-8B6C-C87C54D0FE0C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8E941CE7-C207-DB46-54DD-BAD5984F2111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9F015A22-10BD-F024-3A9E-2F866DBB4F2B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3D3A8C7F-0B62-CC93-62AE-049713F99B4C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578E679A-DA47-8838-1820-C9943EE45C97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3B96111-EFF9-ED78-2BD8-8B505191DFA5}"/>
                </a:ext>
              </a:extLst>
            </p:cNvPr>
            <p:cNvGrpSpPr/>
            <p:nvPr/>
          </p:nvGrpSpPr>
          <p:grpSpPr>
            <a:xfrm rot="16200000" flipH="1">
              <a:off x="5431578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AFCE348-1817-9681-AAA6-A8A63A324EFD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D81998A1-4BF4-4DFE-D7DE-398329C2A008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AA6E17BF-BA57-16A8-4F2B-406007A46DA5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62DCD17-5777-378E-1112-AA66A4FF9652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2990C43E-EF0F-3DDD-7302-410993060B58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984F4C4C-7CF4-6C99-6FF0-6153F5168802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528EB38-6843-447F-5B2D-F8043E558523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F9E877C-3027-927D-AB03-172651678FF2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15B3D1C3-A337-1870-0325-22F44BFB9978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9C93AFB-F18E-D63A-14EB-1CE2A95E2457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065E2583-ED27-A5EA-78B5-EECA578B1BC5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80D0BA2-AC5B-9DF5-222D-C4FE15B67D2C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C4235710-4AC2-1C3D-0A83-CB04F264F55F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02B66EE-6D1B-39B2-B13E-3406E121F9A1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AAFAE256-F9A5-C65B-4BC1-EEBCB9BD4F42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631835B-7EC8-A78F-4692-841CD373CE57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6F61863-FF3F-3249-7A53-83967DAF5360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32C5879-ADFA-16AF-FC3D-DF67759FF4D5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84FF1D99-4A89-E98B-3D16-EAB4C2F380AC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30F9DBDD-3BCF-35E5-B7C2-B008BFCD10E6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E1B1B62E-2BA4-8A83-B84A-7679C6A31C66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8F3C5433-F87E-4AA0-657D-3590FF6FCC34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DE568C02-656E-34B9-A5C9-3A2C4C61551B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E1685798-0AC6-B937-B48F-3E86B704A243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44D40A71-4205-F97B-8371-BE39997B8A34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A0364EC7-B649-6198-0E67-30040D470910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39CB1A4-745B-A661-0847-F698F8CBC519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CE23D1D-33C7-B68D-1DA4-EC5DDFFFACF0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3AF27A4C-CD7F-7AA7-FFCA-3BCABFD30B24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6A6D5FDC-ADFC-C4B4-8F3C-2018E0D4A6A8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11BFB64-F3FB-9839-CEBE-52B1D64C6181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452EDA77-BDDC-C9AF-088E-3585B4386B56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4A20E34C-F630-C108-1518-E0FBB03F3C73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E9BEFA3-155A-7E26-7C29-99D8CFD720C1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00BA743-BC58-5AF3-3EDD-BC0E0DFE5D89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58AB8F6E-AE5B-543D-034C-88811AB74AA9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86782A1-59E5-AEAD-11D0-3237CA119FB9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DD57EB2-E7DE-9D3D-CDE1-557E4E5AA6A4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63319223-F657-AB8F-E5DE-7510C7BCE5EF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C65B95C7-E813-FB4A-047B-A923E1EF1963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EA9BEDA-8C91-2E37-DFD5-0952BD086366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B873CA7C-33AD-996A-86B1-D658A7E62F31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D953F81-A443-6B5D-0B0E-2B0085D75A6E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2E6341EF-12E0-8CC0-C797-0AF6CA217D7A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9F45F7DC-EA3D-C9F1-DC49-277D17861F27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03833E23-44EB-6890-FDF3-EDE31B13AD5F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16570ED0-5EBF-2203-3AD4-8861AD4467F1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F218D91E-B054-B4DA-5CD9-7A42C57DD182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E45044E0-6180-7FDD-4634-4E262966B4AE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76EE7102-EDBB-38A0-543F-A84EE72557F1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72D081F2-0981-71B8-5A31-A1E28C9C051F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172D853D-940B-66BA-6847-FEA943E09736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FD0E5263-CC51-8A1E-FFB7-3088C608F9BF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8C79A8D-E495-8703-0684-2B59A75AF713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7DA2AC04-1B3A-5529-77CA-B79C0CC530F5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83FB9417-4F4A-6136-FAA5-5EBCA24746E5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B0B0B90F-DC90-9C81-E48D-0A9EB6554721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BA35B258-E8DA-2E2A-BF9E-5565250D018C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3484ED8A-9392-C47D-C81B-B728DEA1EE45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6F56D1A-4E62-7CCB-B662-251026AF0DA4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D3092098-7FA0-F20E-E33A-8A47A0AA595A}"/>
              </a:ext>
            </a:extLst>
          </p:cNvPr>
          <p:cNvSpPr txBox="1"/>
          <p:nvPr/>
        </p:nvSpPr>
        <p:spPr>
          <a:xfrm>
            <a:off x="730764" y="3306565"/>
            <a:ext cx="51637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latin typeface="Roboto" panose="02000000000000000000" pitchFamily="2" charset="0"/>
                <a:ea typeface="Roboto" panose="02000000000000000000" pitchFamily="2" charset="0"/>
                <a:cs typeface="汉仪雅酷黑 65W" panose="020B0604020202020204" pitchFamily="34" charset="-122"/>
              </a:rPr>
              <a:t>HIGH-END MEDICAL REPORT PPT TEMPLATE ATMOSPHERE</a:t>
            </a: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809DE919-7DF6-80C3-3E6E-3AD42B17546F}"/>
              </a:ext>
            </a:extLst>
          </p:cNvPr>
          <p:cNvSpPr txBox="1"/>
          <p:nvPr/>
        </p:nvSpPr>
        <p:spPr>
          <a:xfrm>
            <a:off x="730764" y="2305734"/>
            <a:ext cx="628914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effectLst>
                  <a:outerShdw blurRad="50800" dist="38100" dir="13500000" algn="br" rotWithShape="0">
                    <a:schemeClr val="accent2">
                      <a:lumMod val="20000"/>
                      <a:lumOff val="80000"/>
                      <a:alpha val="5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  <a:sym typeface="汉仪雅酷黑 65W" panose="020B0604020202020204" pitchFamily="34" charset="-122"/>
              </a:rPr>
              <a:t>医疗报告</a:t>
            </a:r>
            <a:r>
              <a:rPr lang="en-US" altLang="zh-CN" sz="60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effectLst>
                  <a:outerShdw blurRad="50800" dist="38100" dir="13500000" algn="br" rotWithShape="0">
                    <a:schemeClr val="accent2">
                      <a:lumMod val="20000"/>
                      <a:lumOff val="80000"/>
                      <a:alpha val="5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  <a:sym typeface="汉仪雅酷黑 65W" panose="020B0604020202020204" pitchFamily="34" charset="-122"/>
              </a:rPr>
              <a:t>PPT</a:t>
            </a:r>
            <a:r>
              <a:rPr lang="zh-CN" altLang="en-US" sz="60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effectLst>
                  <a:outerShdw blurRad="50800" dist="38100" dir="13500000" algn="br" rotWithShape="0">
                    <a:schemeClr val="accent2">
                      <a:lumMod val="20000"/>
                      <a:lumOff val="80000"/>
                      <a:alpha val="5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  <a:sym typeface="汉仪雅酷黑 65W" panose="020B0604020202020204" pitchFamily="34" charset="-122"/>
              </a:rPr>
              <a:t>模板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CB8D480E-C3DB-7ECC-3B8B-A3478FB78924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97A7335C-04DD-9623-0A7D-C35905FFB8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5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706" t="42328" r="49619" b="34784"/>
          <a:stretch/>
        </p:blipFill>
        <p:spPr>
          <a:xfrm rot="7813542">
            <a:off x="-1044333" y="5349811"/>
            <a:ext cx="3789842" cy="4314630"/>
          </a:xfrm>
          <a:prstGeom prst="rect">
            <a:avLst/>
          </a:prstGeom>
          <a:effectLst/>
        </p:spPr>
      </p:pic>
      <p:pic>
        <p:nvPicPr>
          <p:cNvPr id="210" name="Picture 2">
            <a:extLst>
              <a:ext uri="{FF2B5EF4-FFF2-40B4-BE49-F238E27FC236}">
                <a16:creationId xmlns:a16="http://schemas.microsoft.com/office/drawing/2014/main" id="{6AC3E614-0610-DE5C-02B9-037022ECC3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8258" y="4645608"/>
            <a:ext cx="3251756" cy="2227908"/>
          </a:xfrm>
          <a:prstGeom prst="rect">
            <a:avLst/>
          </a:prstGeom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DB2FDC07-125E-1FB4-670D-C12673C34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2604" y="4621031"/>
            <a:ext cx="1454849" cy="222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图片 192" descr="穿着白色衣服的男人&#10;&#10;描述已自动生成">
            <a:extLst>
              <a:ext uri="{FF2B5EF4-FFF2-40B4-BE49-F238E27FC236}">
                <a16:creationId xmlns:a16="http://schemas.microsoft.com/office/drawing/2014/main" id="{E256C14D-878E-B6D2-FD5E-3631CAEDFBD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43816" y="768701"/>
            <a:ext cx="4109701" cy="6079302"/>
          </a:xfrm>
          <a:prstGeom prst="rect">
            <a:avLst/>
          </a:prstGeom>
          <a:effectLst>
            <a:outerShdw blurRad="88900" dir="18900000" sy="23000" kx="-1200000" algn="bl" rotWithShape="0">
              <a:prstClr val="black">
                <a:alpha val="11000"/>
              </a:prstClr>
            </a:outerShdw>
          </a:effectLst>
        </p:spPr>
      </p:pic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048BEA5D-5951-7BB0-F34C-E8F120A4B10A}"/>
              </a:ext>
            </a:extLst>
          </p:cNvPr>
          <p:cNvGrpSpPr/>
          <p:nvPr/>
        </p:nvGrpSpPr>
        <p:grpSpPr>
          <a:xfrm>
            <a:off x="730764" y="1304903"/>
            <a:ext cx="3713954" cy="1015663"/>
            <a:chOff x="831070" y="1214877"/>
            <a:chExt cx="3713954" cy="1015663"/>
          </a:xfrm>
        </p:grpSpPr>
        <p:sp>
          <p:nvSpPr>
            <p:cNvPr id="7" name="柒惟PPT设计团队 — 基咯咯_11">
              <a:extLst>
                <a:ext uri="{FF2B5EF4-FFF2-40B4-BE49-F238E27FC236}">
                  <a16:creationId xmlns:a16="http://schemas.microsoft.com/office/drawing/2014/main" id="{8D493F52-35F4-FF5D-3864-0330D9DD3A46}"/>
                </a:ext>
              </a:extLst>
            </p:cNvPr>
            <p:cNvSpPr/>
            <p:nvPr/>
          </p:nvSpPr>
          <p:spPr>
            <a:xfrm>
              <a:off x="4105034" y="1576739"/>
              <a:ext cx="439990" cy="291938"/>
            </a:xfrm>
            <a:custGeom>
              <a:avLst/>
              <a:gdLst>
                <a:gd name="connsiteX0" fmla="*/ 0 w 1422400"/>
                <a:gd name="connsiteY0" fmla="*/ 624114 h 1088571"/>
                <a:gd name="connsiteX1" fmla="*/ 275772 w 1422400"/>
                <a:gd name="connsiteY1" fmla="*/ 624114 h 1088571"/>
                <a:gd name="connsiteX2" fmla="*/ 333829 w 1422400"/>
                <a:gd name="connsiteY2" fmla="*/ 246742 h 1088571"/>
                <a:gd name="connsiteX3" fmla="*/ 478972 w 1422400"/>
                <a:gd name="connsiteY3" fmla="*/ 957942 h 1088571"/>
                <a:gd name="connsiteX4" fmla="*/ 522514 w 1422400"/>
                <a:gd name="connsiteY4" fmla="*/ 609600 h 1088571"/>
                <a:gd name="connsiteX5" fmla="*/ 638629 w 1422400"/>
                <a:gd name="connsiteY5" fmla="*/ 609600 h 1088571"/>
                <a:gd name="connsiteX6" fmla="*/ 696686 w 1422400"/>
                <a:gd name="connsiteY6" fmla="*/ 449942 h 1088571"/>
                <a:gd name="connsiteX7" fmla="*/ 783772 w 1422400"/>
                <a:gd name="connsiteY7" fmla="*/ 812800 h 1088571"/>
                <a:gd name="connsiteX8" fmla="*/ 812800 w 1422400"/>
                <a:gd name="connsiteY8" fmla="*/ 609600 h 1088571"/>
                <a:gd name="connsiteX9" fmla="*/ 899886 w 1422400"/>
                <a:gd name="connsiteY9" fmla="*/ 609600 h 1088571"/>
                <a:gd name="connsiteX10" fmla="*/ 972457 w 1422400"/>
                <a:gd name="connsiteY10" fmla="*/ 1088571 h 1088571"/>
                <a:gd name="connsiteX11" fmla="*/ 1103086 w 1422400"/>
                <a:gd name="connsiteY11" fmla="*/ 0 h 1088571"/>
                <a:gd name="connsiteX12" fmla="*/ 1146629 w 1422400"/>
                <a:gd name="connsiteY12" fmla="*/ 638628 h 1088571"/>
                <a:gd name="connsiteX13" fmla="*/ 1422400 w 1422400"/>
                <a:gd name="connsiteY13" fmla="*/ 638628 h 1088571"/>
                <a:gd name="connsiteX14" fmla="*/ 1422400 w 1422400"/>
                <a:gd name="connsiteY14" fmla="*/ 638628 h 108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2400" h="1088571">
                  <a:moveTo>
                    <a:pt x="0" y="624114"/>
                  </a:moveTo>
                  <a:lnTo>
                    <a:pt x="275772" y="624114"/>
                  </a:lnTo>
                  <a:lnTo>
                    <a:pt x="333829" y="246742"/>
                  </a:lnTo>
                  <a:lnTo>
                    <a:pt x="478972" y="957942"/>
                  </a:lnTo>
                  <a:lnTo>
                    <a:pt x="522514" y="609600"/>
                  </a:lnTo>
                  <a:lnTo>
                    <a:pt x="638629" y="609600"/>
                  </a:lnTo>
                  <a:lnTo>
                    <a:pt x="696686" y="449942"/>
                  </a:lnTo>
                  <a:lnTo>
                    <a:pt x="783772" y="812800"/>
                  </a:lnTo>
                  <a:lnTo>
                    <a:pt x="812800" y="609600"/>
                  </a:lnTo>
                  <a:lnTo>
                    <a:pt x="899886" y="609600"/>
                  </a:lnTo>
                  <a:lnTo>
                    <a:pt x="972457" y="1088571"/>
                  </a:lnTo>
                  <a:lnTo>
                    <a:pt x="1103086" y="0"/>
                  </a:lnTo>
                  <a:lnTo>
                    <a:pt x="1146629" y="638628"/>
                  </a:lnTo>
                  <a:lnTo>
                    <a:pt x="1422400" y="638628"/>
                  </a:lnTo>
                  <a:lnTo>
                    <a:pt x="1422400" y="638628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4" name="柒惟PPT设计团队 — 基咯咯_12">
              <a:extLst>
                <a:ext uri="{FF2B5EF4-FFF2-40B4-BE49-F238E27FC236}">
                  <a16:creationId xmlns:a16="http://schemas.microsoft.com/office/drawing/2014/main" id="{54EA6B3A-3ECD-CD98-5FF3-84FD25FD4033}"/>
                </a:ext>
              </a:extLst>
            </p:cNvPr>
            <p:cNvSpPr/>
            <p:nvPr/>
          </p:nvSpPr>
          <p:spPr>
            <a:xfrm flipH="1">
              <a:off x="831070" y="1576739"/>
              <a:ext cx="439990" cy="291938"/>
            </a:xfrm>
            <a:custGeom>
              <a:avLst/>
              <a:gdLst>
                <a:gd name="connsiteX0" fmla="*/ 0 w 1422400"/>
                <a:gd name="connsiteY0" fmla="*/ 624114 h 1088571"/>
                <a:gd name="connsiteX1" fmla="*/ 275772 w 1422400"/>
                <a:gd name="connsiteY1" fmla="*/ 624114 h 1088571"/>
                <a:gd name="connsiteX2" fmla="*/ 333829 w 1422400"/>
                <a:gd name="connsiteY2" fmla="*/ 246742 h 1088571"/>
                <a:gd name="connsiteX3" fmla="*/ 478972 w 1422400"/>
                <a:gd name="connsiteY3" fmla="*/ 957942 h 1088571"/>
                <a:gd name="connsiteX4" fmla="*/ 522514 w 1422400"/>
                <a:gd name="connsiteY4" fmla="*/ 609600 h 1088571"/>
                <a:gd name="connsiteX5" fmla="*/ 638629 w 1422400"/>
                <a:gd name="connsiteY5" fmla="*/ 609600 h 1088571"/>
                <a:gd name="connsiteX6" fmla="*/ 696686 w 1422400"/>
                <a:gd name="connsiteY6" fmla="*/ 449942 h 1088571"/>
                <a:gd name="connsiteX7" fmla="*/ 783772 w 1422400"/>
                <a:gd name="connsiteY7" fmla="*/ 812800 h 1088571"/>
                <a:gd name="connsiteX8" fmla="*/ 812800 w 1422400"/>
                <a:gd name="connsiteY8" fmla="*/ 609600 h 1088571"/>
                <a:gd name="connsiteX9" fmla="*/ 899886 w 1422400"/>
                <a:gd name="connsiteY9" fmla="*/ 609600 h 1088571"/>
                <a:gd name="connsiteX10" fmla="*/ 972457 w 1422400"/>
                <a:gd name="connsiteY10" fmla="*/ 1088571 h 1088571"/>
                <a:gd name="connsiteX11" fmla="*/ 1103086 w 1422400"/>
                <a:gd name="connsiteY11" fmla="*/ 0 h 1088571"/>
                <a:gd name="connsiteX12" fmla="*/ 1146629 w 1422400"/>
                <a:gd name="connsiteY12" fmla="*/ 638628 h 1088571"/>
                <a:gd name="connsiteX13" fmla="*/ 1422400 w 1422400"/>
                <a:gd name="connsiteY13" fmla="*/ 638628 h 1088571"/>
                <a:gd name="connsiteX14" fmla="*/ 1422400 w 1422400"/>
                <a:gd name="connsiteY14" fmla="*/ 638628 h 108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2400" h="1088571">
                  <a:moveTo>
                    <a:pt x="0" y="624114"/>
                  </a:moveTo>
                  <a:lnTo>
                    <a:pt x="275772" y="624114"/>
                  </a:lnTo>
                  <a:lnTo>
                    <a:pt x="333829" y="246742"/>
                  </a:lnTo>
                  <a:lnTo>
                    <a:pt x="478972" y="957942"/>
                  </a:lnTo>
                  <a:lnTo>
                    <a:pt x="522514" y="609600"/>
                  </a:lnTo>
                  <a:lnTo>
                    <a:pt x="638629" y="609600"/>
                  </a:lnTo>
                  <a:lnTo>
                    <a:pt x="696686" y="449942"/>
                  </a:lnTo>
                  <a:lnTo>
                    <a:pt x="783772" y="812800"/>
                  </a:lnTo>
                  <a:lnTo>
                    <a:pt x="812800" y="609600"/>
                  </a:lnTo>
                  <a:lnTo>
                    <a:pt x="899886" y="609600"/>
                  </a:lnTo>
                  <a:lnTo>
                    <a:pt x="972457" y="1088571"/>
                  </a:lnTo>
                  <a:lnTo>
                    <a:pt x="1103086" y="0"/>
                  </a:lnTo>
                  <a:lnTo>
                    <a:pt x="1146629" y="638628"/>
                  </a:lnTo>
                  <a:lnTo>
                    <a:pt x="1422400" y="638628"/>
                  </a:lnTo>
                  <a:lnTo>
                    <a:pt x="1422400" y="638628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E4C20384-2569-FB54-3462-0E4B83A25ABA}"/>
                </a:ext>
              </a:extLst>
            </p:cNvPr>
            <p:cNvSpPr txBox="1"/>
            <p:nvPr/>
          </p:nvSpPr>
          <p:spPr>
            <a:xfrm>
              <a:off x="1354687" y="1214877"/>
              <a:ext cx="308206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13500000" algn="br" rotWithShape="0">
                      <a:schemeClr val="accent2">
                        <a:lumMod val="20000"/>
                        <a:lumOff val="80000"/>
                        <a:alpha val="5000"/>
                      </a:schemeClr>
                    </a:outerShdw>
                  </a:effectLst>
                  <a:latin typeface="江城黑体 700W" panose="020B0800000000000000" pitchFamily="34" charset="-122"/>
                  <a:ea typeface="江城黑体 700W" panose="020B0800000000000000" pitchFamily="34" charset="-122"/>
                  <a:sym typeface="汉仪雅酷黑 65W" panose="020B0604020202020204" pitchFamily="34" charset="-122"/>
                </a:rPr>
                <a:t>XX</a:t>
              </a:r>
              <a:r>
                <a:rPr lang="zh-CN" altLang="en-US" sz="60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13500000" algn="br" rotWithShape="0">
                      <a:schemeClr val="accent2">
                        <a:lumMod val="20000"/>
                        <a:lumOff val="80000"/>
                        <a:alpha val="5000"/>
                      </a:schemeClr>
                    </a:outerShdw>
                  </a:effectLst>
                  <a:latin typeface="江城黑体 700W" panose="020B0800000000000000" pitchFamily="34" charset="-122"/>
                  <a:ea typeface="江城黑体 700W" panose="020B0800000000000000" pitchFamily="34" charset="-122"/>
                  <a:sym typeface="汉仪雅酷黑 65W" panose="020B0604020202020204" pitchFamily="34" charset="-122"/>
                </a:rPr>
                <a:t>医院</a:t>
              </a:r>
              <a:endParaRPr lang="en-US" altLang="zh-CN" sz="60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effectLst>
                  <a:outerShdw blurRad="50800" dist="38100" dir="13500000" algn="br" rotWithShape="0">
                    <a:schemeClr val="accent2">
                      <a:lumMod val="20000"/>
                      <a:lumOff val="80000"/>
                      <a:alpha val="5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  <a:sym typeface="汉仪雅酷黑 65W" panose="020B0604020202020204" pitchFamily="34" charset="-122"/>
              </a:endParaRPr>
            </a:p>
          </p:txBody>
        </p: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7864712B-4BB2-FFD0-53F9-F1FB498D19E7}"/>
              </a:ext>
            </a:extLst>
          </p:cNvPr>
          <p:cNvGrpSpPr/>
          <p:nvPr/>
        </p:nvGrpSpPr>
        <p:grpSpPr>
          <a:xfrm>
            <a:off x="850588" y="3957482"/>
            <a:ext cx="6619325" cy="47626"/>
            <a:chOff x="900207" y="3596077"/>
            <a:chExt cx="6619325" cy="47626"/>
          </a:xfrm>
        </p:grpSpPr>
        <p:sp>
          <p:nvSpPr>
            <p:cNvPr id="203" name="柒惟PPT设计团队 — 基咯咯_7">
              <a:extLst>
                <a:ext uri="{FF2B5EF4-FFF2-40B4-BE49-F238E27FC236}">
                  <a16:creationId xmlns:a16="http://schemas.microsoft.com/office/drawing/2014/main" id="{EB9B0BB0-955F-7BA7-3F93-71E0702DECF5}"/>
                </a:ext>
              </a:extLst>
            </p:cNvPr>
            <p:cNvSpPr/>
            <p:nvPr/>
          </p:nvSpPr>
          <p:spPr>
            <a:xfrm>
              <a:off x="900207" y="3596077"/>
              <a:ext cx="914400" cy="476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04" name="柒惟PPT设计团队 — 基咯咯_8">
              <a:extLst>
                <a:ext uri="{FF2B5EF4-FFF2-40B4-BE49-F238E27FC236}">
                  <a16:creationId xmlns:a16="http://schemas.microsoft.com/office/drawing/2014/main" id="{F77F4A41-368B-999C-60A4-D670F5B2B00A}"/>
                </a:ext>
              </a:extLst>
            </p:cNvPr>
            <p:cNvCxnSpPr>
              <a:cxnSpLocks/>
              <a:stCxn id="203" idx="3"/>
            </p:cNvCxnSpPr>
            <p:nvPr/>
          </p:nvCxnSpPr>
          <p:spPr>
            <a:xfrm>
              <a:off x="1814607" y="3619890"/>
              <a:ext cx="5704925" cy="1613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9A992AC9-1C7B-F179-A25B-46F2CF81281B}"/>
              </a:ext>
            </a:extLst>
          </p:cNvPr>
          <p:cNvGrpSpPr/>
          <p:nvPr/>
        </p:nvGrpSpPr>
        <p:grpSpPr>
          <a:xfrm>
            <a:off x="800228" y="4995236"/>
            <a:ext cx="1983404" cy="429573"/>
            <a:chOff x="800228" y="4995236"/>
            <a:chExt cx="1983404" cy="429573"/>
          </a:xfrm>
        </p:grpSpPr>
        <p:sp>
          <p:nvSpPr>
            <p:cNvPr id="211" name="梯形 210">
              <a:extLst>
                <a:ext uri="{FF2B5EF4-FFF2-40B4-BE49-F238E27FC236}">
                  <a16:creationId xmlns:a16="http://schemas.microsoft.com/office/drawing/2014/main" id="{80391847-6D35-6399-3658-D101D818B848}"/>
                </a:ext>
              </a:extLst>
            </p:cNvPr>
            <p:cNvSpPr/>
            <p:nvPr/>
          </p:nvSpPr>
          <p:spPr>
            <a:xfrm>
              <a:off x="800228" y="5180969"/>
              <a:ext cx="1983404" cy="243840"/>
            </a:xfrm>
            <a:prstGeom prst="trapezoid">
              <a:avLst>
                <a:gd name="adj" fmla="val 57367"/>
              </a:avLst>
            </a:prstGeom>
            <a:gradFill>
              <a:gsLst>
                <a:gs pos="100000">
                  <a:srgbClr val="0078F0">
                    <a:alpha val="43000"/>
                  </a:srgbClr>
                </a:gs>
                <a:gs pos="26000">
                  <a:srgbClr val="0078F0">
                    <a:alpha val="10000"/>
                  </a:srgbClr>
                </a:gs>
              </a:gsLst>
              <a:lin ang="5400000" scaled="0"/>
            </a:gradFill>
            <a:ln w="9525" cap="flat" cmpd="sng" algn="ctr">
              <a:gradFill>
                <a:gsLst>
                  <a:gs pos="0">
                    <a:srgbClr val="00A6EE">
                      <a:alpha val="0"/>
                    </a:srgbClr>
                  </a:gs>
                  <a:gs pos="100000">
                    <a:srgbClr val="00A6EE">
                      <a:alpha val="64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 Light" panose="02010600030101010101" pitchFamily="2" charset="-122"/>
                <a:ea typeface="等线" panose="02010600030101010101" pitchFamily="2" charset="-122"/>
                <a:cs typeface="+mn-cs"/>
                <a:sym typeface="等线 Light" panose="02010600030101010101" pitchFamily="2" charset="-122"/>
              </a:endParaRPr>
            </a:p>
          </p:txBody>
        </p:sp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1E026600-0682-320F-32AD-193BE57A3115}"/>
                </a:ext>
              </a:extLst>
            </p:cNvPr>
            <p:cNvSpPr/>
            <p:nvPr/>
          </p:nvSpPr>
          <p:spPr>
            <a:xfrm>
              <a:off x="1041343" y="4995236"/>
              <a:ext cx="1445292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85000"/>
                      <a:lumOff val="15000"/>
                      <a:alpha val="85000"/>
                    </a:schemeClr>
                  </a:solidFill>
                  <a:ea typeface="汉仪正圆-75W" panose="00020600040101010101" charset="-122"/>
                </a:rPr>
                <a:t>汇报人</a:t>
              </a:r>
              <a:r>
                <a:rPr lang="en-US" altLang="zh-CN">
                  <a:solidFill>
                    <a:schemeClr val="tx1">
                      <a:lumMod val="85000"/>
                      <a:lumOff val="15000"/>
                      <a:alpha val="85000"/>
                    </a:schemeClr>
                  </a:solidFill>
                  <a:ea typeface="汉仪正圆-75W" panose="00020600040101010101" charset="-122"/>
                </a:rPr>
                <a:t>:</a:t>
              </a:r>
              <a:r>
                <a:rPr lang="zh-CN" altLang="en-US">
                  <a:solidFill>
                    <a:schemeClr val="tx1">
                      <a:lumMod val="85000"/>
                      <a:lumOff val="15000"/>
                      <a:alpha val="85000"/>
                    </a:schemeClr>
                  </a:solidFill>
                  <a:ea typeface="汉仪正圆-75W" panose="00020600040101010101" charset="-122"/>
                </a:rPr>
                <a:t>小姬</a:t>
              </a:r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A971D71D-7887-6E58-C5CD-373F1D230705}"/>
              </a:ext>
            </a:extLst>
          </p:cNvPr>
          <p:cNvGrpSpPr/>
          <p:nvPr/>
        </p:nvGrpSpPr>
        <p:grpSpPr>
          <a:xfrm>
            <a:off x="-1221019" y="2856438"/>
            <a:ext cx="523056" cy="2937962"/>
            <a:chOff x="-1208427" y="221022"/>
            <a:chExt cx="523056" cy="2937962"/>
          </a:xfrm>
        </p:grpSpPr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id="{43E5C51A-9C7A-6665-EB22-49BB8544AB60}"/>
                </a:ext>
              </a:extLst>
            </p:cNvPr>
            <p:cNvSpPr/>
            <p:nvPr/>
          </p:nvSpPr>
          <p:spPr>
            <a:xfrm>
              <a:off x="-1196942" y="1843577"/>
              <a:ext cx="509683" cy="547750"/>
            </a:xfrm>
            <a:prstGeom prst="rect">
              <a:avLst/>
            </a:prstGeom>
            <a:solidFill>
              <a:srgbClr val="00A6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id="{AB892082-B2A4-8AAF-9A6A-C73BD97F7782}"/>
                </a:ext>
              </a:extLst>
            </p:cNvPr>
            <p:cNvSpPr/>
            <p:nvPr/>
          </p:nvSpPr>
          <p:spPr>
            <a:xfrm>
              <a:off x="-1208427" y="2611234"/>
              <a:ext cx="509683" cy="547750"/>
            </a:xfrm>
            <a:prstGeom prst="rect">
              <a:avLst/>
            </a:prstGeom>
            <a:solidFill>
              <a:srgbClr val="077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矩形 213">
              <a:extLst>
                <a:ext uri="{FF2B5EF4-FFF2-40B4-BE49-F238E27FC236}">
                  <a16:creationId xmlns:a16="http://schemas.microsoft.com/office/drawing/2014/main" id="{68BEAF0C-B6A4-AE79-F8ED-2EB4B818D253}"/>
                </a:ext>
              </a:extLst>
            </p:cNvPr>
            <p:cNvSpPr/>
            <p:nvPr/>
          </p:nvSpPr>
          <p:spPr>
            <a:xfrm>
              <a:off x="-1195054" y="1071229"/>
              <a:ext cx="509683" cy="5477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矩形 214">
              <a:extLst>
                <a:ext uri="{FF2B5EF4-FFF2-40B4-BE49-F238E27FC236}">
                  <a16:creationId xmlns:a16="http://schemas.microsoft.com/office/drawing/2014/main" id="{A1D7BCE3-18B5-9ABD-A4C5-DADE108B75E3}"/>
                </a:ext>
              </a:extLst>
            </p:cNvPr>
            <p:cNvSpPr/>
            <p:nvPr/>
          </p:nvSpPr>
          <p:spPr>
            <a:xfrm>
              <a:off x="-1195054" y="221022"/>
              <a:ext cx="509683" cy="547750"/>
            </a:xfrm>
            <a:prstGeom prst="rect">
              <a:avLst/>
            </a:prstGeom>
            <a:solidFill>
              <a:srgbClr val="0078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44B8D98A-051D-7035-069D-AB69AB1DE099}"/>
              </a:ext>
            </a:extLst>
          </p:cNvPr>
          <p:cNvGrpSpPr/>
          <p:nvPr/>
        </p:nvGrpSpPr>
        <p:grpSpPr>
          <a:xfrm>
            <a:off x="4040576" y="5026743"/>
            <a:ext cx="1983404" cy="398066"/>
            <a:chOff x="800228" y="5026743"/>
            <a:chExt cx="1983404" cy="398066"/>
          </a:xfrm>
        </p:grpSpPr>
        <p:sp>
          <p:nvSpPr>
            <p:cNvPr id="219" name="矩形 218">
              <a:extLst>
                <a:ext uri="{FF2B5EF4-FFF2-40B4-BE49-F238E27FC236}">
                  <a16:creationId xmlns:a16="http://schemas.microsoft.com/office/drawing/2014/main" id="{7E9F09CC-5F07-9B06-CBFA-F374E5A529F3}"/>
                </a:ext>
              </a:extLst>
            </p:cNvPr>
            <p:cNvSpPr/>
            <p:nvPr/>
          </p:nvSpPr>
          <p:spPr>
            <a:xfrm>
              <a:off x="1064623" y="5026743"/>
              <a:ext cx="1427487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chemeClr val="tx1">
                      <a:lumMod val="85000"/>
                      <a:lumOff val="15000"/>
                      <a:alpha val="85000"/>
                    </a:schemeClr>
                  </a:solidFill>
                  <a:ea typeface="汉仪正圆-75W" panose="00020600040101010101" charset="-122"/>
                </a:rPr>
                <a:t>2023.03.31</a:t>
              </a:r>
              <a:endParaRPr lang="zh-CN" altLang="en-US">
                <a:solidFill>
                  <a:schemeClr val="tx1">
                    <a:lumMod val="85000"/>
                    <a:lumOff val="15000"/>
                    <a:alpha val="85000"/>
                  </a:schemeClr>
                </a:solidFill>
                <a:ea typeface="汉仪正圆-75W" panose="00020600040101010101" charset="-122"/>
              </a:endParaRPr>
            </a:p>
          </p:txBody>
        </p:sp>
        <p:sp>
          <p:nvSpPr>
            <p:cNvPr id="220" name="梯形 219">
              <a:extLst>
                <a:ext uri="{FF2B5EF4-FFF2-40B4-BE49-F238E27FC236}">
                  <a16:creationId xmlns:a16="http://schemas.microsoft.com/office/drawing/2014/main" id="{F3402F07-9ED8-6EE1-08ED-A287358B7EAB}"/>
                </a:ext>
              </a:extLst>
            </p:cNvPr>
            <p:cNvSpPr/>
            <p:nvPr/>
          </p:nvSpPr>
          <p:spPr>
            <a:xfrm>
              <a:off x="800228" y="5180969"/>
              <a:ext cx="1983404" cy="243840"/>
            </a:xfrm>
            <a:prstGeom prst="trapezoid">
              <a:avLst>
                <a:gd name="adj" fmla="val 57367"/>
              </a:avLst>
            </a:prstGeom>
            <a:gradFill>
              <a:gsLst>
                <a:gs pos="100000">
                  <a:srgbClr val="0078F0">
                    <a:alpha val="43000"/>
                  </a:srgbClr>
                </a:gs>
                <a:gs pos="26000">
                  <a:srgbClr val="0078F0">
                    <a:alpha val="10000"/>
                  </a:srgbClr>
                </a:gs>
              </a:gsLst>
              <a:lin ang="5400000" scaled="0"/>
            </a:gradFill>
            <a:ln w="9525" cap="flat" cmpd="sng" algn="ctr">
              <a:gradFill>
                <a:gsLst>
                  <a:gs pos="0">
                    <a:srgbClr val="00A6EE">
                      <a:alpha val="0"/>
                    </a:srgbClr>
                  </a:gs>
                  <a:gs pos="100000">
                    <a:srgbClr val="00A6E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 Light" panose="02010600030101010101" pitchFamily="2" charset="-122"/>
                <a:ea typeface="等线" panose="02010600030101010101" pitchFamily="2" charset="-122"/>
                <a:cs typeface="+mn-cs"/>
                <a:sym typeface="等线 Light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3686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9B665100-4722-66EA-5657-63C1D9C1EF4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40351" y="78527"/>
            <a:ext cx="3419831" cy="77031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0D94FD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医疗科研成果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6C7B852-9BC8-310A-B57E-885C16C88438}"/>
              </a:ext>
            </a:extLst>
          </p:cNvPr>
          <p:cNvSpPr/>
          <p:nvPr/>
        </p:nvSpPr>
        <p:spPr>
          <a:xfrm>
            <a:off x="766763" y="-688825"/>
            <a:ext cx="639198" cy="15604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1000">
                <a:srgbClr val="007ACD"/>
              </a:gs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14FE78-81A7-6830-A761-74D6AF2C2E6C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D7FFCF-1C34-24D4-E91B-7D30FCC3821A}"/>
              </a:ext>
            </a:extLst>
          </p:cNvPr>
          <p:cNvSpPr txBox="1"/>
          <p:nvPr/>
        </p:nvSpPr>
        <p:spPr>
          <a:xfrm>
            <a:off x="783958" y="226078"/>
            <a:ext cx="63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03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2500103-48F1-D7CF-FB61-E980D45C946C}"/>
              </a:ext>
            </a:extLst>
          </p:cNvPr>
          <p:cNvGrpSpPr/>
          <p:nvPr/>
        </p:nvGrpSpPr>
        <p:grpSpPr>
          <a:xfrm>
            <a:off x="-5389" y="5299747"/>
            <a:ext cx="1132838" cy="1572600"/>
            <a:chOff x="8540" y="5230178"/>
            <a:chExt cx="1295769" cy="1637112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062BC62-EF29-3B5E-4B3B-50995280AEFE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2DAE97E-AA63-61A9-B951-1B2EB387922D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7859885-5EBA-DB64-81FC-C7C80FBCCFE4}"/>
              </a:ext>
            </a:extLst>
          </p:cNvPr>
          <p:cNvGrpSpPr/>
          <p:nvPr/>
        </p:nvGrpSpPr>
        <p:grpSpPr>
          <a:xfrm flipH="1">
            <a:off x="11059162" y="5295283"/>
            <a:ext cx="1132838" cy="1572600"/>
            <a:chOff x="8540" y="5230178"/>
            <a:chExt cx="1295769" cy="1637112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78B3984-461C-ABA3-9EC7-E76D8DBFC187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14723DE-12AB-2C87-55B3-167891CE2FE4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C5A4A8A-2BBE-67FE-D5A6-83C33A93FD7D}"/>
              </a:ext>
            </a:extLst>
          </p:cNvPr>
          <p:cNvCxnSpPr>
            <a:cxnSpLocks/>
          </p:cNvCxnSpPr>
          <p:nvPr/>
        </p:nvCxnSpPr>
        <p:spPr>
          <a:xfrm>
            <a:off x="-13524" y="871603"/>
            <a:ext cx="122190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空心弧 5">
            <a:extLst>
              <a:ext uri="{FF2B5EF4-FFF2-40B4-BE49-F238E27FC236}">
                <a16:creationId xmlns:a16="http://schemas.microsoft.com/office/drawing/2014/main" id="{23A59651-E2D7-733B-EB85-A7369B6F0769}"/>
              </a:ext>
            </a:extLst>
          </p:cNvPr>
          <p:cNvSpPr>
            <a:spLocks noChangeAspect="1"/>
          </p:cNvSpPr>
          <p:nvPr/>
        </p:nvSpPr>
        <p:spPr>
          <a:xfrm rot="60000">
            <a:off x="702682" y="1155993"/>
            <a:ext cx="10800000" cy="10800000"/>
          </a:xfrm>
          <a:prstGeom prst="blockArc">
            <a:avLst>
              <a:gd name="adj1" fmla="val 10800000"/>
              <a:gd name="adj2" fmla="val 14877524"/>
              <a:gd name="adj3" fmla="val 39533"/>
            </a:avLst>
          </a:prstGeom>
          <a:gradFill flip="none" rotWithShape="1">
            <a:gsLst>
              <a:gs pos="40000">
                <a:srgbClr val="0E7FC4">
                  <a:alpha val="0"/>
                </a:srgbClr>
              </a:gs>
              <a:gs pos="100000">
                <a:srgbClr val="0E7FC4">
                  <a:alpha val="1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AFBEC02A-FCD9-CD5B-9738-E2F8A136E538}"/>
              </a:ext>
            </a:extLst>
          </p:cNvPr>
          <p:cNvSpPr>
            <a:spLocks noChangeAspect="1"/>
          </p:cNvSpPr>
          <p:nvPr/>
        </p:nvSpPr>
        <p:spPr>
          <a:xfrm rot="19565610">
            <a:off x="702682" y="1155993"/>
            <a:ext cx="10800000" cy="10800000"/>
          </a:xfrm>
          <a:prstGeom prst="blockArc">
            <a:avLst>
              <a:gd name="adj1" fmla="val 13859846"/>
              <a:gd name="adj2" fmla="val 14877524"/>
              <a:gd name="adj3" fmla="val 39533"/>
            </a:avLst>
          </a:prstGeom>
          <a:gradFill flip="none" rotWithShape="1">
            <a:gsLst>
              <a:gs pos="40000">
                <a:srgbClr val="0E7FC4">
                  <a:alpha val="0"/>
                </a:srgbClr>
              </a:gs>
              <a:gs pos="100000">
                <a:srgbClr val="0E7FC4">
                  <a:alpha val="1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8B7469E6-EA5C-C9CA-1441-B7FA49D09DD9}"/>
              </a:ext>
            </a:extLst>
          </p:cNvPr>
          <p:cNvSpPr>
            <a:spLocks noChangeAspect="1"/>
          </p:cNvSpPr>
          <p:nvPr/>
        </p:nvSpPr>
        <p:spPr>
          <a:xfrm rot="60000">
            <a:off x="660403" y="1155255"/>
            <a:ext cx="10800000" cy="10800000"/>
          </a:xfrm>
          <a:prstGeom prst="blockArc">
            <a:avLst>
              <a:gd name="adj1" fmla="val 17449373"/>
              <a:gd name="adj2" fmla="val 19901025"/>
              <a:gd name="adj3" fmla="val 39662"/>
            </a:avLst>
          </a:prstGeom>
          <a:gradFill flip="none" rotWithShape="1">
            <a:gsLst>
              <a:gs pos="27000">
                <a:srgbClr val="0E7FC4">
                  <a:alpha val="0"/>
                </a:srgbClr>
              </a:gs>
              <a:gs pos="100000">
                <a:srgbClr val="0E7FC4">
                  <a:alpha val="15000"/>
                </a:srgb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空心弧 11">
            <a:extLst>
              <a:ext uri="{FF2B5EF4-FFF2-40B4-BE49-F238E27FC236}">
                <a16:creationId xmlns:a16="http://schemas.microsoft.com/office/drawing/2014/main" id="{11F92028-A32F-B447-2AE7-359F454C4CFA}"/>
              </a:ext>
            </a:extLst>
          </p:cNvPr>
          <p:cNvSpPr>
            <a:spLocks noChangeAspect="1"/>
          </p:cNvSpPr>
          <p:nvPr/>
        </p:nvSpPr>
        <p:spPr>
          <a:xfrm rot="19217478">
            <a:off x="660403" y="1155255"/>
            <a:ext cx="10800000" cy="10800000"/>
          </a:xfrm>
          <a:prstGeom prst="blockArc">
            <a:avLst>
              <a:gd name="adj1" fmla="val 17349003"/>
              <a:gd name="adj2" fmla="val 19901025"/>
              <a:gd name="adj3" fmla="val 39662"/>
            </a:avLst>
          </a:prstGeom>
          <a:gradFill flip="none" rotWithShape="1">
            <a:gsLst>
              <a:gs pos="28000">
                <a:srgbClr val="0E7FC4">
                  <a:alpha val="0"/>
                </a:srgbClr>
              </a:gs>
              <a:gs pos="100000">
                <a:srgbClr val="0E7FC4">
                  <a:alpha val="15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空心弧 12">
            <a:extLst>
              <a:ext uri="{FF2B5EF4-FFF2-40B4-BE49-F238E27FC236}">
                <a16:creationId xmlns:a16="http://schemas.microsoft.com/office/drawing/2014/main" id="{6C40EB12-7086-1FCB-C11B-958A95DA3795}"/>
              </a:ext>
            </a:extLst>
          </p:cNvPr>
          <p:cNvSpPr>
            <a:spLocks noChangeAspect="1"/>
          </p:cNvSpPr>
          <p:nvPr/>
        </p:nvSpPr>
        <p:spPr>
          <a:xfrm rot="2760000">
            <a:off x="660403" y="1155255"/>
            <a:ext cx="10800000" cy="10800000"/>
          </a:xfrm>
          <a:prstGeom prst="blockArc">
            <a:avLst>
              <a:gd name="adj1" fmla="val 17193220"/>
              <a:gd name="adj2" fmla="val 19901025"/>
              <a:gd name="adj3" fmla="val 39662"/>
            </a:avLst>
          </a:prstGeom>
          <a:gradFill flip="none" rotWithShape="1">
            <a:gsLst>
              <a:gs pos="55000">
                <a:srgbClr val="0E7FC4">
                  <a:alpha val="0"/>
                </a:srgbClr>
              </a:gs>
              <a:gs pos="100000">
                <a:srgbClr val="0E7FC4">
                  <a:alpha val="15000"/>
                </a:srgb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C3BEB92-EB1F-F9BB-9CE3-4B8055869CA0}"/>
              </a:ext>
            </a:extLst>
          </p:cNvPr>
          <p:cNvGrpSpPr/>
          <p:nvPr/>
        </p:nvGrpSpPr>
        <p:grpSpPr>
          <a:xfrm>
            <a:off x="3861322" y="4305329"/>
            <a:ext cx="4469356" cy="4469346"/>
            <a:chOff x="3861322" y="4305329"/>
            <a:chExt cx="4469356" cy="446934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A4D0FEA-4FA2-0AF8-E2C0-BCE413E0BFCB}"/>
                </a:ext>
              </a:extLst>
            </p:cNvPr>
            <p:cNvSpPr/>
            <p:nvPr/>
          </p:nvSpPr>
          <p:spPr>
            <a:xfrm>
              <a:off x="3861322" y="4305329"/>
              <a:ext cx="4469356" cy="4469346"/>
            </a:xfrm>
            <a:prstGeom prst="ellipse">
              <a:avLst/>
            </a:prstGeom>
            <a:solidFill>
              <a:srgbClr val="0E7FC4">
                <a:alpha val="10000"/>
              </a:srgbClr>
            </a:solidFill>
            <a:ln>
              <a:noFill/>
            </a:ln>
            <a:effectLst>
              <a:outerShdw blurRad="254000" dist="317500" dir="5400000" sx="90000" sy="90000" algn="t" rotWithShape="0">
                <a:srgbClr val="F2681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7F09C9C-6912-24EC-FCB9-D5ADE80ADC88}"/>
                </a:ext>
              </a:extLst>
            </p:cNvPr>
            <p:cNvSpPr/>
            <p:nvPr/>
          </p:nvSpPr>
          <p:spPr>
            <a:xfrm>
              <a:off x="4150157" y="4594163"/>
              <a:ext cx="3891686" cy="3891678"/>
            </a:xfrm>
            <a:prstGeom prst="ellipse">
              <a:avLst/>
            </a:prstGeom>
            <a:gradFill>
              <a:gsLst>
                <a:gs pos="100000">
                  <a:srgbClr val="0A67AC"/>
                </a:gs>
                <a:gs pos="39000">
                  <a:srgbClr val="0E7FC4">
                    <a:lumMod val="85000"/>
                    <a:lumOff val="15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54000" dist="317500" dir="5400000" sx="90000" sy="90000" algn="t" rotWithShape="0">
                <a:srgbClr val="F2681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E46E79A-0B8A-07A2-BC8D-FD2FD4EB23AB}"/>
              </a:ext>
            </a:extLst>
          </p:cNvPr>
          <p:cNvGrpSpPr/>
          <p:nvPr/>
        </p:nvGrpSpPr>
        <p:grpSpPr>
          <a:xfrm>
            <a:off x="2121213" y="4699674"/>
            <a:ext cx="326315" cy="369332"/>
            <a:chOff x="2121213" y="4699674"/>
            <a:chExt cx="326315" cy="36933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FB2D9F6-C197-779F-CE9C-2C05DC9FE2F9}"/>
                </a:ext>
              </a:extLst>
            </p:cNvPr>
            <p:cNvSpPr/>
            <p:nvPr/>
          </p:nvSpPr>
          <p:spPr>
            <a:xfrm>
              <a:off x="2121213" y="4716574"/>
              <a:ext cx="326315" cy="33553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C64F141-3C47-DCA8-9A40-D6C0E2280A0D}"/>
                </a:ext>
              </a:extLst>
            </p:cNvPr>
            <p:cNvSpPr txBox="1"/>
            <p:nvPr/>
          </p:nvSpPr>
          <p:spPr>
            <a:xfrm>
              <a:off x="2128994" y="4699674"/>
              <a:ext cx="2884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88900" dist="38100" dir="2700000" algn="tl" rotWithShape="0">
                      <a:prstClr val="black">
                        <a:alpha val="25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Bold" panose="020B0800000000000000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effectLst>
                  <a:outerShdw blurRad="889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35D98AE-C577-7F78-EECC-1B4D529F37CB}"/>
              </a:ext>
            </a:extLst>
          </p:cNvPr>
          <p:cNvGrpSpPr/>
          <p:nvPr/>
        </p:nvGrpSpPr>
        <p:grpSpPr>
          <a:xfrm>
            <a:off x="9774553" y="4660662"/>
            <a:ext cx="326315" cy="369332"/>
            <a:chOff x="2121213" y="4699674"/>
            <a:chExt cx="326315" cy="369332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1F0BF88-CA13-E0B6-B97A-B37C8A9C455F}"/>
                </a:ext>
              </a:extLst>
            </p:cNvPr>
            <p:cNvSpPr/>
            <p:nvPr/>
          </p:nvSpPr>
          <p:spPr>
            <a:xfrm>
              <a:off x="2121213" y="4716574"/>
              <a:ext cx="326315" cy="33553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672F226-359D-7807-8E11-871B9148AB30}"/>
                </a:ext>
              </a:extLst>
            </p:cNvPr>
            <p:cNvSpPr txBox="1"/>
            <p:nvPr/>
          </p:nvSpPr>
          <p:spPr>
            <a:xfrm>
              <a:off x="2128994" y="4699674"/>
              <a:ext cx="2884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effectLst>
                    <a:outerShdw blurRad="88900" dist="38100" dir="2700000" algn="tl" rotWithShape="0">
                      <a:prstClr val="black">
                        <a:alpha val="25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Bold" panose="020B0800000000000000" pitchFamily="34" charset="-122"/>
                </a:rPr>
                <a:t>5</a:t>
              </a:r>
              <a:endParaRPr lang="zh-CN" altLang="en-US" dirty="0">
                <a:solidFill>
                  <a:schemeClr val="bg1"/>
                </a:solidFill>
                <a:effectLst>
                  <a:outerShdw blurRad="889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6184BB7-8181-8ABB-DC0B-879BA89500D2}"/>
              </a:ext>
            </a:extLst>
          </p:cNvPr>
          <p:cNvGrpSpPr/>
          <p:nvPr/>
        </p:nvGrpSpPr>
        <p:grpSpPr>
          <a:xfrm>
            <a:off x="8711464" y="2623857"/>
            <a:ext cx="326315" cy="369332"/>
            <a:chOff x="2121213" y="4699674"/>
            <a:chExt cx="326315" cy="369332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E32F75F8-8C35-507C-290B-86CE6BA27FAC}"/>
                </a:ext>
              </a:extLst>
            </p:cNvPr>
            <p:cNvSpPr/>
            <p:nvPr/>
          </p:nvSpPr>
          <p:spPr>
            <a:xfrm>
              <a:off x="2121213" y="4716574"/>
              <a:ext cx="326315" cy="33553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5E8D94C-7F1F-718F-BF01-E9C85BA1749B}"/>
                </a:ext>
              </a:extLst>
            </p:cNvPr>
            <p:cNvSpPr txBox="1"/>
            <p:nvPr/>
          </p:nvSpPr>
          <p:spPr>
            <a:xfrm>
              <a:off x="2128994" y="4699674"/>
              <a:ext cx="2884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effectLst>
                    <a:outerShdw blurRad="88900" dist="38100" dir="2700000" algn="tl" rotWithShape="0">
                      <a:prstClr val="black">
                        <a:alpha val="25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Bold" panose="020B0800000000000000" pitchFamily="34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effectLst>
                  <a:outerShdw blurRad="889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A1A48887-1D93-E734-0D6A-D33DC4B3CF85}"/>
              </a:ext>
            </a:extLst>
          </p:cNvPr>
          <p:cNvGrpSpPr/>
          <p:nvPr/>
        </p:nvGrpSpPr>
        <p:grpSpPr>
          <a:xfrm>
            <a:off x="5942213" y="1556187"/>
            <a:ext cx="326315" cy="369332"/>
            <a:chOff x="2121213" y="4699674"/>
            <a:chExt cx="326315" cy="369332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3996711-F69D-0AFA-85A4-8A79B453EB90}"/>
                </a:ext>
              </a:extLst>
            </p:cNvPr>
            <p:cNvSpPr/>
            <p:nvPr/>
          </p:nvSpPr>
          <p:spPr>
            <a:xfrm>
              <a:off x="2121213" y="4716574"/>
              <a:ext cx="326315" cy="33553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EC4E977-D71E-9801-B178-594FBE09991B}"/>
                </a:ext>
              </a:extLst>
            </p:cNvPr>
            <p:cNvSpPr txBox="1"/>
            <p:nvPr/>
          </p:nvSpPr>
          <p:spPr>
            <a:xfrm>
              <a:off x="2128994" y="4699674"/>
              <a:ext cx="2884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effectLst>
                    <a:outerShdw blurRad="88900" dist="38100" dir="2700000" algn="tl" rotWithShape="0">
                      <a:prstClr val="black">
                        <a:alpha val="25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Bold" panose="020B0800000000000000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effectLst>
                  <a:outerShdw blurRad="889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9133762-6FCB-A4A4-A95E-57D91BE60D53}"/>
              </a:ext>
            </a:extLst>
          </p:cNvPr>
          <p:cNvGrpSpPr/>
          <p:nvPr/>
        </p:nvGrpSpPr>
        <p:grpSpPr>
          <a:xfrm>
            <a:off x="3159021" y="2623838"/>
            <a:ext cx="326315" cy="369332"/>
            <a:chOff x="2121213" y="4699674"/>
            <a:chExt cx="326315" cy="369332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0A87955D-6FA5-35B8-DD25-D644F853CA7E}"/>
                </a:ext>
              </a:extLst>
            </p:cNvPr>
            <p:cNvSpPr/>
            <p:nvPr/>
          </p:nvSpPr>
          <p:spPr>
            <a:xfrm>
              <a:off x="2121213" y="4716574"/>
              <a:ext cx="326315" cy="33553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93B655F-431B-AC7D-F062-6DA2D2B9F8E7}"/>
                </a:ext>
              </a:extLst>
            </p:cNvPr>
            <p:cNvSpPr txBox="1"/>
            <p:nvPr/>
          </p:nvSpPr>
          <p:spPr>
            <a:xfrm>
              <a:off x="2128994" y="4699674"/>
              <a:ext cx="2884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effectLst>
                    <a:outerShdw blurRad="88900" dist="38100" dir="2700000" algn="tl" rotWithShape="0">
                      <a:prstClr val="black">
                        <a:alpha val="25000"/>
                      </a:prst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Bold" panose="020B0800000000000000" pitchFamily="34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  <a:effectLst>
                  <a:outerShdw blurRad="889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21FB5FD-FB3C-79B8-7613-E065C963C035}"/>
              </a:ext>
            </a:extLst>
          </p:cNvPr>
          <p:cNvGrpSpPr/>
          <p:nvPr/>
        </p:nvGrpSpPr>
        <p:grpSpPr>
          <a:xfrm>
            <a:off x="5010446" y="5052106"/>
            <a:ext cx="2099914" cy="1393116"/>
            <a:chOff x="5052725" y="4959936"/>
            <a:chExt cx="2099914" cy="1393116"/>
          </a:xfrm>
        </p:grpSpPr>
        <p:sp>
          <p:nvSpPr>
            <p:cNvPr id="24" name="stats_145047">
              <a:extLst>
                <a:ext uri="{FF2B5EF4-FFF2-40B4-BE49-F238E27FC236}">
                  <a16:creationId xmlns:a16="http://schemas.microsoft.com/office/drawing/2014/main" id="{7DADF897-290F-1285-AA95-EFE472277259}"/>
                </a:ext>
              </a:extLst>
            </p:cNvPr>
            <p:cNvSpPr/>
            <p:nvPr/>
          </p:nvSpPr>
          <p:spPr>
            <a:xfrm>
              <a:off x="5781960" y="4959936"/>
              <a:ext cx="641444" cy="649953"/>
            </a:xfrm>
            <a:custGeom>
              <a:avLst/>
              <a:gdLst>
                <a:gd name="connsiteX0" fmla="*/ 42259 w 599524"/>
                <a:gd name="connsiteY0" fmla="*/ 329306 h 607479"/>
                <a:gd name="connsiteX1" fmla="*/ 42259 w 599524"/>
                <a:gd name="connsiteY1" fmla="*/ 565285 h 607479"/>
                <a:gd name="connsiteX2" fmla="*/ 139377 w 599524"/>
                <a:gd name="connsiteY2" fmla="*/ 565285 h 607479"/>
                <a:gd name="connsiteX3" fmla="*/ 139377 w 599524"/>
                <a:gd name="connsiteY3" fmla="*/ 329306 h 607479"/>
                <a:gd name="connsiteX4" fmla="*/ 21206 w 599524"/>
                <a:gd name="connsiteY4" fmla="*/ 287112 h 607479"/>
                <a:gd name="connsiteX5" fmla="*/ 160429 w 599524"/>
                <a:gd name="connsiteY5" fmla="*/ 287112 h 607479"/>
                <a:gd name="connsiteX6" fmla="*/ 181635 w 599524"/>
                <a:gd name="connsiteY6" fmla="*/ 308132 h 607479"/>
                <a:gd name="connsiteX7" fmla="*/ 181635 w 599524"/>
                <a:gd name="connsiteY7" fmla="*/ 586459 h 607479"/>
                <a:gd name="connsiteX8" fmla="*/ 160429 w 599524"/>
                <a:gd name="connsiteY8" fmla="*/ 607479 h 607479"/>
                <a:gd name="connsiteX9" fmla="*/ 21206 w 599524"/>
                <a:gd name="connsiteY9" fmla="*/ 607479 h 607479"/>
                <a:gd name="connsiteX10" fmla="*/ 0 w 599524"/>
                <a:gd name="connsiteY10" fmla="*/ 586459 h 607479"/>
                <a:gd name="connsiteX11" fmla="*/ 0 w 599524"/>
                <a:gd name="connsiteY11" fmla="*/ 308132 h 607479"/>
                <a:gd name="connsiteX12" fmla="*/ 21206 w 599524"/>
                <a:gd name="connsiteY12" fmla="*/ 287112 h 607479"/>
                <a:gd name="connsiteX13" fmla="*/ 251203 w 599524"/>
                <a:gd name="connsiteY13" fmla="*/ 259646 h 607479"/>
                <a:gd name="connsiteX14" fmla="*/ 251203 w 599524"/>
                <a:gd name="connsiteY14" fmla="*/ 565285 h 607479"/>
                <a:gd name="connsiteX15" fmla="*/ 348321 w 599524"/>
                <a:gd name="connsiteY15" fmla="*/ 565285 h 607479"/>
                <a:gd name="connsiteX16" fmla="*/ 348321 w 599524"/>
                <a:gd name="connsiteY16" fmla="*/ 259646 h 607479"/>
                <a:gd name="connsiteX17" fmla="*/ 230150 w 599524"/>
                <a:gd name="connsiteY17" fmla="*/ 217605 h 607479"/>
                <a:gd name="connsiteX18" fmla="*/ 369373 w 599524"/>
                <a:gd name="connsiteY18" fmla="*/ 217605 h 607479"/>
                <a:gd name="connsiteX19" fmla="*/ 390579 w 599524"/>
                <a:gd name="connsiteY19" fmla="*/ 238625 h 607479"/>
                <a:gd name="connsiteX20" fmla="*/ 390579 w 599524"/>
                <a:gd name="connsiteY20" fmla="*/ 586459 h 607479"/>
                <a:gd name="connsiteX21" fmla="*/ 369373 w 599524"/>
                <a:gd name="connsiteY21" fmla="*/ 607479 h 607479"/>
                <a:gd name="connsiteX22" fmla="*/ 230150 w 599524"/>
                <a:gd name="connsiteY22" fmla="*/ 607479 h 607479"/>
                <a:gd name="connsiteX23" fmla="*/ 208944 w 599524"/>
                <a:gd name="connsiteY23" fmla="*/ 586459 h 607479"/>
                <a:gd name="connsiteX24" fmla="*/ 208944 w 599524"/>
                <a:gd name="connsiteY24" fmla="*/ 238625 h 607479"/>
                <a:gd name="connsiteX25" fmla="*/ 230150 w 599524"/>
                <a:gd name="connsiteY25" fmla="*/ 217605 h 607479"/>
                <a:gd name="connsiteX26" fmla="*/ 460201 w 599524"/>
                <a:gd name="connsiteY26" fmla="*/ 155500 h 607479"/>
                <a:gd name="connsiteX27" fmla="*/ 460201 w 599524"/>
                <a:gd name="connsiteY27" fmla="*/ 565288 h 607479"/>
                <a:gd name="connsiteX28" fmla="*/ 557282 w 599524"/>
                <a:gd name="connsiteY28" fmla="*/ 565288 h 607479"/>
                <a:gd name="connsiteX29" fmla="*/ 557282 w 599524"/>
                <a:gd name="connsiteY29" fmla="*/ 155500 h 607479"/>
                <a:gd name="connsiteX30" fmla="*/ 439157 w 599524"/>
                <a:gd name="connsiteY30" fmla="*/ 113309 h 607479"/>
                <a:gd name="connsiteX31" fmla="*/ 578326 w 599524"/>
                <a:gd name="connsiteY31" fmla="*/ 113309 h 607479"/>
                <a:gd name="connsiteX32" fmla="*/ 599524 w 599524"/>
                <a:gd name="connsiteY32" fmla="*/ 134328 h 607479"/>
                <a:gd name="connsiteX33" fmla="*/ 599524 w 599524"/>
                <a:gd name="connsiteY33" fmla="*/ 586460 h 607479"/>
                <a:gd name="connsiteX34" fmla="*/ 578326 w 599524"/>
                <a:gd name="connsiteY34" fmla="*/ 607479 h 607479"/>
                <a:gd name="connsiteX35" fmla="*/ 439157 w 599524"/>
                <a:gd name="connsiteY35" fmla="*/ 607479 h 607479"/>
                <a:gd name="connsiteX36" fmla="*/ 417959 w 599524"/>
                <a:gd name="connsiteY36" fmla="*/ 586460 h 607479"/>
                <a:gd name="connsiteX37" fmla="*/ 417959 w 599524"/>
                <a:gd name="connsiteY37" fmla="*/ 134328 h 607479"/>
                <a:gd name="connsiteX38" fmla="*/ 439157 w 599524"/>
                <a:gd name="connsiteY38" fmla="*/ 113309 h 607479"/>
                <a:gd name="connsiteX39" fmla="*/ 340930 w 599524"/>
                <a:gd name="connsiteY39" fmla="*/ 543 h 607479"/>
                <a:gd name="connsiteX40" fmla="*/ 402840 w 599524"/>
                <a:gd name="connsiteY40" fmla="*/ 14809 h 607479"/>
                <a:gd name="connsiteX41" fmla="*/ 418664 w 599524"/>
                <a:gd name="connsiteY41" fmla="*/ 39966 h 607479"/>
                <a:gd name="connsiteX42" fmla="*/ 404377 w 599524"/>
                <a:gd name="connsiteY42" fmla="*/ 101938 h 607479"/>
                <a:gd name="connsiteX43" fmla="*/ 383791 w 599524"/>
                <a:gd name="connsiteY43" fmla="*/ 118198 h 607479"/>
                <a:gd name="connsiteX44" fmla="*/ 379029 w 599524"/>
                <a:gd name="connsiteY44" fmla="*/ 117738 h 607479"/>
                <a:gd name="connsiteX45" fmla="*/ 363206 w 599524"/>
                <a:gd name="connsiteY45" fmla="*/ 92428 h 607479"/>
                <a:gd name="connsiteX46" fmla="*/ 366278 w 599524"/>
                <a:gd name="connsiteY46" fmla="*/ 79389 h 607479"/>
                <a:gd name="connsiteX47" fmla="*/ 54730 w 599524"/>
                <a:gd name="connsiteY47" fmla="*/ 234934 h 607479"/>
                <a:gd name="connsiteX48" fmla="*/ 45359 w 599524"/>
                <a:gd name="connsiteY48" fmla="*/ 237081 h 607479"/>
                <a:gd name="connsiteX49" fmla="*/ 26463 w 599524"/>
                <a:gd name="connsiteY49" fmla="*/ 225423 h 607479"/>
                <a:gd name="connsiteX50" fmla="*/ 35834 w 599524"/>
                <a:gd name="connsiteY50" fmla="*/ 197198 h 607479"/>
                <a:gd name="connsiteX51" fmla="*/ 342466 w 599524"/>
                <a:gd name="connsiteY51" fmla="*/ 44108 h 607479"/>
                <a:gd name="connsiteX52" fmla="*/ 331406 w 599524"/>
                <a:gd name="connsiteY52" fmla="*/ 41500 h 607479"/>
                <a:gd name="connsiteX53" fmla="*/ 315582 w 599524"/>
                <a:gd name="connsiteY53" fmla="*/ 16189 h 607479"/>
                <a:gd name="connsiteX54" fmla="*/ 340930 w 599524"/>
                <a:gd name="connsiteY54" fmla="*/ 543 h 607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99524" h="607479">
                  <a:moveTo>
                    <a:pt x="42259" y="329306"/>
                  </a:moveTo>
                  <a:lnTo>
                    <a:pt x="42259" y="565285"/>
                  </a:lnTo>
                  <a:lnTo>
                    <a:pt x="139377" y="565285"/>
                  </a:lnTo>
                  <a:lnTo>
                    <a:pt x="139377" y="329306"/>
                  </a:lnTo>
                  <a:close/>
                  <a:moveTo>
                    <a:pt x="21206" y="287112"/>
                  </a:moveTo>
                  <a:lnTo>
                    <a:pt x="160429" y="287112"/>
                  </a:lnTo>
                  <a:cubicBezTo>
                    <a:pt x="172108" y="287112"/>
                    <a:pt x="181635" y="296625"/>
                    <a:pt x="181635" y="308132"/>
                  </a:cubicBezTo>
                  <a:lnTo>
                    <a:pt x="181635" y="586459"/>
                  </a:lnTo>
                  <a:cubicBezTo>
                    <a:pt x="181635" y="597966"/>
                    <a:pt x="172108" y="607479"/>
                    <a:pt x="160429" y="607479"/>
                  </a:cubicBezTo>
                  <a:lnTo>
                    <a:pt x="21206" y="607479"/>
                  </a:lnTo>
                  <a:cubicBezTo>
                    <a:pt x="9527" y="607479"/>
                    <a:pt x="0" y="597966"/>
                    <a:pt x="0" y="586459"/>
                  </a:cubicBezTo>
                  <a:lnTo>
                    <a:pt x="0" y="308132"/>
                  </a:lnTo>
                  <a:cubicBezTo>
                    <a:pt x="0" y="296625"/>
                    <a:pt x="9527" y="287112"/>
                    <a:pt x="21206" y="287112"/>
                  </a:cubicBezTo>
                  <a:close/>
                  <a:moveTo>
                    <a:pt x="251203" y="259646"/>
                  </a:moveTo>
                  <a:lnTo>
                    <a:pt x="251203" y="565285"/>
                  </a:lnTo>
                  <a:lnTo>
                    <a:pt x="348321" y="565285"/>
                  </a:lnTo>
                  <a:lnTo>
                    <a:pt x="348321" y="259646"/>
                  </a:lnTo>
                  <a:close/>
                  <a:moveTo>
                    <a:pt x="230150" y="217605"/>
                  </a:moveTo>
                  <a:lnTo>
                    <a:pt x="369373" y="217605"/>
                  </a:lnTo>
                  <a:cubicBezTo>
                    <a:pt x="381052" y="217605"/>
                    <a:pt x="390579" y="226964"/>
                    <a:pt x="390579" y="238625"/>
                  </a:cubicBezTo>
                  <a:lnTo>
                    <a:pt x="390579" y="586459"/>
                  </a:lnTo>
                  <a:cubicBezTo>
                    <a:pt x="390579" y="597966"/>
                    <a:pt x="381052" y="607479"/>
                    <a:pt x="369373" y="607479"/>
                  </a:cubicBezTo>
                  <a:lnTo>
                    <a:pt x="230150" y="607479"/>
                  </a:lnTo>
                  <a:cubicBezTo>
                    <a:pt x="218472" y="607479"/>
                    <a:pt x="208944" y="597966"/>
                    <a:pt x="208944" y="586459"/>
                  </a:cubicBezTo>
                  <a:lnTo>
                    <a:pt x="208944" y="238625"/>
                  </a:lnTo>
                  <a:cubicBezTo>
                    <a:pt x="208944" y="226964"/>
                    <a:pt x="218472" y="217605"/>
                    <a:pt x="230150" y="217605"/>
                  </a:cubicBezTo>
                  <a:close/>
                  <a:moveTo>
                    <a:pt x="460201" y="155500"/>
                  </a:moveTo>
                  <a:lnTo>
                    <a:pt x="460201" y="565288"/>
                  </a:lnTo>
                  <a:lnTo>
                    <a:pt x="557282" y="565288"/>
                  </a:lnTo>
                  <a:lnTo>
                    <a:pt x="557282" y="155500"/>
                  </a:lnTo>
                  <a:close/>
                  <a:moveTo>
                    <a:pt x="439157" y="113309"/>
                  </a:moveTo>
                  <a:lnTo>
                    <a:pt x="578326" y="113309"/>
                  </a:lnTo>
                  <a:cubicBezTo>
                    <a:pt x="590000" y="113309"/>
                    <a:pt x="599524" y="122668"/>
                    <a:pt x="599524" y="134328"/>
                  </a:cubicBezTo>
                  <a:lnTo>
                    <a:pt x="599524" y="586460"/>
                  </a:lnTo>
                  <a:cubicBezTo>
                    <a:pt x="599524" y="597967"/>
                    <a:pt x="590000" y="607479"/>
                    <a:pt x="578326" y="607479"/>
                  </a:cubicBezTo>
                  <a:lnTo>
                    <a:pt x="439157" y="607479"/>
                  </a:lnTo>
                  <a:cubicBezTo>
                    <a:pt x="427483" y="607479"/>
                    <a:pt x="417959" y="597967"/>
                    <a:pt x="417959" y="586460"/>
                  </a:cubicBezTo>
                  <a:lnTo>
                    <a:pt x="417959" y="134328"/>
                  </a:lnTo>
                  <a:cubicBezTo>
                    <a:pt x="417959" y="122668"/>
                    <a:pt x="427483" y="113309"/>
                    <a:pt x="439157" y="113309"/>
                  </a:cubicBezTo>
                  <a:close/>
                  <a:moveTo>
                    <a:pt x="340930" y="543"/>
                  </a:moveTo>
                  <a:lnTo>
                    <a:pt x="402840" y="14809"/>
                  </a:lnTo>
                  <a:cubicBezTo>
                    <a:pt x="414208" y="17416"/>
                    <a:pt x="421275" y="28614"/>
                    <a:pt x="418664" y="39966"/>
                  </a:cubicBezTo>
                  <a:lnTo>
                    <a:pt x="404377" y="101938"/>
                  </a:lnTo>
                  <a:cubicBezTo>
                    <a:pt x="402072" y="111602"/>
                    <a:pt x="393469" y="118198"/>
                    <a:pt x="383791" y="118198"/>
                  </a:cubicBezTo>
                  <a:cubicBezTo>
                    <a:pt x="382255" y="118198"/>
                    <a:pt x="380565" y="118045"/>
                    <a:pt x="379029" y="117738"/>
                  </a:cubicBezTo>
                  <a:cubicBezTo>
                    <a:pt x="367661" y="114977"/>
                    <a:pt x="360594" y="103779"/>
                    <a:pt x="363206" y="92428"/>
                  </a:cubicBezTo>
                  <a:lnTo>
                    <a:pt x="366278" y="79389"/>
                  </a:lnTo>
                  <a:lnTo>
                    <a:pt x="54730" y="234934"/>
                  </a:lnTo>
                  <a:cubicBezTo>
                    <a:pt x="51658" y="236467"/>
                    <a:pt x="48431" y="237081"/>
                    <a:pt x="45359" y="237081"/>
                  </a:cubicBezTo>
                  <a:cubicBezTo>
                    <a:pt x="37524" y="237081"/>
                    <a:pt x="30150" y="232786"/>
                    <a:pt x="26463" y="225423"/>
                  </a:cubicBezTo>
                  <a:cubicBezTo>
                    <a:pt x="21240" y="214992"/>
                    <a:pt x="25388" y="202413"/>
                    <a:pt x="35834" y="197198"/>
                  </a:cubicBezTo>
                  <a:lnTo>
                    <a:pt x="342466" y="44108"/>
                  </a:lnTo>
                  <a:lnTo>
                    <a:pt x="331406" y="41500"/>
                  </a:lnTo>
                  <a:cubicBezTo>
                    <a:pt x="320037" y="38892"/>
                    <a:pt x="312971" y="27541"/>
                    <a:pt x="315582" y="16189"/>
                  </a:cubicBezTo>
                  <a:cubicBezTo>
                    <a:pt x="318194" y="4991"/>
                    <a:pt x="329562" y="-2065"/>
                    <a:pt x="340930" y="5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" dist="38100" dir="5400000" algn="t" rotWithShape="0">
                <a:srgbClr val="042B48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C09DD8CB-DB7D-81A9-5283-7018E63E7CE6}"/>
                </a:ext>
              </a:extLst>
            </p:cNvPr>
            <p:cNvSpPr txBox="1"/>
            <p:nvPr/>
          </p:nvSpPr>
          <p:spPr>
            <a:xfrm>
              <a:off x="5052725" y="5706721"/>
              <a:ext cx="20999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</a:rPr>
                <a:t>科研成果</a:t>
              </a: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68779FF5-D8C9-2393-3815-EDD9789CDBC1}"/>
              </a:ext>
            </a:extLst>
          </p:cNvPr>
          <p:cNvSpPr txBox="1"/>
          <p:nvPr/>
        </p:nvSpPr>
        <p:spPr>
          <a:xfrm>
            <a:off x="2722699" y="2952567"/>
            <a:ext cx="119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小标题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CE7DBC9D-59B9-0E2D-959E-FAA8AF047673}"/>
              </a:ext>
            </a:extLst>
          </p:cNvPr>
          <p:cNvSpPr txBox="1"/>
          <p:nvPr/>
        </p:nvSpPr>
        <p:spPr>
          <a:xfrm>
            <a:off x="5503203" y="1977027"/>
            <a:ext cx="119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小标题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C6E52E73-13A1-6361-BD84-C37852675314}"/>
              </a:ext>
            </a:extLst>
          </p:cNvPr>
          <p:cNvSpPr txBox="1"/>
          <p:nvPr/>
        </p:nvSpPr>
        <p:spPr>
          <a:xfrm>
            <a:off x="8275142" y="3013848"/>
            <a:ext cx="119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小标题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4F3A504-D66E-1C7D-41AB-AE7DFAD666EF}"/>
              </a:ext>
            </a:extLst>
          </p:cNvPr>
          <p:cNvSpPr txBox="1"/>
          <p:nvPr/>
        </p:nvSpPr>
        <p:spPr>
          <a:xfrm>
            <a:off x="9320723" y="5029994"/>
            <a:ext cx="119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小标题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8FD224F2-101D-880C-A7D5-B8CE386C2C32}"/>
              </a:ext>
            </a:extLst>
          </p:cNvPr>
          <p:cNvSpPr txBox="1"/>
          <p:nvPr/>
        </p:nvSpPr>
        <p:spPr>
          <a:xfrm>
            <a:off x="1695182" y="5052000"/>
            <a:ext cx="119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小标题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344FFB6F-4C0F-364D-EAC6-B365B3631946}"/>
              </a:ext>
            </a:extLst>
          </p:cNvPr>
          <p:cNvSpPr txBox="1"/>
          <p:nvPr/>
        </p:nvSpPr>
        <p:spPr>
          <a:xfrm>
            <a:off x="1453216" y="5491659"/>
            <a:ext cx="192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69C247FA-28E2-1838-E244-BA0B6911E922}"/>
              </a:ext>
            </a:extLst>
          </p:cNvPr>
          <p:cNvSpPr txBox="1"/>
          <p:nvPr/>
        </p:nvSpPr>
        <p:spPr>
          <a:xfrm>
            <a:off x="2417447" y="3329915"/>
            <a:ext cx="192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EF6C685B-DE47-1DA9-F8BF-6A6DDA57E0D6}"/>
              </a:ext>
            </a:extLst>
          </p:cNvPr>
          <p:cNvSpPr txBox="1"/>
          <p:nvPr/>
        </p:nvSpPr>
        <p:spPr>
          <a:xfrm>
            <a:off x="5267996" y="2436034"/>
            <a:ext cx="192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FC95DAA9-80AC-CD11-51D7-8BCC5451AA4B}"/>
              </a:ext>
            </a:extLst>
          </p:cNvPr>
          <p:cNvSpPr txBox="1"/>
          <p:nvPr/>
        </p:nvSpPr>
        <p:spPr>
          <a:xfrm>
            <a:off x="7983564" y="3405963"/>
            <a:ext cx="192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A45664E5-194E-7DBC-F57C-10F3CA858093}"/>
              </a:ext>
            </a:extLst>
          </p:cNvPr>
          <p:cNvSpPr txBox="1"/>
          <p:nvPr/>
        </p:nvSpPr>
        <p:spPr>
          <a:xfrm>
            <a:off x="8978020" y="5507526"/>
            <a:ext cx="192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601798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9B665100-4722-66EA-5657-63C1D9C1EF4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40351" y="78527"/>
            <a:ext cx="3419831" cy="77031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0D94FD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医疗科研成果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6C7B852-9BC8-310A-B57E-885C16C88438}"/>
              </a:ext>
            </a:extLst>
          </p:cNvPr>
          <p:cNvSpPr/>
          <p:nvPr/>
        </p:nvSpPr>
        <p:spPr>
          <a:xfrm>
            <a:off x="766763" y="-688825"/>
            <a:ext cx="639198" cy="15604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1000">
                <a:srgbClr val="007ACD"/>
              </a:gs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14FE78-81A7-6830-A761-74D6AF2C2E6C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D7FFCF-1C34-24D4-E91B-7D30FCC3821A}"/>
              </a:ext>
            </a:extLst>
          </p:cNvPr>
          <p:cNvSpPr txBox="1"/>
          <p:nvPr/>
        </p:nvSpPr>
        <p:spPr>
          <a:xfrm>
            <a:off x="783958" y="226078"/>
            <a:ext cx="63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03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2500103-48F1-D7CF-FB61-E980D45C946C}"/>
              </a:ext>
            </a:extLst>
          </p:cNvPr>
          <p:cNvGrpSpPr/>
          <p:nvPr/>
        </p:nvGrpSpPr>
        <p:grpSpPr>
          <a:xfrm>
            <a:off x="-5389" y="5299747"/>
            <a:ext cx="1132838" cy="1572600"/>
            <a:chOff x="8540" y="5230178"/>
            <a:chExt cx="1295769" cy="1637112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062BC62-EF29-3B5E-4B3B-50995280AEFE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2DAE97E-AA63-61A9-B951-1B2EB387922D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7859885-5EBA-DB64-81FC-C7C80FBCCFE4}"/>
              </a:ext>
            </a:extLst>
          </p:cNvPr>
          <p:cNvGrpSpPr/>
          <p:nvPr/>
        </p:nvGrpSpPr>
        <p:grpSpPr>
          <a:xfrm flipH="1">
            <a:off x="11059162" y="5295283"/>
            <a:ext cx="1132838" cy="1572600"/>
            <a:chOff x="8540" y="5230178"/>
            <a:chExt cx="1295769" cy="1637112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78B3984-461C-ABA3-9EC7-E76D8DBFC187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14723DE-12AB-2C87-55B3-167891CE2FE4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C5A4A8A-2BBE-67FE-D5A6-83C33A93FD7D}"/>
              </a:ext>
            </a:extLst>
          </p:cNvPr>
          <p:cNvCxnSpPr>
            <a:cxnSpLocks/>
          </p:cNvCxnSpPr>
          <p:nvPr/>
        </p:nvCxnSpPr>
        <p:spPr>
          <a:xfrm>
            <a:off x="-13524" y="871603"/>
            <a:ext cx="122190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2BCF21B-98E1-8B39-051A-5A2942249D0E}"/>
              </a:ext>
            </a:extLst>
          </p:cNvPr>
          <p:cNvGrpSpPr/>
          <p:nvPr/>
        </p:nvGrpSpPr>
        <p:grpSpPr>
          <a:xfrm>
            <a:off x="7216101" y="5208186"/>
            <a:ext cx="4140329" cy="1137145"/>
            <a:chOff x="7104112" y="3107417"/>
            <a:chExt cx="4590587" cy="253875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B4ECFD7-8BCD-6CF2-99FF-8040BCA27CD0}"/>
                </a:ext>
              </a:extLst>
            </p:cNvPr>
            <p:cNvSpPr/>
            <p:nvPr/>
          </p:nvSpPr>
          <p:spPr>
            <a:xfrm>
              <a:off x="7104112" y="3429000"/>
              <a:ext cx="4590587" cy="2217174"/>
            </a:xfrm>
            <a:custGeom>
              <a:avLst/>
              <a:gdLst>
                <a:gd name="connsiteX0" fmla="*/ 4522840 w 4522840"/>
                <a:gd name="connsiteY0" fmla="*/ 0 h 2217174"/>
                <a:gd name="connsiteX1" fmla="*/ 4522840 w 4522840"/>
                <a:gd name="connsiteY1" fmla="*/ 1956619 h 2217174"/>
                <a:gd name="connsiteX2" fmla="*/ 2261420 w 4522840"/>
                <a:gd name="connsiteY2" fmla="*/ 2217174 h 2217174"/>
                <a:gd name="connsiteX3" fmla="*/ 0 w 4522840"/>
                <a:gd name="connsiteY3" fmla="*/ 1956619 h 2217174"/>
                <a:gd name="connsiteX4" fmla="*/ 1 w 4522840"/>
                <a:gd name="connsiteY4" fmla="*/ 1956617 h 2217174"/>
                <a:gd name="connsiteX5" fmla="*/ 1 w 4522840"/>
                <a:gd name="connsiteY5" fmla="*/ 3 h 2217174"/>
                <a:gd name="connsiteX6" fmla="*/ 11676 w 4522840"/>
                <a:gd name="connsiteY6" fmla="*/ 26641 h 2217174"/>
                <a:gd name="connsiteX7" fmla="*/ 2261420 w 4522840"/>
                <a:gd name="connsiteY7" fmla="*/ 260555 h 2217174"/>
                <a:gd name="connsiteX8" fmla="*/ 4522840 w 4522840"/>
                <a:gd name="connsiteY8" fmla="*/ 0 h 221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22840" h="2217174">
                  <a:moveTo>
                    <a:pt x="4522840" y="0"/>
                  </a:moveTo>
                  <a:lnTo>
                    <a:pt x="4522840" y="1956619"/>
                  </a:lnTo>
                  <a:cubicBezTo>
                    <a:pt x="4522840" y="2100520"/>
                    <a:pt x="3510368" y="2217174"/>
                    <a:pt x="2261420" y="2217174"/>
                  </a:cubicBezTo>
                  <a:cubicBezTo>
                    <a:pt x="1012472" y="2217174"/>
                    <a:pt x="0" y="2100520"/>
                    <a:pt x="0" y="1956619"/>
                  </a:cubicBezTo>
                  <a:lnTo>
                    <a:pt x="1" y="1956617"/>
                  </a:lnTo>
                  <a:lnTo>
                    <a:pt x="1" y="3"/>
                  </a:lnTo>
                  <a:lnTo>
                    <a:pt x="11676" y="26641"/>
                  </a:lnTo>
                  <a:cubicBezTo>
                    <a:pt x="127483" y="158027"/>
                    <a:pt x="1090532" y="260555"/>
                    <a:pt x="2261420" y="260555"/>
                  </a:cubicBezTo>
                  <a:cubicBezTo>
                    <a:pt x="3510368" y="260555"/>
                    <a:pt x="4522840" y="143901"/>
                    <a:pt x="4522840" y="0"/>
                  </a:cubicBezTo>
                  <a:close/>
                </a:path>
              </a:pathLst>
            </a:custGeom>
            <a:gradFill>
              <a:gsLst>
                <a:gs pos="100000">
                  <a:srgbClr val="0078F0"/>
                </a:gs>
                <a:gs pos="0">
                  <a:srgbClr val="0E7FC4">
                    <a:lumMod val="85000"/>
                    <a:lumOff val="1500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14E717A-855C-36BA-B355-AD489561B42C}"/>
                </a:ext>
              </a:extLst>
            </p:cNvPr>
            <p:cNvSpPr/>
            <p:nvPr/>
          </p:nvSpPr>
          <p:spPr>
            <a:xfrm>
              <a:off x="7104112" y="3107417"/>
              <a:ext cx="4590587" cy="628913"/>
            </a:xfrm>
            <a:custGeom>
              <a:avLst/>
              <a:gdLst>
                <a:gd name="connsiteX0" fmla="*/ -1009 w 3267075"/>
                <a:gd name="connsiteY0" fmla="*/ 96966 h 195262"/>
                <a:gd name="connsiteX1" fmla="*/ 1632529 w 3267075"/>
                <a:gd name="connsiteY1" fmla="*/ -665 h 195262"/>
                <a:gd name="connsiteX2" fmla="*/ 3266066 w 3267075"/>
                <a:gd name="connsiteY2" fmla="*/ 96966 h 195262"/>
                <a:gd name="connsiteX3" fmla="*/ 1632529 w 3267075"/>
                <a:gd name="connsiteY3" fmla="*/ 194598 h 195262"/>
                <a:gd name="connsiteX4" fmla="*/ -1009 w 3267075"/>
                <a:gd name="connsiteY4" fmla="*/ 96966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7075" h="195262">
                  <a:moveTo>
                    <a:pt x="-1009" y="96966"/>
                  </a:moveTo>
                  <a:cubicBezTo>
                    <a:pt x="-1009" y="43045"/>
                    <a:pt x="730321" y="-665"/>
                    <a:pt x="1632529" y="-665"/>
                  </a:cubicBezTo>
                  <a:cubicBezTo>
                    <a:pt x="2534736" y="-665"/>
                    <a:pt x="3266066" y="43045"/>
                    <a:pt x="3266066" y="96966"/>
                  </a:cubicBezTo>
                  <a:cubicBezTo>
                    <a:pt x="3266066" y="150887"/>
                    <a:pt x="2534736" y="194598"/>
                    <a:pt x="1632529" y="194598"/>
                  </a:cubicBezTo>
                  <a:cubicBezTo>
                    <a:pt x="730321" y="194598"/>
                    <a:pt x="-1009" y="150887"/>
                    <a:pt x="-1009" y="9696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20000"/>
                    <a:lumOff val="80000"/>
                  </a:schemeClr>
                </a:gs>
                <a:gs pos="91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7154BC7-B76F-9BE8-2104-37A09DBE5887}"/>
              </a:ext>
            </a:extLst>
          </p:cNvPr>
          <p:cNvGrpSpPr/>
          <p:nvPr/>
        </p:nvGrpSpPr>
        <p:grpSpPr>
          <a:xfrm>
            <a:off x="7032705" y="2137329"/>
            <a:ext cx="4323725" cy="3793844"/>
            <a:chOff x="6851377" y="1273511"/>
            <a:chExt cx="4570379" cy="4010270"/>
          </a:xfrm>
          <a:effectLst>
            <a:outerShdw blurRad="50800" dist="38100" algn="l" rotWithShape="0">
              <a:prstClr val="black">
                <a:alpha val="14000"/>
              </a:prstClr>
            </a:outerShdw>
          </a:effectLst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A1C9274-5BDA-9F74-F39A-5552BA99F01B}"/>
                </a:ext>
              </a:extLst>
            </p:cNvPr>
            <p:cNvGrpSpPr/>
            <p:nvPr/>
          </p:nvGrpSpPr>
          <p:grpSpPr>
            <a:xfrm>
              <a:off x="6851377" y="1872074"/>
              <a:ext cx="2500787" cy="3324589"/>
              <a:chOff x="1072615" y="1747838"/>
              <a:chExt cx="3216989" cy="4276725"/>
            </a:xfrm>
            <a:effectLst>
              <a:outerShdw blurRad="152400" dist="190500" dir="10800000" sx="95000" sy="95000" algn="r" rotWithShape="0">
                <a:prstClr val="black">
                  <a:alpha val="20000"/>
                </a:prstClr>
              </a:outerShdw>
            </a:effectLst>
            <a:scene3d>
              <a:camera prst="perspectiveRelaxed" fov="0">
                <a:rot lat="20973591" lon="0" rev="0"/>
              </a:camera>
              <a:lightRig rig="contrasting" dir="t"/>
            </a:scene3d>
          </p:grpSpPr>
          <p:pic>
            <p:nvPicPr>
              <p:cNvPr id="28" name="图片 27" descr="徽标&#10;&#10;低可信度描述已自动生成">
                <a:extLst>
                  <a:ext uri="{FF2B5EF4-FFF2-40B4-BE49-F238E27FC236}">
                    <a16:creationId xmlns:a16="http://schemas.microsoft.com/office/drawing/2014/main" id="{F3BACA42-C591-E372-2747-D6C5680626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37329" y="1977828"/>
                <a:ext cx="2138360" cy="2975171"/>
              </a:xfrm>
              <a:prstGeom prst="rect">
                <a:avLst/>
              </a:prstGeom>
              <a:solidFill>
                <a:srgbClr val="FFFFFF"/>
              </a:solidFill>
            </p:spPr>
          </p:pic>
          <p:pic>
            <p:nvPicPr>
              <p:cNvPr id="29" name="图片 28" descr="墙上挂着一幅画&#10;&#10;中度可信度描述已自动生成">
                <a:extLst>
                  <a:ext uri="{FF2B5EF4-FFF2-40B4-BE49-F238E27FC236}">
                    <a16:creationId xmlns:a16="http://schemas.microsoft.com/office/drawing/2014/main" id="{E7CAB06F-E338-1C43-2520-8F18F4D54C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72615" y="1747838"/>
                <a:ext cx="3216989" cy="4276725"/>
              </a:xfrm>
              <a:custGeom>
                <a:avLst/>
                <a:gdLst>
                  <a:gd name="connsiteX0" fmla="*/ 575030 w 3216989"/>
                  <a:gd name="connsiteY0" fmla="*/ 240506 h 4276725"/>
                  <a:gd name="connsiteX1" fmla="*/ 575030 w 3216989"/>
                  <a:gd name="connsiteY1" fmla="*/ 3198018 h 4276725"/>
                  <a:gd name="connsiteX2" fmla="*/ 2675292 w 3216989"/>
                  <a:gd name="connsiteY2" fmla="*/ 3198018 h 4276725"/>
                  <a:gd name="connsiteX3" fmla="*/ 2675292 w 3216989"/>
                  <a:gd name="connsiteY3" fmla="*/ 240506 h 4276725"/>
                  <a:gd name="connsiteX4" fmla="*/ 0 w 3216989"/>
                  <a:gd name="connsiteY4" fmla="*/ 0 h 4276725"/>
                  <a:gd name="connsiteX5" fmla="*/ 3216989 w 3216989"/>
                  <a:gd name="connsiteY5" fmla="*/ 0 h 4276725"/>
                  <a:gd name="connsiteX6" fmla="*/ 3216989 w 3216989"/>
                  <a:gd name="connsiteY6" fmla="*/ 4276725 h 4276725"/>
                  <a:gd name="connsiteX7" fmla="*/ 0 w 3216989"/>
                  <a:gd name="connsiteY7" fmla="*/ 4276725 h 427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16989" h="4276725">
                    <a:moveTo>
                      <a:pt x="575030" y="240506"/>
                    </a:moveTo>
                    <a:lnTo>
                      <a:pt x="575030" y="3198018"/>
                    </a:lnTo>
                    <a:lnTo>
                      <a:pt x="2675292" y="3198018"/>
                    </a:lnTo>
                    <a:lnTo>
                      <a:pt x="2675292" y="240506"/>
                    </a:lnTo>
                    <a:close/>
                    <a:moveTo>
                      <a:pt x="0" y="0"/>
                    </a:moveTo>
                    <a:lnTo>
                      <a:pt x="3216989" y="0"/>
                    </a:lnTo>
                    <a:lnTo>
                      <a:pt x="3216989" y="4276725"/>
                    </a:lnTo>
                    <a:lnTo>
                      <a:pt x="0" y="4276725"/>
                    </a:lnTo>
                    <a:close/>
                  </a:path>
                </a:pathLst>
              </a:custGeom>
            </p:spPr>
          </p:pic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56E29B5-8CD3-A8E3-A72A-0BBAFCE80B74}"/>
                </a:ext>
              </a:extLst>
            </p:cNvPr>
            <p:cNvGrpSpPr/>
            <p:nvPr/>
          </p:nvGrpSpPr>
          <p:grpSpPr>
            <a:xfrm>
              <a:off x="7801734" y="1273511"/>
              <a:ext cx="3016563" cy="4010270"/>
              <a:chOff x="1072615" y="1747838"/>
              <a:chExt cx="3216989" cy="4276725"/>
            </a:xfrm>
            <a:effectLst>
              <a:outerShdw blurRad="152400" dist="190500" dir="10800000" sx="95000" sy="95000" algn="r" rotWithShape="0">
                <a:prstClr val="black">
                  <a:alpha val="20000"/>
                </a:prstClr>
              </a:outerShdw>
            </a:effectLst>
            <a:scene3d>
              <a:camera prst="perspectiveRelaxed" fov="0">
                <a:rot lat="20973591" lon="0" rev="0"/>
              </a:camera>
              <a:lightRig rig="contrasting" dir="t"/>
            </a:scene3d>
          </p:grpSpPr>
          <p:pic>
            <p:nvPicPr>
              <p:cNvPr id="31" name="图片 30" descr="徽标&#10;&#10;低可信度描述已自动生成">
                <a:extLst>
                  <a:ext uri="{FF2B5EF4-FFF2-40B4-BE49-F238E27FC236}">
                    <a16:creationId xmlns:a16="http://schemas.microsoft.com/office/drawing/2014/main" id="{9CAB135A-51F5-FA29-6657-851FC6874C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37329" y="1977828"/>
                <a:ext cx="2138360" cy="2975171"/>
              </a:xfrm>
              <a:prstGeom prst="rect">
                <a:avLst/>
              </a:prstGeom>
              <a:solidFill>
                <a:srgbClr val="FFFFFF"/>
              </a:solidFill>
            </p:spPr>
          </p:pic>
          <p:pic>
            <p:nvPicPr>
              <p:cNvPr id="64" name="图片 63" descr="墙上挂着一幅画&#10;&#10;中度可信度描述已自动生成">
                <a:extLst>
                  <a:ext uri="{FF2B5EF4-FFF2-40B4-BE49-F238E27FC236}">
                    <a16:creationId xmlns:a16="http://schemas.microsoft.com/office/drawing/2014/main" id="{F68E3430-556B-0DCE-6839-2D8D8008E8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72615" y="1747838"/>
                <a:ext cx="3216989" cy="4276725"/>
              </a:xfrm>
              <a:custGeom>
                <a:avLst/>
                <a:gdLst>
                  <a:gd name="connsiteX0" fmla="*/ 575030 w 3216989"/>
                  <a:gd name="connsiteY0" fmla="*/ 240506 h 4276725"/>
                  <a:gd name="connsiteX1" fmla="*/ 575030 w 3216989"/>
                  <a:gd name="connsiteY1" fmla="*/ 3198018 h 4276725"/>
                  <a:gd name="connsiteX2" fmla="*/ 2675292 w 3216989"/>
                  <a:gd name="connsiteY2" fmla="*/ 3198018 h 4276725"/>
                  <a:gd name="connsiteX3" fmla="*/ 2675292 w 3216989"/>
                  <a:gd name="connsiteY3" fmla="*/ 240506 h 4276725"/>
                  <a:gd name="connsiteX4" fmla="*/ 0 w 3216989"/>
                  <a:gd name="connsiteY4" fmla="*/ 0 h 4276725"/>
                  <a:gd name="connsiteX5" fmla="*/ 3216989 w 3216989"/>
                  <a:gd name="connsiteY5" fmla="*/ 0 h 4276725"/>
                  <a:gd name="connsiteX6" fmla="*/ 3216989 w 3216989"/>
                  <a:gd name="connsiteY6" fmla="*/ 4276725 h 4276725"/>
                  <a:gd name="connsiteX7" fmla="*/ 0 w 3216989"/>
                  <a:gd name="connsiteY7" fmla="*/ 4276725 h 427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16989" h="4276725">
                    <a:moveTo>
                      <a:pt x="575030" y="240506"/>
                    </a:moveTo>
                    <a:lnTo>
                      <a:pt x="575030" y="3198018"/>
                    </a:lnTo>
                    <a:lnTo>
                      <a:pt x="2675292" y="3198018"/>
                    </a:lnTo>
                    <a:lnTo>
                      <a:pt x="2675292" y="240506"/>
                    </a:lnTo>
                    <a:close/>
                    <a:moveTo>
                      <a:pt x="0" y="0"/>
                    </a:moveTo>
                    <a:lnTo>
                      <a:pt x="3216989" y="0"/>
                    </a:lnTo>
                    <a:lnTo>
                      <a:pt x="3216989" y="4276725"/>
                    </a:lnTo>
                    <a:lnTo>
                      <a:pt x="0" y="4276725"/>
                    </a:lnTo>
                    <a:close/>
                  </a:path>
                </a:pathLst>
              </a:custGeom>
            </p:spPr>
          </p:pic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53DD58D4-31C7-8E29-7B25-13B9DA3AC524}"/>
                </a:ext>
              </a:extLst>
            </p:cNvPr>
            <p:cNvGrpSpPr/>
            <p:nvPr/>
          </p:nvGrpSpPr>
          <p:grpSpPr>
            <a:xfrm>
              <a:off x="9124284" y="2146829"/>
              <a:ext cx="2297472" cy="3054298"/>
              <a:chOff x="1072615" y="1747838"/>
              <a:chExt cx="3216989" cy="4276725"/>
            </a:xfrm>
            <a:effectLst>
              <a:outerShdw blurRad="152400" dist="190500" dir="10800000" sx="95000" sy="95000" algn="r" rotWithShape="0">
                <a:prstClr val="black">
                  <a:alpha val="20000"/>
                </a:prstClr>
              </a:outerShdw>
            </a:effectLst>
            <a:scene3d>
              <a:camera prst="perspectiveRelaxed" fov="0">
                <a:rot lat="20973591" lon="0" rev="0"/>
              </a:camera>
              <a:lightRig rig="contrasting" dir="t"/>
            </a:scene3d>
          </p:grpSpPr>
          <p:pic>
            <p:nvPicPr>
              <p:cNvPr id="66" name="图片 65" descr="徽标&#10;&#10;低可信度描述已自动生成">
                <a:extLst>
                  <a:ext uri="{FF2B5EF4-FFF2-40B4-BE49-F238E27FC236}">
                    <a16:creationId xmlns:a16="http://schemas.microsoft.com/office/drawing/2014/main" id="{4CC74C92-A64A-0B11-B2E6-FBD5969117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37329" y="1977828"/>
                <a:ext cx="2138360" cy="2975171"/>
              </a:xfrm>
              <a:prstGeom prst="rect">
                <a:avLst/>
              </a:prstGeom>
              <a:solidFill>
                <a:srgbClr val="FFFFFF"/>
              </a:solidFill>
            </p:spPr>
          </p:pic>
          <p:pic>
            <p:nvPicPr>
              <p:cNvPr id="67" name="图片 66" descr="墙上挂着一幅画&#10;&#10;中度可信度描述已自动生成">
                <a:extLst>
                  <a:ext uri="{FF2B5EF4-FFF2-40B4-BE49-F238E27FC236}">
                    <a16:creationId xmlns:a16="http://schemas.microsoft.com/office/drawing/2014/main" id="{C8413F55-CAB6-743C-479D-444386F58E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72615" y="1747838"/>
                <a:ext cx="3216989" cy="4276725"/>
              </a:xfrm>
              <a:custGeom>
                <a:avLst/>
                <a:gdLst>
                  <a:gd name="connsiteX0" fmla="*/ 575030 w 3216989"/>
                  <a:gd name="connsiteY0" fmla="*/ 240506 h 4276725"/>
                  <a:gd name="connsiteX1" fmla="*/ 575030 w 3216989"/>
                  <a:gd name="connsiteY1" fmla="*/ 3198018 h 4276725"/>
                  <a:gd name="connsiteX2" fmla="*/ 2675292 w 3216989"/>
                  <a:gd name="connsiteY2" fmla="*/ 3198018 h 4276725"/>
                  <a:gd name="connsiteX3" fmla="*/ 2675292 w 3216989"/>
                  <a:gd name="connsiteY3" fmla="*/ 240506 h 4276725"/>
                  <a:gd name="connsiteX4" fmla="*/ 0 w 3216989"/>
                  <a:gd name="connsiteY4" fmla="*/ 0 h 4276725"/>
                  <a:gd name="connsiteX5" fmla="*/ 3216989 w 3216989"/>
                  <a:gd name="connsiteY5" fmla="*/ 0 h 4276725"/>
                  <a:gd name="connsiteX6" fmla="*/ 3216989 w 3216989"/>
                  <a:gd name="connsiteY6" fmla="*/ 4276725 h 4276725"/>
                  <a:gd name="connsiteX7" fmla="*/ 0 w 3216989"/>
                  <a:gd name="connsiteY7" fmla="*/ 4276725 h 427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16989" h="4276725">
                    <a:moveTo>
                      <a:pt x="575030" y="240506"/>
                    </a:moveTo>
                    <a:lnTo>
                      <a:pt x="575030" y="3198018"/>
                    </a:lnTo>
                    <a:lnTo>
                      <a:pt x="2675292" y="3198018"/>
                    </a:lnTo>
                    <a:lnTo>
                      <a:pt x="2675292" y="240506"/>
                    </a:lnTo>
                    <a:close/>
                    <a:moveTo>
                      <a:pt x="0" y="0"/>
                    </a:moveTo>
                    <a:lnTo>
                      <a:pt x="3216989" y="0"/>
                    </a:lnTo>
                    <a:lnTo>
                      <a:pt x="3216989" y="4276725"/>
                    </a:lnTo>
                    <a:lnTo>
                      <a:pt x="0" y="4276725"/>
                    </a:lnTo>
                    <a:close/>
                  </a:path>
                </a:pathLst>
              </a:custGeom>
            </p:spPr>
          </p:pic>
        </p:grpSp>
      </p:grpSp>
      <p:pic>
        <p:nvPicPr>
          <p:cNvPr id="76" name="图片 75">
            <a:extLst>
              <a:ext uri="{FF2B5EF4-FFF2-40B4-BE49-F238E27FC236}">
                <a16:creationId xmlns:a16="http://schemas.microsoft.com/office/drawing/2014/main" id="{75671E32-28D5-4019-2CA7-972EF054E98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7733" y="619437"/>
            <a:ext cx="1663301" cy="1642671"/>
          </a:xfrm>
          <a:prstGeom prst="rect">
            <a:avLst/>
          </a:prstGeom>
          <a:effectLst>
            <a:outerShdw blurRad="50800" dist="152400" dir="5400000" sx="112000" sy="112000" algn="t" rotWithShape="0">
              <a:prstClr val="black">
                <a:alpha val="17000"/>
              </a:prstClr>
            </a:outerShdw>
          </a:effectLst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id="{547B2193-5FCA-2996-3C82-8C789B90F9D9}"/>
              </a:ext>
            </a:extLst>
          </p:cNvPr>
          <p:cNvSpPr txBox="1"/>
          <p:nvPr/>
        </p:nvSpPr>
        <p:spPr>
          <a:xfrm>
            <a:off x="8049585" y="1458955"/>
            <a:ext cx="2319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科研成就展示</a:t>
            </a: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ED16D2C-A589-B122-D1FA-03AD24FACD34}"/>
              </a:ext>
            </a:extLst>
          </p:cNvPr>
          <p:cNvGrpSpPr/>
          <p:nvPr/>
        </p:nvGrpSpPr>
        <p:grpSpPr>
          <a:xfrm>
            <a:off x="7624511" y="1467427"/>
            <a:ext cx="3154753" cy="523220"/>
            <a:chOff x="7624511" y="1467427"/>
            <a:chExt cx="3154753" cy="523220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09174BCF-2D03-E87D-6678-4C2706955F1E}"/>
                </a:ext>
              </a:extLst>
            </p:cNvPr>
            <p:cNvGrpSpPr/>
            <p:nvPr/>
          </p:nvGrpSpPr>
          <p:grpSpPr>
            <a:xfrm rot="1808257">
              <a:off x="7624511" y="1573759"/>
              <a:ext cx="289274" cy="304725"/>
              <a:chOff x="3940535" y="5364594"/>
              <a:chExt cx="388394" cy="409139"/>
            </a:xfrm>
            <a:solidFill>
              <a:srgbClr val="0078F0"/>
            </a:solidFill>
          </p:grpSpPr>
          <p:sp>
            <p:nvSpPr>
              <p:cNvPr id="84" name="等腰三角形 35">
                <a:extLst>
                  <a:ext uri="{FF2B5EF4-FFF2-40B4-BE49-F238E27FC236}">
                    <a16:creationId xmlns:a16="http://schemas.microsoft.com/office/drawing/2014/main" id="{F55A23AB-5231-9BBC-890A-9905B5B5FB67}"/>
                  </a:ext>
                </a:extLst>
              </p:cNvPr>
              <p:cNvSpPr/>
              <p:nvPr/>
            </p:nvSpPr>
            <p:spPr>
              <a:xfrm rot="6852141">
                <a:off x="4019318" y="5285811"/>
                <a:ext cx="222683" cy="380249"/>
              </a:xfrm>
              <a:custGeom>
                <a:avLst/>
                <a:gdLst>
                  <a:gd name="connsiteX0" fmla="*/ 0 w 256087"/>
                  <a:gd name="connsiteY0" fmla="*/ 305929 h 305929"/>
                  <a:gd name="connsiteX1" fmla="*/ 128044 w 256087"/>
                  <a:gd name="connsiteY1" fmla="*/ 0 h 305929"/>
                  <a:gd name="connsiteX2" fmla="*/ 256087 w 256087"/>
                  <a:gd name="connsiteY2" fmla="*/ 305929 h 305929"/>
                  <a:gd name="connsiteX3" fmla="*/ 0 w 256087"/>
                  <a:gd name="connsiteY3" fmla="*/ 305929 h 305929"/>
                  <a:gd name="connsiteX0-1" fmla="*/ 0 w 222683"/>
                  <a:gd name="connsiteY0-2" fmla="*/ 380249 h 380249"/>
                  <a:gd name="connsiteX1-3" fmla="*/ 94640 w 222683"/>
                  <a:gd name="connsiteY1-4" fmla="*/ 0 h 380249"/>
                  <a:gd name="connsiteX2-5" fmla="*/ 222683 w 222683"/>
                  <a:gd name="connsiteY2-6" fmla="*/ 305929 h 380249"/>
                  <a:gd name="connsiteX3-7" fmla="*/ 0 w 222683"/>
                  <a:gd name="connsiteY3-8" fmla="*/ 380249 h 38024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2683" h="380249">
                    <a:moveTo>
                      <a:pt x="0" y="380249"/>
                    </a:moveTo>
                    <a:lnTo>
                      <a:pt x="94640" y="0"/>
                    </a:lnTo>
                    <a:lnTo>
                      <a:pt x="222683" y="305929"/>
                    </a:lnTo>
                    <a:lnTo>
                      <a:pt x="0" y="3802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等腰三角形 35">
                <a:extLst>
                  <a:ext uri="{FF2B5EF4-FFF2-40B4-BE49-F238E27FC236}">
                    <a16:creationId xmlns:a16="http://schemas.microsoft.com/office/drawing/2014/main" id="{92E9ABDA-29DC-85DB-E229-7BD0C63F0EC0}"/>
                  </a:ext>
                </a:extLst>
              </p:cNvPr>
              <p:cNvSpPr/>
              <p:nvPr/>
            </p:nvSpPr>
            <p:spPr>
              <a:xfrm rot="4269721">
                <a:off x="4122769" y="5567572"/>
                <a:ext cx="152284" cy="260037"/>
              </a:xfrm>
              <a:custGeom>
                <a:avLst/>
                <a:gdLst>
                  <a:gd name="connsiteX0" fmla="*/ 0 w 256087"/>
                  <a:gd name="connsiteY0" fmla="*/ 305929 h 305929"/>
                  <a:gd name="connsiteX1" fmla="*/ 128044 w 256087"/>
                  <a:gd name="connsiteY1" fmla="*/ 0 h 305929"/>
                  <a:gd name="connsiteX2" fmla="*/ 256087 w 256087"/>
                  <a:gd name="connsiteY2" fmla="*/ 305929 h 305929"/>
                  <a:gd name="connsiteX3" fmla="*/ 0 w 256087"/>
                  <a:gd name="connsiteY3" fmla="*/ 305929 h 305929"/>
                  <a:gd name="connsiteX0-1" fmla="*/ 0 w 222683"/>
                  <a:gd name="connsiteY0-2" fmla="*/ 380249 h 380249"/>
                  <a:gd name="connsiteX1-3" fmla="*/ 94640 w 222683"/>
                  <a:gd name="connsiteY1-4" fmla="*/ 0 h 380249"/>
                  <a:gd name="connsiteX2-5" fmla="*/ 222683 w 222683"/>
                  <a:gd name="connsiteY2-6" fmla="*/ 305929 h 380249"/>
                  <a:gd name="connsiteX3-7" fmla="*/ 0 w 222683"/>
                  <a:gd name="connsiteY3-8" fmla="*/ 380249 h 38024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2683" h="380249">
                    <a:moveTo>
                      <a:pt x="0" y="380249"/>
                    </a:moveTo>
                    <a:lnTo>
                      <a:pt x="94640" y="0"/>
                    </a:lnTo>
                    <a:lnTo>
                      <a:pt x="222683" y="305929"/>
                    </a:lnTo>
                    <a:lnTo>
                      <a:pt x="0" y="3802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5AF9B408-1CCF-2BCD-4D2B-F12EA70CCE61}"/>
                </a:ext>
              </a:extLst>
            </p:cNvPr>
            <p:cNvGrpSpPr/>
            <p:nvPr/>
          </p:nvGrpSpPr>
          <p:grpSpPr>
            <a:xfrm rot="20314328" flipH="1">
              <a:off x="10489990" y="1573759"/>
              <a:ext cx="289274" cy="304725"/>
              <a:chOff x="3940535" y="5364594"/>
              <a:chExt cx="388394" cy="409139"/>
            </a:xfrm>
            <a:solidFill>
              <a:srgbClr val="0078F0"/>
            </a:solidFill>
          </p:grpSpPr>
          <p:sp>
            <p:nvSpPr>
              <p:cNvPr id="82" name="等腰三角形 35">
                <a:extLst>
                  <a:ext uri="{FF2B5EF4-FFF2-40B4-BE49-F238E27FC236}">
                    <a16:creationId xmlns:a16="http://schemas.microsoft.com/office/drawing/2014/main" id="{46F648CE-AFC3-83BF-FA07-60D0D3AF4F5A}"/>
                  </a:ext>
                </a:extLst>
              </p:cNvPr>
              <p:cNvSpPr/>
              <p:nvPr/>
            </p:nvSpPr>
            <p:spPr>
              <a:xfrm rot="6852141">
                <a:off x="4019318" y="5285811"/>
                <a:ext cx="222683" cy="380249"/>
              </a:xfrm>
              <a:custGeom>
                <a:avLst/>
                <a:gdLst>
                  <a:gd name="connsiteX0" fmla="*/ 0 w 256087"/>
                  <a:gd name="connsiteY0" fmla="*/ 305929 h 305929"/>
                  <a:gd name="connsiteX1" fmla="*/ 128044 w 256087"/>
                  <a:gd name="connsiteY1" fmla="*/ 0 h 305929"/>
                  <a:gd name="connsiteX2" fmla="*/ 256087 w 256087"/>
                  <a:gd name="connsiteY2" fmla="*/ 305929 h 305929"/>
                  <a:gd name="connsiteX3" fmla="*/ 0 w 256087"/>
                  <a:gd name="connsiteY3" fmla="*/ 305929 h 305929"/>
                  <a:gd name="connsiteX0-1" fmla="*/ 0 w 222683"/>
                  <a:gd name="connsiteY0-2" fmla="*/ 380249 h 380249"/>
                  <a:gd name="connsiteX1-3" fmla="*/ 94640 w 222683"/>
                  <a:gd name="connsiteY1-4" fmla="*/ 0 h 380249"/>
                  <a:gd name="connsiteX2-5" fmla="*/ 222683 w 222683"/>
                  <a:gd name="connsiteY2-6" fmla="*/ 305929 h 380249"/>
                  <a:gd name="connsiteX3-7" fmla="*/ 0 w 222683"/>
                  <a:gd name="connsiteY3-8" fmla="*/ 380249 h 38024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2683" h="380249">
                    <a:moveTo>
                      <a:pt x="0" y="380249"/>
                    </a:moveTo>
                    <a:lnTo>
                      <a:pt x="94640" y="0"/>
                    </a:lnTo>
                    <a:lnTo>
                      <a:pt x="222683" y="305929"/>
                    </a:lnTo>
                    <a:lnTo>
                      <a:pt x="0" y="3802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等腰三角形 35">
                <a:extLst>
                  <a:ext uri="{FF2B5EF4-FFF2-40B4-BE49-F238E27FC236}">
                    <a16:creationId xmlns:a16="http://schemas.microsoft.com/office/drawing/2014/main" id="{00EDD142-F174-D9F5-F81A-1F86D136342E}"/>
                  </a:ext>
                </a:extLst>
              </p:cNvPr>
              <p:cNvSpPr/>
              <p:nvPr/>
            </p:nvSpPr>
            <p:spPr>
              <a:xfrm rot="4269721">
                <a:off x="4122769" y="5567572"/>
                <a:ext cx="152284" cy="260037"/>
              </a:xfrm>
              <a:custGeom>
                <a:avLst/>
                <a:gdLst>
                  <a:gd name="connsiteX0" fmla="*/ 0 w 256087"/>
                  <a:gd name="connsiteY0" fmla="*/ 305929 h 305929"/>
                  <a:gd name="connsiteX1" fmla="*/ 128044 w 256087"/>
                  <a:gd name="connsiteY1" fmla="*/ 0 h 305929"/>
                  <a:gd name="connsiteX2" fmla="*/ 256087 w 256087"/>
                  <a:gd name="connsiteY2" fmla="*/ 305929 h 305929"/>
                  <a:gd name="connsiteX3" fmla="*/ 0 w 256087"/>
                  <a:gd name="connsiteY3" fmla="*/ 305929 h 305929"/>
                  <a:gd name="connsiteX0-1" fmla="*/ 0 w 222683"/>
                  <a:gd name="connsiteY0-2" fmla="*/ 380249 h 380249"/>
                  <a:gd name="connsiteX1-3" fmla="*/ 94640 w 222683"/>
                  <a:gd name="connsiteY1-4" fmla="*/ 0 h 380249"/>
                  <a:gd name="connsiteX2-5" fmla="*/ 222683 w 222683"/>
                  <a:gd name="connsiteY2-6" fmla="*/ 305929 h 380249"/>
                  <a:gd name="connsiteX3-7" fmla="*/ 0 w 222683"/>
                  <a:gd name="connsiteY3-8" fmla="*/ 380249 h 38024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22683" h="380249">
                    <a:moveTo>
                      <a:pt x="0" y="380249"/>
                    </a:moveTo>
                    <a:lnTo>
                      <a:pt x="94640" y="0"/>
                    </a:lnTo>
                    <a:lnTo>
                      <a:pt x="222683" y="305929"/>
                    </a:lnTo>
                    <a:lnTo>
                      <a:pt x="0" y="3802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TextBox 76+">
              <a:extLst>
                <a:ext uri="{FF2B5EF4-FFF2-40B4-BE49-F238E27FC236}">
                  <a16:creationId xmlns:a16="http://schemas.microsoft.com/office/drawing/2014/main" id="{1DABD11F-12CF-2C56-2FEE-E6A1055201DE}"/>
                </a:ext>
              </a:extLst>
            </p:cNvPr>
            <p:cNvSpPr txBox="1"/>
            <p:nvPr/>
          </p:nvSpPr>
          <p:spPr>
            <a:xfrm>
              <a:off x="8033171" y="1467427"/>
              <a:ext cx="23192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0078F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科研成就展示</a:t>
              </a: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5234471C-DA9D-DD4A-4711-2333AFA5BDC0}"/>
              </a:ext>
            </a:extLst>
          </p:cNvPr>
          <p:cNvGrpSpPr/>
          <p:nvPr/>
        </p:nvGrpSpPr>
        <p:grpSpPr>
          <a:xfrm>
            <a:off x="766763" y="2158014"/>
            <a:ext cx="5343889" cy="3837371"/>
            <a:chOff x="752110" y="1543638"/>
            <a:chExt cx="5343889" cy="3837371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289B535D-674C-4533-A2B6-F114464CD92F}"/>
                </a:ext>
              </a:extLst>
            </p:cNvPr>
            <p:cNvGrpSpPr/>
            <p:nvPr/>
          </p:nvGrpSpPr>
          <p:grpSpPr>
            <a:xfrm>
              <a:off x="752110" y="1543638"/>
              <a:ext cx="5343889" cy="1039342"/>
              <a:chOff x="7114798" y="1897783"/>
              <a:chExt cx="3641834" cy="442817"/>
            </a:xfrm>
          </p:grpSpPr>
          <p:sp>
            <p:nvSpPr>
              <p:cNvPr id="116" name="矩形: 剪去单角 115">
                <a:extLst>
                  <a:ext uri="{FF2B5EF4-FFF2-40B4-BE49-F238E27FC236}">
                    <a16:creationId xmlns:a16="http://schemas.microsoft.com/office/drawing/2014/main" id="{A5A6C912-1B88-D974-2A04-7F7EB1505FDA}"/>
                  </a:ext>
                </a:extLst>
              </p:cNvPr>
              <p:cNvSpPr/>
              <p:nvPr/>
            </p:nvSpPr>
            <p:spPr>
              <a:xfrm>
                <a:off x="7114798" y="1897783"/>
                <a:ext cx="3641834" cy="442817"/>
              </a:xfrm>
              <a:prstGeom prst="snip1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01600" dir="2700000" sx="102000" sy="102000" algn="ctr" rotWithShape="0">
                  <a:schemeClr val="accent2">
                    <a:lumMod val="20000"/>
                    <a:lumOff val="80000"/>
                    <a:alpha val="1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08EBA232-A76B-1F32-2826-7091DFB0B0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9561" y="1897783"/>
                <a:ext cx="0" cy="442817"/>
              </a:xfrm>
              <a:prstGeom prst="line">
                <a:avLst/>
              </a:prstGeom>
              <a:ln w="28575">
                <a:solidFill>
                  <a:srgbClr val="0078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等腰三角形 117">
                <a:extLst>
                  <a:ext uri="{FF2B5EF4-FFF2-40B4-BE49-F238E27FC236}">
                    <a16:creationId xmlns:a16="http://schemas.microsoft.com/office/drawing/2014/main" id="{57B816B5-912C-B26F-F27A-7930CC4D9362}"/>
                  </a:ext>
                </a:extLst>
              </p:cNvPr>
              <p:cNvSpPr/>
              <p:nvPr/>
            </p:nvSpPr>
            <p:spPr>
              <a:xfrm rot="13527293">
                <a:off x="10617878" y="1914767"/>
                <a:ext cx="115112" cy="107791"/>
              </a:xfrm>
              <a:prstGeom prst="triangle">
                <a:avLst/>
              </a:prstGeom>
              <a:solidFill>
                <a:srgbClr val="0078F0"/>
              </a:solidFill>
              <a:ln>
                <a:noFill/>
              </a:ln>
              <a:effectLst>
                <a:outerShdw blurRad="88900" dist="38100" dir="10800000" algn="r" rotWithShape="0">
                  <a:schemeClr val="accent2">
                    <a:lumMod val="20000"/>
                    <a:lumOff val="8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B3D59A7D-75D9-67B6-267C-F113DA407481}"/>
                </a:ext>
              </a:extLst>
            </p:cNvPr>
            <p:cNvGrpSpPr/>
            <p:nvPr/>
          </p:nvGrpSpPr>
          <p:grpSpPr>
            <a:xfrm>
              <a:off x="752110" y="2942652"/>
              <a:ext cx="5343889" cy="1039342"/>
              <a:chOff x="7114798" y="1897783"/>
              <a:chExt cx="3641834" cy="442817"/>
            </a:xfrm>
          </p:grpSpPr>
          <p:sp>
            <p:nvSpPr>
              <p:cNvPr id="140" name="矩形: 剪去单角 139">
                <a:extLst>
                  <a:ext uri="{FF2B5EF4-FFF2-40B4-BE49-F238E27FC236}">
                    <a16:creationId xmlns:a16="http://schemas.microsoft.com/office/drawing/2014/main" id="{61786A21-CCA0-6BB2-D743-BE3814BA0A6E}"/>
                  </a:ext>
                </a:extLst>
              </p:cNvPr>
              <p:cNvSpPr/>
              <p:nvPr/>
            </p:nvSpPr>
            <p:spPr>
              <a:xfrm>
                <a:off x="7114798" y="1897783"/>
                <a:ext cx="3641834" cy="442817"/>
              </a:xfrm>
              <a:prstGeom prst="snip1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01600" dir="2700000" sx="102000" sy="102000" algn="ctr" rotWithShape="0">
                  <a:schemeClr val="accent2">
                    <a:lumMod val="20000"/>
                    <a:lumOff val="80000"/>
                    <a:alpha val="1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B64540CB-697D-C60E-5F45-94D0FC1E45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9561" y="1897783"/>
                <a:ext cx="0" cy="442817"/>
              </a:xfrm>
              <a:prstGeom prst="line">
                <a:avLst/>
              </a:prstGeom>
              <a:ln w="28575">
                <a:solidFill>
                  <a:srgbClr val="0078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2" name="等腰三角形 141">
                <a:extLst>
                  <a:ext uri="{FF2B5EF4-FFF2-40B4-BE49-F238E27FC236}">
                    <a16:creationId xmlns:a16="http://schemas.microsoft.com/office/drawing/2014/main" id="{953CC39F-3E45-109E-1A13-2E5C6C232FEE}"/>
                  </a:ext>
                </a:extLst>
              </p:cNvPr>
              <p:cNvSpPr/>
              <p:nvPr/>
            </p:nvSpPr>
            <p:spPr>
              <a:xfrm rot="13527293">
                <a:off x="10617878" y="1914767"/>
                <a:ext cx="115112" cy="107791"/>
              </a:xfrm>
              <a:prstGeom prst="triangle">
                <a:avLst/>
              </a:prstGeom>
              <a:solidFill>
                <a:srgbClr val="0078F0"/>
              </a:solidFill>
              <a:ln>
                <a:noFill/>
              </a:ln>
              <a:effectLst>
                <a:outerShdw blurRad="88900" dist="38100" dir="10800000" algn="r" rotWithShape="0">
                  <a:schemeClr val="accent2">
                    <a:lumMod val="20000"/>
                    <a:lumOff val="8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5B703E18-15D3-12F6-1F58-BDA96E319BC2}"/>
                </a:ext>
              </a:extLst>
            </p:cNvPr>
            <p:cNvGrpSpPr/>
            <p:nvPr/>
          </p:nvGrpSpPr>
          <p:grpSpPr>
            <a:xfrm>
              <a:off x="752110" y="4341667"/>
              <a:ext cx="5343889" cy="1039342"/>
              <a:chOff x="7114798" y="1897783"/>
              <a:chExt cx="3641834" cy="442817"/>
            </a:xfrm>
          </p:grpSpPr>
          <p:sp>
            <p:nvSpPr>
              <p:cNvPr id="144" name="矩形: 剪去单角 143">
                <a:extLst>
                  <a:ext uri="{FF2B5EF4-FFF2-40B4-BE49-F238E27FC236}">
                    <a16:creationId xmlns:a16="http://schemas.microsoft.com/office/drawing/2014/main" id="{3ECC9463-00F1-F972-8483-66C4EFA897BE}"/>
                  </a:ext>
                </a:extLst>
              </p:cNvPr>
              <p:cNvSpPr/>
              <p:nvPr/>
            </p:nvSpPr>
            <p:spPr>
              <a:xfrm>
                <a:off x="7114798" y="1897783"/>
                <a:ext cx="3641834" cy="442817"/>
              </a:xfrm>
              <a:prstGeom prst="snip1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01600" dir="2700000" sx="102000" sy="102000" algn="ctr" rotWithShape="0">
                  <a:schemeClr val="accent2">
                    <a:lumMod val="20000"/>
                    <a:lumOff val="80000"/>
                    <a:alpha val="1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9B6994D1-FA53-2B59-44D7-A40B916B55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9561" y="1897783"/>
                <a:ext cx="0" cy="442817"/>
              </a:xfrm>
              <a:prstGeom prst="line">
                <a:avLst/>
              </a:prstGeom>
              <a:ln w="28575">
                <a:solidFill>
                  <a:srgbClr val="0078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等腰三角形 145">
                <a:extLst>
                  <a:ext uri="{FF2B5EF4-FFF2-40B4-BE49-F238E27FC236}">
                    <a16:creationId xmlns:a16="http://schemas.microsoft.com/office/drawing/2014/main" id="{70E6610D-C26F-CF4F-FE98-8FBE50B7994F}"/>
                  </a:ext>
                </a:extLst>
              </p:cNvPr>
              <p:cNvSpPr/>
              <p:nvPr/>
            </p:nvSpPr>
            <p:spPr>
              <a:xfrm rot="13527293">
                <a:off x="10617878" y="1914767"/>
                <a:ext cx="115112" cy="107791"/>
              </a:xfrm>
              <a:prstGeom prst="triangle">
                <a:avLst/>
              </a:prstGeom>
              <a:solidFill>
                <a:srgbClr val="0078F0"/>
              </a:solidFill>
              <a:ln>
                <a:noFill/>
              </a:ln>
              <a:effectLst>
                <a:outerShdw blurRad="88900" dist="38100" dir="10800000" algn="r" rotWithShape="0">
                  <a:schemeClr val="accent2">
                    <a:lumMod val="20000"/>
                    <a:lumOff val="8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2CAD9DC9-F6AD-452C-199E-5F4BF2011C39}"/>
              </a:ext>
            </a:extLst>
          </p:cNvPr>
          <p:cNvGrpSpPr/>
          <p:nvPr/>
        </p:nvGrpSpPr>
        <p:grpSpPr>
          <a:xfrm>
            <a:off x="766763" y="1193884"/>
            <a:ext cx="822960" cy="493776"/>
            <a:chOff x="347472" y="329184"/>
            <a:chExt cx="822960" cy="493776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09892D98-C45D-DECA-49E0-E012EB22D54C}"/>
                </a:ext>
              </a:extLst>
            </p:cNvPr>
            <p:cNvSpPr/>
            <p:nvPr/>
          </p:nvSpPr>
          <p:spPr>
            <a:xfrm>
              <a:off x="347472" y="329184"/>
              <a:ext cx="493776" cy="493776"/>
            </a:xfrm>
            <a:prstGeom prst="ellipse">
              <a:avLst/>
            </a:prstGeom>
            <a:solidFill>
              <a:srgbClr val="0078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324961D9-D3F5-9C8F-1CD4-B42628765A4F}"/>
                </a:ext>
              </a:extLst>
            </p:cNvPr>
            <p:cNvSpPr/>
            <p:nvPr/>
          </p:nvSpPr>
          <p:spPr>
            <a:xfrm>
              <a:off x="676656" y="329184"/>
              <a:ext cx="493776" cy="49377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48B9D980-2276-3E9D-40FE-F7EB862B199B}"/>
              </a:ext>
            </a:extLst>
          </p:cNvPr>
          <p:cNvSpPr txBox="1"/>
          <p:nvPr/>
        </p:nvSpPr>
        <p:spPr>
          <a:xfrm>
            <a:off x="1604363" y="1220563"/>
            <a:ext cx="47857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rgbClr val="C89800">
                    <a:alpha val="83000"/>
                  </a:srgbClr>
                </a:solidFill>
                <a:sym typeface="+mn-lt"/>
              </a:rPr>
              <a:t>用一句话来总结，用一句话来总结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A1698C9C-2BF7-F40F-1499-0CC186A2AF5C}"/>
              </a:ext>
            </a:extLst>
          </p:cNvPr>
          <p:cNvSpPr txBox="1"/>
          <p:nvPr/>
        </p:nvSpPr>
        <p:spPr>
          <a:xfrm>
            <a:off x="866804" y="2212131"/>
            <a:ext cx="4857555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ea"/>
                <a:cs typeface="Segoe UI Light" panose="020B0502040204020203" pitchFamily="34" charset="0"/>
              </a:defRPr>
            </a:lvl1pPr>
            <a:lvl2pPr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lvl="5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lvl="6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lvl="7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lvl="8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请在文本框中填写内容，请在文本框中填写内容，请在文本框中填写内容，请在文本框中填写内容</a:t>
            </a:r>
            <a:r>
              <a:rPr lang="zh-CN" altLang="en-US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，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01B260B6-7595-38D6-70AA-8AD899295A39}"/>
              </a:ext>
            </a:extLst>
          </p:cNvPr>
          <p:cNvSpPr txBox="1"/>
          <p:nvPr/>
        </p:nvSpPr>
        <p:spPr>
          <a:xfrm>
            <a:off x="899848" y="3571636"/>
            <a:ext cx="4857555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ea"/>
                <a:cs typeface="Segoe UI Light" panose="020B0502040204020203" pitchFamily="34" charset="0"/>
              </a:defRPr>
            </a:lvl1pPr>
            <a:lvl2pPr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lvl="5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lvl="6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lvl="7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lvl="8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请在文本框中填写内容，请在文本框中填写内容，请在文本框中填写内容，请在文本框中填写内容</a:t>
            </a:r>
            <a:r>
              <a:rPr lang="zh-CN" altLang="en-US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，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D5D5FF00-C553-94CD-F00D-7155CABB839C}"/>
              </a:ext>
            </a:extLst>
          </p:cNvPr>
          <p:cNvSpPr txBox="1"/>
          <p:nvPr/>
        </p:nvSpPr>
        <p:spPr>
          <a:xfrm>
            <a:off x="978187" y="5041662"/>
            <a:ext cx="4857555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ea"/>
                <a:cs typeface="Segoe UI Light" panose="020B0502040204020203" pitchFamily="34" charset="0"/>
              </a:defRPr>
            </a:lvl1pPr>
            <a:lvl2pPr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lvl="5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lvl="6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lvl="7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lvl="8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请在文本框中填写内容，请在文本框中填写内容，请在文本框中填写内容，请在文本框中填写内容</a:t>
            </a:r>
            <a:r>
              <a:rPr lang="zh-CN" altLang="en-US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，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FC43842B-426F-68E5-234E-234859131B8F}"/>
              </a:ext>
            </a:extLst>
          </p:cNvPr>
          <p:cNvGrpSpPr/>
          <p:nvPr/>
        </p:nvGrpSpPr>
        <p:grpSpPr>
          <a:xfrm>
            <a:off x="5551707" y="3060822"/>
            <a:ext cx="492743" cy="108742"/>
            <a:chOff x="5551707" y="3060822"/>
            <a:chExt cx="492743" cy="108742"/>
          </a:xfrm>
        </p:grpSpPr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3BDCFE3E-44AD-18F5-3298-B05E1402300D}"/>
                </a:ext>
              </a:extLst>
            </p:cNvPr>
            <p:cNvSpPr/>
            <p:nvPr/>
          </p:nvSpPr>
          <p:spPr>
            <a:xfrm>
              <a:off x="5551707" y="3060822"/>
              <a:ext cx="125761" cy="10874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0078F0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7533A192-4E7F-3CD1-CF7A-C417221FD535}"/>
                </a:ext>
              </a:extLst>
            </p:cNvPr>
            <p:cNvSpPr/>
            <p:nvPr/>
          </p:nvSpPr>
          <p:spPr>
            <a:xfrm>
              <a:off x="5735198" y="3060822"/>
              <a:ext cx="125761" cy="10874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0078F0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537DCF99-FD90-0EA9-5E63-72AC10747F88}"/>
                </a:ext>
              </a:extLst>
            </p:cNvPr>
            <p:cNvSpPr/>
            <p:nvPr/>
          </p:nvSpPr>
          <p:spPr>
            <a:xfrm>
              <a:off x="5918689" y="3060822"/>
              <a:ext cx="125761" cy="10874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0078F0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ADA89F1A-C7F7-CE40-5894-157F45982EF4}"/>
              </a:ext>
            </a:extLst>
          </p:cNvPr>
          <p:cNvGrpSpPr/>
          <p:nvPr/>
        </p:nvGrpSpPr>
        <p:grpSpPr>
          <a:xfrm>
            <a:off x="5545145" y="4431225"/>
            <a:ext cx="492743" cy="108742"/>
            <a:chOff x="5551707" y="3060822"/>
            <a:chExt cx="492743" cy="108742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281BA13C-7B6B-BA32-9CDF-BC8745CB603F}"/>
                </a:ext>
              </a:extLst>
            </p:cNvPr>
            <p:cNvSpPr/>
            <p:nvPr/>
          </p:nvSpPr>
          <p:spPr>
            <a:xfrm>
              <a:off x="5551707" y="3060822"/>
              <a:ext cx="125761" cy="10874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0078F0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9129E534-9E9F-A902-FD98-FB3681BCCE9C}"/>
                </a:ext>
              </a:extLst>
            </p:cNvPr>
            <p:cNvSpPr/>
            <p:nvPr/>
          </p:nvSpPr>
          <p:spPr>
            <a:xfrm>
              <a:off x="5735198" y="3060822"/>
              <a:ext cx="125761" cy="10874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0078F0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A7417995-5407-E790-227F-E916E00147D0}"/>
                </a:ext>
              </a:extLst>
            </p:cNvPr>
            <p:cNvSpPr/>
            <p:nvPr/>
          </p:nvSpPr>
          <p:spPr>
            <a:xfrm>
              <a:off x="5918689" y="3060822"/>
              <a:ext cx="125761" cy="10874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0078F0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D9A6FDE3-7C46-ECDD-0691-85A6CF0E824C}"/>
              </a:ext>
            </a:extLst>
          </p:cNvPr>
          <p:cNvGrpSpPr/>
          <p:nvPr/>
        </p:nvGrpSpPr>
        <p:grpSpPr>
          <a:xfrm>
            <a:off x="5553675" y="5840538"/>
            <a:ext cx="492743" cy="108742"/>
            <a:chOff x="5551707" y="3060822"/>
            <a:chExt cx="492743" cy="108742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2F2F7C12-505D-2EF0-8DF1-8BD2B59509FE}"/>
                </a:ext>
              </a:extLst>
            </p:cNvPr>
            <p:cNvSpPr/>
            <p:nvPr/>
          </p:nvSpPr>
          <p:spPr>
            <a:xfrm>
              <a:off x="5551707" y="3060822"/>
              <a:ext cx="125761" cy="10874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0078F0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D21A8BFF-CF63-E81D-4B49-531246E41DB1}"/>
                </a:ext>
              </a:extLst>
            </p:cNvPr>
            <p:cNvSpPr/>
            <p:nvPr/>
          </p:nvSpPr>
          <p:spPr>
            <a:xfrm>
              <a:off x="5735198" y="3060822"/>
              <a:ext cx="125761" cy="10874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0078F0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D7090F69-5A6B-FF0D-66F7-E7CBFE900C6B}"/>
                </a:ext>
              </a:extLst>
            </p:cNvPr>
            <p:cNvSpPr/>
            <p:nvPr/>
          </p:nvSpPr>
          <p:spPr>
            <a:xfrm>
              <a:off x="5918689" y="3060822"/>
              <a:ext cx="125761" cy="10874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0078F0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9504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0" y="2044394"/>
            <a:ext cx="12192000" cy="3112798"/>
          </a:xfrm>
          <a:prstGeom prst="roundRect">
            <a:avLst>
              <a:gd name="adj" fmla="val 0"/>
            </a:avLst>
          </a:prstGeom>
          <a:gradFill flip="none" rotWithShape="1">
            <a:gsLst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6377" y="1188305"/>
            <a:ext cx="2259246" cy="1927762"/>
          </a:xfrm>
          <a:prstGeom prst="roundRect">
            <a:avLst>
              <a:gd name="adj" fmla="val 10990"/>
            </a:avLst>
          </a:prstGeom>
          <a:solidFill>
            <a:schemeClr val="bg1"/>
          </a:solidFill>
          <a:ln w="12700">
            <a:gradFill>
              <a:gsLst>
                <a:gs pos="0">
                  <a:srgbClr val="06C8F4"/>
                </a:gs>
                <a:gs pos="100000">
                  <a:srgbClr val="0D94FD"/>
                </a:gs>
              </a:gsLst>
              <a:lin ang="5400000" scaled="1"/>
            </a:gradFill>
          </a:ln>
        </p:spPr>
        <p:txBody>
          <a:bodyPr wrap="square" tIns="14400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6C8F4"/>
                    </a:gs>
                    <a:gs pos="100000">
                      <a:srgbClr val="0D94FD"/>
                    </a:gs>
                  </a:gsLst>
                  <a:lin ang="5400000" scaled="1"/>
                </a:gradFill>
                <a:effectLst/>
                <a:uLnTx/>
                <a:uFillTx/>
                <a:latin typeface="汉仪雅酷黑 65W" panose="020B0604020202020204" pitchFamily="34" charset="-122"/>
                <a:ea typeface="汉仪雅酷黑 65W" panose="020B0604020202020204" pitchFamily="34" charset="-122"/>
                <a:cs typeface="汉仪雅酷黑 65W" panose="020B0604020202020204" pitchFamily="34" charset="-122"/>
              </a:rPr>
              <a:t>04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6C8F4"/>
                  </a:gs>
                  <a:gs pos="100000">
                    <a:srgbClr val="0D94FD"/>
                  </a:gs>
                </a:gsLst>
                <a:lin ang="5400000" scaled="1"/>
              </a:gradFill>
              <a:effectLst/>
              <a:uLnTx/>
              <a:uFillTx/>
              <a:latin typeface="汉仪雅酷黑 65W" panose="020B0604020202020204" pitchFamily="34" charset="-122"/>
              <a:ea typeface="汉仪雅酷黑 65W" panose="020B0604020202020204" pitchFamily="34" charset="-122"/>
              <a:cs typeface="汉仪雅酷黑 65W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3616" y="3024425"/>
            <a:ext cx="5972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72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effectLst>
                  <a:outerShdw blurRad="165100" sx="102000" sy="102000" algn="ctr" rotWithShape="0">
                    <a:schemeClr val="tx1">
                      <a:lumMod val="50000"/>
                      <a:lumOff val="50000"/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未来部署规划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4BC3FE2-7D98-3077-3D74-0DBF788A5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504" b="3749"/>
          <a:stretch>
            <a:fillRect/>
          </a:stretch>
        </p:blipFill>
        <p:spPr bwMode="auto">
          <a:xfrm>
            <a:off x="11892343" y="1848904"/>
            <a:ext cx="4511824" cy="4798727"/>
          </a:xfrm>
          <a:custGeom>
            <a:avLst/>
            <a:gdLst>
              <a:gd name="connsiteX0" fmla="*/ 0 w 4511824"/>
              <a:gd name="connsiteY0" fmla="*/ 0 h 4798727"/>
              <a:gd name="connsiteX1" fmla="*/ 4511824 w 4511824"/>
              <a:gd name="connsiteY1" fmla="*/ 0 h 4798727"/>
              <a:gd name="connsiteX2" fmla="*/ 4511824 w 4511824"/>
              <a:gd name="connsiteY2" fmla="*/ 4798727 h 4798727"/>
              <a:gd name="connsiteX3" fmla="*/ 0 w 4511824"/>
              <a:gd name="connsiteY3" fmla="*/ 4798727 h 479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824" h="4798727">
                <a:moveTo>
                  <a:pt x="0" y="0"/>
                </a:moveTo>
                <a:lnTo>
                  <a:pt x="4511824" y="0"/>
                </a:lnTo>
                <a:lnTo>
                  <a:pt x="4511824" y="4798727"/>
                </a:lnTo>
                <a:lnTo>
                  <a:pt x="0" y="47987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PT世界-15" descr="穿着白色衬衫的人&#10;&#10;描述已自动生成">
            <a:extLst>
              <a:ext uri="{FF2B5EF4-FFF2-40B4-BE49-F238E27FC236}">
                <a16:creationId xmlns:a16="http://schemas.microsoft.com/office/drawing/2014/main" id="{47FCFA51-80F1-0EE0-D9DA-B6816A0F97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878" y="2270757"/>
            <a:ext cx="3089148" cy="4622998"/>
          </a:xfrm>
          <a:prstGeom prst="rect">
            <a:avLst/>
          </a:prstGeom>
          <a:effectLst>
            <a:outerShdw blurRad="127000" dist="63500" dir="2700000" algn="tl" rotWithShape="0">
              <a:schemeClr val="accent2">
                <a:alpha val="20000"/>
              </a:scheme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429DB9-5C49-681D-DAFF-EA35D1190FEE}"/>
              </a:ext>
            </a:extLst>
          </p:cNvPr>
          <p:cNvSpPr txBox="1"/>
          <p:nvPr/>
        </p:nvSpPr>
        <p:spPr>
          <a:xfrm>
            <a:off x="3449254" y="4405111"/>
            <a:ext cx="527004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96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65W" panose="020B0604020202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F46EAD-AB9C-0739-5D7C-04A2CC0C325A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5" name="柒惟PPT设计团队—小康_49">
            <a:extLst>
              <a:ext uri="{FF2B5EF4-FFF2-40B4-BE49-F238E27FC236}">
                <a16:creationId xmlns:a16="http://schemas.microsoft.com/office/drawing/2014/main" id="{2613F9F5-25A7-CF00-BF98-749B2CDDBF44}"/>
              </a:ext>
            </a:extLst>
          </p:cNvPr>
          <p:cNvSpPr/>
          <p:nvPr/>
        </p:nvSpPr>
        <p:spPr>
          <a:xfrm>
            <a:off x="2647741" y="2622882"/>
            <a:ext cx="1135878" cy="1135872"/>
          </a:xfrm>
          <a:prstGeom prst="donut">
            <a:avLst>
              <a:gd name="adj" fmla="val 17537"/>
            </a:avLst>
          </a:prstGeom>
          <a:gradFill flip="none" rotWithShape="1">
            <a:gsLst>
              <a:gs pos="45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62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87D387F-18D1-EBC6-1B58-27693978D5B5}"/>
              </a:ext>
            </a:extLst>
          </p:cNvPr>
          <p:cNvGrpSpPr/>
          <p:nvPr/>
        </p:nvGrpSpPr>
        <p:grpSpPr>
          <a:xfrm>
            <a:off x="903865" y="3911382"/>
            <a:ext cx="469317" cy="950770"/>
            <a:chOff x="5548200" y="-419478"/>
            <a:chExt cx="469317" cy="95077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B65137B-C7E0-653B-084C-CF4725E454F6}"/>
                </a:ext>
              </a:extLst>
            </p:cNvPr>
            <p:cNvGrpSpPr/>
            <p:nvPr/>
          </p:nvGrpSpPr>
          <p:grpSpPr>
            <a:xfrm rot="16200000" flipH="1">
              <a:off x="5183370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6751C5E0-33F9-5EB2-DB19-53EA5D7E28F5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2BBEBBA-140C-E74F-23BA-08787FBBACAF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87CF60B-677D-31FC-BDCB-9A6314E0380C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3BD42854-172F-82ED-F4FB-E5CD67919C97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482D7803-39C9-150A-1376-D8E9A9E86DA4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0ACCE4CC-7994-95A7-253C-32702119405E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A5F6EE8A-5FFC-C0D1-B34A-C3B46E6AA765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BA40BAC-72DA-D7FE-B134-96A371325CAD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7BB1164-E559-D663-7C82-8CB749833AE0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11E25B05-561C-2DBD-ABAD-DA46BCA6C80E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48734D46-F89D-4EA0-4499-CF0783F9C954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DD3B5F0E-EF21-206A-DD7E-12EC708A6857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78152768-E104-E519-1D69-B4284468B170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005019BF-906A-4CB6-7CC7-96FAE887ACEE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833AA6F7-5A7F-7B18-9F8A-BE72BF24347A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6C847BD6-2D0C-742F-2E96-DC1F844D4E56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BA6C4428-8AA9-3FA4-140C-A2AA92DAA681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8B379D08-133A-C92E-E833-0DBCE7AA658B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6273639A-2363-C909-3728-D79DE076D56B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D2EB61E4-2487-FAF3-10BA-03DE0612121D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7DC1A7F6-F2DA-2752-FF05-53C06B69B3E7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3E072699-9F09-11E3-A2FB-6C4264A57096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0954C4E2-1CCA-5011-4DF6-4DEC64C9C636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4578DD62-065B-A26F-4B86-CE65BA94DB15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508086A-5B38-DA70-9005-CECDFF3D884A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60BBD59F-E0DD-BF82-2006-E1D76658B843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6B42AD4F-5635-C0F2-B49C-E48337EA7C81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A48D304B-36D1-883B-6CDE-043B01C84303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40B7EC4-B970-FD2E-B7D8-00EF8C9B2695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CA9BD7D4-47F4-3047-FEE6-D7AF6C2A020F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9EFB5B6C-3B4B-BED0-D1F8-4B051503D99B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224DF5BA-81FF-AD75-E091-99EF3F9BAF50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49BAEAC3-371D-6A00-AB41-64AF50FFDB24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380C0BD8-AA08-C483-5AA2-EE3481F70642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7ECB0FB3-5C84-8CF9-3222-FFD736A20B40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4394A030-E7DF-F419-7EDB-62B064D0679C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9BB5887B-65BC-4BD2-8149-4AC7619FD94E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3DCF27B0-ABE3-E0AD-87D9-A0722C798499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EC824F1E-B9EE-59C6-6735-3D4F3F5700BC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8BD21EA4-63CD-9B87-A205-EB3812A926A1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E9381D22-2646-70D3-34EF-1653CFFD7A63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C0BE9F83-6876-AC27-257E-92E7E2DD38A0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55B6859A-03D8-00FC-D522-5D260E68B9B7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E5F0D468-D85B-0879-3B8C-4D2D4B12B40B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7E848A47-974B-2A04-CE82-73309A805632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093FB221-4F30-C045-7511-EF30BBD809DE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ABA49F1E-746A-C40D-2B1C-79DCDE167884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A7E597E3-DF07-D55B-19F1-3BAA497BF7A4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D06B7B15-6C9C-9E8E-4097-6A7594CA1868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1030E654-5139-60F2-5EA7-10083090AA49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ECEAF413-3F26-472B-9F33-5744345EB8AE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E5DE9E92-4FA9-CE7D-F7AB-07C947947C96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4A390685-962C-D45F-EA89-1A783910FA79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25483E3E-8389-A715-81EC-2AEB9B17DB3D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F58467A9-8D61-B97C-322E-79762043EB47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CCA4F0FA-34DB-0B24-0ECE-701BED35DFD0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22CCEC68-ACD3-1183-FA5B-4FDCF2052BC7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AC5E94AD-BC37-C5A0-5BCE-B317C93FCF77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8CD9EC4C-82A1-7D8F-51A5-61B9832B1B6B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3EEF5016-FDC5-91E3-623C-CC45FB8C289E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E3C60CA-5CED-9106-C825-4E54ECC2A719}"/>
                </a:ext>
              </a:extLst>
            </p:cNvPr>
            <p:cNvGrpSpPr/>
            <p:nvPr/>
          </p:nvGrpSpPr>
          <p:grpSpPr>
            <a:xfrm rot="16200000" flipH="1">
              <a:off x="5431578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88B7DFE-FBBB-FA3E-4706-6DDB0DC63EE7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1F2815A4-FB5C-16BF-399F-3647F717CE9E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D3306E7-6331-80F0-50D3-0A7729939F09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DE41C2E-3AD0-E848-8C81-702D3072DB31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A60B8A7-E888-4751-C00B-35AC6A387C83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C474F3F-A0DC-9AFA-2BB3-E625AB5FCA30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8613D43A-0B6D-6F54-631E-7CC0D22F8663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38B8350-C389-85B4-E569-EC2F1C5102A1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C5D0149C-1604-3B61-A8F3-76C065084312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5CBE4CB7-B493-FDB5-8A21-81844F769E9F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1342657-AF8C-5CC3-9840-2CEB3FBA12E7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8F5533EC-6672-6F26-2AA3-DFD9C8AEFC9F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76DE3C0-17BA-D1C5-203C-2D524A65E683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90CDAA11-4B5B-E527-D941-F63BF21D12D4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998F2DC7-E4F4-8FCF-0EA4-4B8A3AE3C36B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E1BD51B-A211-D64B-E720-50E2648256EA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F0782D6-F7A7-C8A0-5598-5F7D10A4C69C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3FA082B-6E1C-56CB-802E-E9372EF5CF21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2EABC555-5B53-806E-9B65-F79B8166740E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B2BDB8CE-B929-A6F0-8D8A-E372E54047CB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90ED090-C7B7-65B5-E4A7-795BDE3C0BD1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01FCF6C-3312-B785-0D35-CE4CF69561F7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FEE60988-2667-CAF8-9C01-E5E607E1D7C8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82912F66-C833-C856-F7D0-9AFF5B68F2F8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179AA2A-B84B-18A1-7C0E-34C214F6D959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B699AF67-08D2-41DE-6231-CEE4AE2C0333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32F5067-3149-768F-5509-55BCAA475811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D0C137B4-F9D3-D784-D560-707D0FE389D9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C278B31-4364-B248-2540-093781EF4D53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3BA4F29C-179D-712A-C199-BE7ADD92FBE8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731BD645-499F-6FAB-B2E0-81F03FB5D6F0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0F0A78E-937C-F4C3-A377-C4E173F76327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29289D38-8CAD-63A7-4520-44443B1B57F7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D98F61A-7058-0A4C-AC6B-54BBADBE3195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D2933731-0EBC-F8B7-2CCE-1A4B7A3E7720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D8EE9126-574E-F2D3-A910-97D6EED4D738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684CEBE9-F1EE-3401-0D0B-2995A1E1B8A1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3FB3F6C4-D834-CE69-98C8-A3F64CDE7C77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63672072-3608-EA92-29C5-60EB6C11CA4E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6899C3CA-2E09-9115-2D5E-36E53A42933E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F26017FF-BD5C-9511-061D-506BE5901ADE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7457FFBD-312B-0F04-705C-010659B4720A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986CD43B-4B97-5000-C4F2-794F63197DAE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4D5043EA-C716-D2D1-B332-73BC2CE06DAA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5CE6C97-6D0B-9CE0-F1F3-039F89570799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7E1620F0-D3FC-3022-B0CF-CF7A12E997B5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0D6F5C1A-4B0D-1825-66E8-F77706B985F9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DAF56CA-D94F-AFA5-685E-05EC9C5C2B41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9D85A49C-E88B-5869-6066-17FACA6DD8EC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889D3CB-9854-9AA6-6BB0-75C6B7D04EEA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3014CE53-6A7E-A992-2852-E9C5A8ABA29E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CE3F20E8-011F-990A-E051-4596FE858BEE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79E7F0F4-4840-E92E-93C5-D8FFDEA2BFD9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17D147E3-DA2D-4DF6-CFD9-09EF7BFE52BE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26FFF440-A09F-449E-B9CF-D012E3A010F8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85AA525A-4A0D-6484-0DA7-FF511CEA9F7A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8E9E8861-754D-1AEA-A6D9-6CB7E3E6C7BA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DAA11E78-C018-C6ED-C051-14C9A13F39C1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D3A65568-98C2-91E1-8C32-2408F6CA4B9E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59EB2E6A-E28B-52F1-7953-89B241253708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0472B6D-DF3F-629B-0EEC-C58C183AB3A4}"/>
              </a:ext>
            </a:extLst>
          </p:cNvPr>
          <p:cNvSpPr txBox="1"/>
          <p:nvPr/>
        </p:nvSpPr>
        <p:spPr>
          <a:xfrm>
            <a:off x="3318151" y="4244888"/>
            <a:ext cx="59728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en-US" altLang="zh-CN" sz="1200">
                <a:solidFill>
                  <a:prstClr val="white">
                    <a:alpha val="88000"/>
                  </a:prstClr>
                </a:solidFill>
                <a:latin typeface="Arial" panose="020B0604020202020204" pitchFamily="34" charset="0"/>
                <a:ea typeface="汉仪正圆-75W" panose="00020600040101010101" charset="-122"/>
                <a:cs typeface="Arial" panose="020B0604020202020204" pitchFamily="34" charset="0"/>
              </a:rPr>
              <a:t>THE DEPLOYMENT PLAN IN THE FUTURE</a:t>
            </a:r>
            <a:endParaRPr lang="zh-CN" altLang="en-US" sz="1200">
              <a:solidFill>
                <a:prstClr val="white">
                  <a:alpha val="88000"/>
                </a:prstClr>
              </a:solidFill>
              <a:latin typeface="Arial" panose="020B0604020202020204" pitchFamily="34" charset="0"/>
              <a:ea typeface="汉仪正圆-75W" panose="00020600040101010101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534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9B665100-4722-66EA-5657-63C1D9C1EF4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40351" y="78527"/>
            <a:ext cx="3419831" cy="77031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0D94FD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未来部署规划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6C7B852-9BC8-310A-B57E-885C16C88438}"/>
              </a:ext>
            </a:extLst>
          </p:cNvPr>
          <p:cNvSpPr/>
          <p:nvPr/>
        </p:nvSpPr>
        <p:spPr>
          <a:xfrm>
            <a:off x="766763" y="-688825"/>
            <a:ext cx="639198" cy="15604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1000">
                <a:srgbClr val="007ACD"/>
              </a:gs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14FE78-81A7-6830-A761-74D6AF2C2E6C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D7FFCF-1C34-24D4-E91B-7D30FCC3821A}"/>
              </a:ext>
            </a:extLst>
          </p:cNvPr>
          <p:cNvSpPr txBox="1"/>
          <p:nvPr/>
        </p:nvSpPr>
        <p:spPr>
          <a:xfrm>
            <a:off x="783958" y="226078"/>
            <a:ext cx="63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04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2500103-48F1-D7CF-FB61-E980D45C946C}"/>
              </a:ext>
            </a:extLst>
          </p:cNvPr>
          <p:cNvGrpSpPr/>
          <p:nvPr/>
        </p:nvGrpSpPr>
        <p:grpSpPr>
          <a:xfrm>
            <a:off x="-5389" y="5299747"/>
            <a:ext cx="1132838" cy="1572600"/>
            <a:chOff x="8540" y="5230178"/>
            <a:chExt cx="1295769" cy="1637112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062BC62-EF29-3B5E-4B3B-50995280AEFE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2DAE97E-AA63-61A9-B951-1B2EB387922D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7859885-5EBA-DB64-81FC-C7C80FBCCFE4}"/>
              </a:ext>
            </a:extLst>
          </p:cNvPr>
          <p:cNvGrpSpPr/>
          <p:nvPr/>
        </p:nvGrpSpPr>
        <p:grpSpPr>
          <a:xfrm flipH="1">
            <a:off x="11059162" y="5295283"/>
            <a:ext cx="1132838" cy="1572600"/>
            <a:chOff x="8540" y="5230178"/>
            <a:chExt cx="1295769" cy="1637112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78B3984-461C-ABA3-9EC7-E76D8DBFC187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14723DE-12AB-2C87-55B3-167891CE2FE4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C5A4A8A-2BBE-67FE-D5A6-83C33A93FD7D}"/>
              </a:ext>
            </a:extLst>
          </p:cNvPr>
          <p:cNvCxnSpPr>
            <a:cxnSpLocks/>
          </p:cNvCxnSpPr>
          <p:nvPr/>
        </p:nvCxnSpPr>
        <p:spPr>
          <a:xfrm>
            <a:off x="-13524" y="871603"/>
            <a:ext cx="122190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5">
            <a:extLst>
              <a:ext uri="{FF2B5EF4-FFF2-40B4-BE49-F238E27FC236}">
                <a16:creationId xmlns:a16="http://schemas.microsoft.com/office/drawing/2014/main" id="{494773D5-D075-3AC7-B81C-A04F89CA6EA3}"/>
              </a:ext>
            </a:extLst>
          </p:cNvPr>
          <p:cNvSpPr>
            <a:spLocks/>
          </p:cNvSpPr>
          <p:nvPr/>
        </p:nvSpPr>
        <p:spPr bwMode="auto">
          <a:xfrm>
            <a:off x="8152393" y="3359472"/>
            <a:ext cx="2001915" cy="2333048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78C95462-E8E0-3F43-D07B-F0F01209115E}"/>
              </a:ext>
            </a:extLst>
          </p:cNvPr>
          <p:cNvSpPr>
            <a:spLocks/>
          </p:cNvSpPr>
          <p:nvPr/>
        </p:nvSpPr>
        <p:spPr bwMode="auto">
          <a:xfrm>
            <a:off x="9206075" y="1556792"/>
            <a:ext cx="2001917" cy="2333049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9D16AE4A-9CB3-F405-A6CC-12AE52FA24B8}"/>
              </a:ext>
            </a:extLst>
          </p:cNvPr>
          <p:cNvSpPr>
            <a:spLocks/>
          </p:cNvSpPr>
          <p:nvPr/>
        </p:nvSpPr>
        <p:spPr bwMode="auto">
          <a:xfrm>
            <a:off x="1082859" y="1556792"/>
            <a:ext cx="2001915" cy="2333048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92D0981D-19B6-30C9-6159-ACF7CB8A59FB}"/>
              </a:ext>
            </a:extLst>
          </p:cNvPr>
          <p:cNvSpPr>
            <a:spLocks/>
          </p:cNvSpPr>
          <p:nvPr/>
        </p:nvSpPr>
        <p:spPr bwMode="auto">
          <a:xfrm>
            <a:off x="6159002" y="2195167"/>
            <a:ext cx="2001915" cy="2333048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EF4FC92E-E6B7-51EE-0157-8BFD93E817B0}"/>
              </a:ext>
            </a:extLst>
          </p:cNvPr>
          <p:cNvSpPr>
            <a:spLocks/>
          </p:cNvSpPr>
          <p:nvPr/>
        </p:nvSpPr>
        <p:spPr bwMode="auto">
          <a:xfrm>
            <a:off x="4121411" y="2192948"/>
            <a:ext cx="2001915" cy="2333048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4" name="Freeform 5">
            <a:extLst>
              <a:ext uri="{FF2B5EF4-FFF2-40B4-BE49-F238E27FC236}">
                <a16:creationId xmlns:a16="http://schemas.microsoft.com/office/drawing/2014/main" id="{F96D9C9E-8936-FFBB-70EC-2729682F667E}"/>
              </a:ext>
            </a:extLst>
          </p:cNvPr>
          <p:cNvSpPr>
            <a:spLocks/>
          </p:cNvSpPr>
          <p:nvPr/>
        </p:nvSpPr>
        <p:spPr bwMode="auto">
          <a:xfrm>
            <a:off x="2128019" y="3359472"/>
            <a:ext cx="2001917" cy="2333049"/>
          </a:xfrm>
          <a:custGeom>
            <a:avLst/>
            <a:gdLst>
              <a:gd name="T0" fmla="*/ 589 w 1178"/>
              <a:gd name="T1" fmla="*/ 1336 h 1336"/>
              <a:gd name="T2" fmla="*/ 547 w 1178"/>
              <a:gd name="T3" fmla="*/ 1324 h 1336"/>
              <a:gd name="T4" fmla="*/ 42 w 1178"/>
              <a:gd name="T5" fmla="*/ 1032 h 1336"/>
              <a:gd name="T6" fmla="*/ 0 w 1178"/>
              <a:gd name="T7" fmla="*/ 959 h 1336"/>
              <a:gd name="T8" fmla="*/ 0 w 1178"/>
              <a:gd name="T9" fmla="*/ 376 h 1336"/>
              <a:gd name="T10" fmla="*/ 42 w 1178"/>
              <a:gd name="T11" fmla="*/ 303 h 1336"/>
              <a:gd name="T12" fmla="*/ 547 w 1178"/>
              <a:gd name="T13" fmla="*/ 11 h 1336"/>
              <a:gd name="T14" fmla="*/ 589 w 1178"/>
              <a:gd name="T15" fmla="*/ 0 h 1336"/>
              <a:gd name="T16" fmla="*/ 631 w 1178"/>
              <a:gd name="T17" fmla="*/ 11 h 1336"/>
              <a:gd name="T18" fmla="*/ 1136 w 1178"/>
              <a:gd name="T19" fmla="*/ 303 h 1336"/>
              <a:gd name="T20" fmla="*/ 1178 w 1178"/>
              <a:gd name="T21" fmla="*/ 376 h 1336"/>
              <a:gd name="T22" fmla="*/ 1178 w 1178"/>
              <a:gd name="T23" fmla="*/ 959 h 1336"/>
              <a:gd name="T24" fmla="*/ 1136 w 1178"/>
              <a:gd name="T25" fmla="*/ 1032 h 1336"/>
              <a:gd name="T26" fmla="*/ 631 w 1178"/>
              <a:gd name="T27" fmla="*/ 1324 h 1336"/>
              <a:gd name="T28" fmla="*/ 589 w 1178"/>
              <a:gd name="T29" fmla="*/ 1336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8" h="1336">
                <a:moveTo>
                  <a:pt x="589" y="1336"/>
                </a:moveTo>
                <a:cubicBezTo>
                  <a:pt x="574" y="1336"/>
                  <a:pt x="560" y="1332"/>
                  <a:pt x="547" y="1324"/>
                </a:cubicBezTo>
                <a:cubicBezTo>
                  <a:pt x="42" y="1032"/>
                  <a:pt x="42" y="1032"/>
                  <a:pt x="42" y="1032"/>
                </a:cubicBezTo>
                <a:cubicBezTo>
                  <a:pt x="16" y="1017"/>
                  <a:pt x="0" y="989"/>
                  <a:pt x="0" y="959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46"/>
                  <a:pt x="16" y="318"/>
                  <a:pt x="42" y="303"/>
                </a:cubicBezTo>
                <a:cubicBezTo>
                  <a:pt x="547" y="11"/>
                  <a:pt x="547" y="11"/>
                  <a:pt x="547" y="11"/>
                </a:cubicBezTo>
                <a:cubicBezTo>
                  <a:pt x="560" y="4"/>
                  <a:pt x="574" y="0"/>
                  <a:pt x="589" y="0"/>
                </a:cubicBezTo>
                <a:cubicBezTo>
                  <a:pt x="604" y="0"/>
                  <a:pt x="618" y="4"/>
                  <a:pt x="631" y="11"/>
                </a:cubicBezTo>
                <a:cubicBezTo>
                  <a:pt x="1136" y="303"/>
                  <a:pt x="1136" y="303"/>
                  <a:pt x="1136" y="303"/>
                </a:cubicBezTo>
                <a:cubicBezTo>
                  <a:pt x="1162" y="318"/>
                  <a:pt x="1178" y="346"/>
                  <a:pt x="1178" y="376"/>
                </a:cubicBezTo>
                <a:cubicBezTo>
                  <a:pt x="1178" y="959"/>
                  <a:pt x="1178" y="959"/>
                  <a:pt x="1178" y="959"/>
                </a:cubicBezTo>
                <a:cubicBezTo>
                  <a:pt x="1178" y="989"/>
                  <a:pt x="1162" y="1017"/>
                  <a:pt x="1136" y="1032"/>
                </a:cubicBezTo>
                <a:cubicBezTo>
                  <a:pt x="631" y="1324"/>
                  <a:pt x="631" y="1324"/>
                  <a:pt x="631" y="1324"/>
                </a:cubicBezTo>
                <a:cubicBezTo>
                  <a:pt x="618" y="1332"/>
                  <a:pt x="604" y="1336"/>
                  <a:pt x="589" y="13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C348A67-E7B0-D50C-6737-B60D8C74F960}"/>
              </a:ext>
            </a:extLst>
          </p:cNvPr>
          <p:cNvSpPr txBox="1"/>
          <p:nvPr/>
        </p:nvSpPr>
        <p:spPr>
          <a:xfrm>
            <a:off x="798422" y="2182226"/>
            <a:ext cx="25707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1200" cap="none" spc="300" normalizeH="0" baseline="0" noProof="0">
                <a:ln>
                  <a:noFill/>
                </a:ln>
                <a:gradFill flip="none" rotWithShape="1">
                  <a:gsLst>
                    <a:gs pos="17000">
                      <a:srgbClr val="00A6EE">
                        <a:alpha val="0"/>
                      </a:srgbClr>
                    </a:gs>
                    <a:gs pos="100000">
                      <a:srgbClr val="00A6EE">
                        <a:alpha val="80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+mn-ea"/>
                <a:cs typeface="阿里巴巴普惠体 H" panose="00020600040101010101" pitchFamily="18" charset="-122"/>
              </a:rPr>
              <a:t>01</a:t>
            </a:r>
            <a:endParaRPr kumimoji="0" lang="zh-CN" altLang="en-US" sz="3200" b="1" i="1" u="none" strike="noStrike" kern="1200" cap="none" spc="300" normalizeH="0" baseline="0" noProof="0">
              <a:ln>
                <a:noFill/>
              </a:ln>
              <a:gradFill flip="none" rotWithShape="1">
                <a:gsLst>
                  <a:gs pos="17000">
                    <a:srgbClr val="00A6EE">
                      <a:alpha val="0"/>
                    </a:srgbClr>
                  </a:gs>
                  <a:gs pos="100000">
                    <a:srgbClr val="00A6EE">
                      <a:alpha val="80000"/>
                    </a:srgbClr>
                  </a:gs>
                </a:gsLst>
                <a:lin ang="16200000" scaled="1"/>
                <a:tileRect/>
              </a:gradFill>
              <a:effectLst/>
              <a:uLnTx/>
              <a:uFillTx/>
              <a:latin typeface="+mn-ea"/>
              <a:cs typeface="阿里巴巴普惠体 H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1131F24-185F-7589-0644-B47A9CAC7D2D}"/>
              </a:ext>
            </a:extLst>
          </p:cNvPr>
          <p:cNvSpPr txBox="1"/>
          <p:nvPr/>
        </p:nvSpPr>
        <p:spPr>
          <a:xfrm>
            <a:off x="1790858" y="3967820"/>
            <a:ext cx="257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i="1" spc="300">
                <a:gradFill flip="none" rotWithShape="1">
                  <a:gsLst>
                    <a:gs pos="17000">
                      <a:srgbClr val="00A6EE">
                        <a:alpha val="0"/>
                      </a:srgbClr>
                    </a:gs>
                    <a:gs pos="100000">
                      <a:srgbClr val="00A6EE">
                        <a:alpha val="80000"/>
                      </a:srgbClr>
                    </a:gs>
                  </a:gsLst>
                  <a:lin ang="16200000" scaled="1"/>
                  <a:tileRect/>
                </a:gradFill>
                <a:latin typeface="+mn-ea"/>
                <a:cs typeface="阿里巴巴普惠体 H" panose="00020600040101010101" pitchFamily="18" charset="-122"/>
              </a:rPr>
              <a:t>02</a:t>
            </a:r>
            <a:endParaRPr lang="zh-CN" altLang="en-US" sz="3200" b="1" i="1" spc="300">
              <a:gradFill flip="none" rotWithShape="1">
                <a:gsLst>
                  <a:gs pos="17000">
                    <a:srgbClr val="00A6EE">
                      <a:alpha val="0"/>
                    </a:srgbClr>
                  </a:gs>
                  <a:gs pos="100000">
                    <a:srgbClr val="00A6EE">
                      <a:alpha val="80000"/>
                    </a:srgbClr>
                  </a:gs>
                </a:gsLst>
                <a:lin ang="16200000" scaled="1"/>
                <a:tileRect/>
              </a:gradFill>
              <a:latin typeface="+mn-ea"/>
              <a:cs typeface="阿里巴巴普惠体 H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3E4EE26-D9AA-6795-1F40-F3B4EAB65E77}"/>
              </a:ext>
            </a:extLst>
          </p:cNvPr>
          <p:cNvSpPr txBox="1"/>
          <p:nvPr/>
        </p:nvSpPr>
        <p:spPr>
          <a:xfrm>
            <a:off x="3823265" y="2815386"/>
            <a:ext cx="257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i="1" spc="300">
                <a:gradFill flip="none" rotWithShape="1">
                  <a:gsLst>
                    <a:gs pos="17000">
                      <a:srgbClr val="00A6EE">
                        <a:alpha val="0"/>
                      </a:srgbClr>
                    </a:gs>
                    <a:gs pos="100000">
                      <a:srgbClr val="00A6EE">
                        <a:alpha val="80000"/>
                      </a:srgbClr>
                    </a:gs>
                  </a:gsLst>
                  <a:lin ang="16200000" scaled="1"/>
                  <a:tileRect/>
                </a:gradFill>
                <a:latin typeface="+mn-ea"/>
                <a:cs typeface="阿里巴巴普惠体 H" panose="00020600040101010101" pitchFamily="18" charset="-122"/>
              </a:rPr>
              <a:t>03</a:t>
            </a:r>
            <a:endParaRPr lang="zh-CN" altLang="en-US" sz="3200" b="1" i="1" spc="300">
              <a:gradFill flip="none" rotWithShape="1">
                <a:gsLst>
                  <a:gs pos="17000">
                    <a:srgbClr val="00A6EE">
                      <a:alpha val="0"/>
                    </a:srgbClr>
                  </a:gs>
                  <a:gs pos="100000">
                    <a:srgbClr val="00A6EE">
                      <a:alpha val="80000"/>
                    </a:srgbClr>
                  </a:gs>
                </a:gsLst>
                <a:lin ang="16200000" scaled="1"/>
                <a:tileRect/>
              </a:gradFill>
              <a:latin typeface="+mn-ea"/>
              <a:cs typeface="阿里巴巴普惠体 H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D866839-1616-9BDA-2F60-072DFD22E006}"/>
              </a:ext>
            </a:extLst>
          </p:cNvPr>
          <p:cNvSpPr txBox="1"/>
          <p:nvPr/>
        </p:nvSpPr>
        <p:spPr>
          <a:xfrm>
            <a:off x="5806525" y="2815386"/>
            <a:ext cx="257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i="1" spc="300">
                <a:gradFill flip="none" rotWithShape="1">
                  <a:gsLst>
                    <a:gs pos="17000">
                      <a:srgbClr val="00A6EE">
                        <a:alpha val="0"/>
                      </a:srgbClr>
                    </a:gs>
                    <a:gs pos="100000">
                      <a:srgbClr val="00A6EE">
                        <a:alpha val="80000"/>
                      </a:srgbClr>
                    </a:gs>
                  </a:gsLst>
                  <a:lin ang="16200000" scaled="1"/>
                  <a:tileRect/>
                </a:gradFill>
                <a:latin typeface="+mn-ea"/>
                <a:cs typeface="阿里巴巴普惠体 H" panose="00020600040101010101" pitchFamily="18" charset="-122"/>
              </a:rPr>
              <a:t>04</a:t>
            </a:r>
            <a:endParaRPr lang="zh-CN" altLang="en-US" sz="3200" b="1" i="1" spc="300">
              <a:gradFill flip="none" rotWithShape="1">
                <a:gsLst>
                  <a:gs pos="17000">
                    <a:srgbClr val="00A6EE">
                      <a:alpha val="0"/>
                    </a:srgbClr>
                  </a:gs>
                  <a:gs pos="100000">
                    <a:srgbClr val="00A6EE">
                      <a:alpha val="80000"/>
                    </a:srgbClr>
                  </a:gs>
                </a:gsLst>
                <a:lin ang="16200000" scaled="1"/>
                <a:tileRect/>
              </a:gradFill>
              <a:latin typeface="+mn-ea"/>
              <a:cs typeface="阿里巴巴普惠体 H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A82A805-4A2B-49B3-177B-7F67431F22F9}"/>
              </a:ext>
            </a:extLst>
          </p:cNvPr>
          <p:cNvSpPr txBox="1"/>
          <p:nvPr/>
        </p:nvSpPr>
        <p:spPr>
          <a:xfrm>
            <a:off x="7886566" y="3967819"/>
            <a:ext cx="257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i="1" spc="300">
                <a:gradFill flip="none" rotWithShape="1">
                  <a:gsLst>
                    <a:gs pos="17000">
                      <a:srgbClr val="00A6EE">
                        <a:alpha val="0"/>
                      </a:srgbClr>
                    </a:gs>
                    <a:gs pos="100000">
                      <a:srgbClr val="00A6EE">
                        <a:alpha val="80000"/>
                      </a:srgbClr>
                    </a:gs>
                  </a:gsLst>
                  <a:lin ang="16200000" scaled="1"/>
                  <a:tileRect/>
                </a:gradFill>
                <a:latin typeface="+mn-ea"/>
                <a:cs typeface="阿里巴巴普惠体 H" panose="00020600040101010101" pitchFamily="18" charset="-122"/>
              </a:rPr>
              <a:t>05</a:t>
            </a:r>
            <a:endParaRPr lang="zh-CN" altLang="en-US" sz="3200" b="1" i="1" spc="300">
              <a:gradFill flip="none" rotWithShape="1">
                <a:gsLst>
                  <a:gs pos="17000">
                    <a:srgbClr val="00A6EE">
                      <a:alpha val="0"/>
                    </a:srgbClr>
                  </a:gs>
                  <a:gs pos="100000">
                    <a:srgbClr val="00A6EE">
                      <a:alpha val="80000"/>
                    </a:srgbClr>
                  </a:gs>
                </a:gsLst>
                <a:lin ang="16200000" scaled="1"/>
                <a:tileRect/>
              </a:gradFill>
              <a:latin typeface="+mn-ea"/>
              <a:cs typeface="阿里巴巴普惠体 H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A0A30C2-21B0-593E-F36C-15D422195CDF}"/>
              </a:ext>
            </a:extLst>
          </p:cNvPr>
          <p:cNvSpPr txBox="1"/>
          <p:nvPr/>
        </p:nvSpPr>
        <p:spPr>
          <a:xfrm>
            <a:off x="8868914" y="2140552"/>
            <a:ext cx="2570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i="1" spc="300">
                <a:gradFill flip="none" rotWithShape="1">
                  <a:gsLst>
                    <a:gs pos="17000">
                      <a:srgbClr val="00A6EE">
                        <a:alpha val="0"/>
                      </a:srgbClr>
                    </a:gs>
                    <a:gs pos="100000">
                      <a:srgbClr val="00A6EE">
                        <a:alpha val="80000"/>
                      </a:srgbClr>
                    </a:gs>
                  </a:gsLst>
                  <a:lin ang="16200000" scaled="1"/>
                  <a:tileRect/>
                </a:gradFill>
                <a:latin typeface="+mn-ea"/>
                <a:cs typeface="阿里巴巴普惠体 H" panose="00020600040101010101" pitchFamily="18" charset="-122"/>
              </a:rPr>
              <a:t>06</a:t>
            </a:r>
            <a:endParaRPr lang="zh-CN" altLang="en-US" sz="3200" b="1" i="1" spc="300">
              <a:gradFill flip="none" rotWithShape="1">
                <a:gsLst>
                  <a:gs pos="17000">
                    <a:srgbClr val="00A6EE">
                      <a:alpha val="0"/>
                    </a:srgbClr>
                  </a:gs>
                  <a:gs pos="100000">
                    <a:srgbClr val="00A6EE">
                      <a:alpha val="80000"/>
                    </a:srgbClr>
                  </a:gs>
                </a:gsLst>
                <a:lin ang="16200000" scaled="1"/>
                <a:tileRect/>
              </a:gradFill>
              <a:latin typeface="+mn-ea"/>
              <a:cs typeface="阿里巴巴普惠体 H" panose="00020600040101010101" pitchFamily="18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5138D3F-01F7-3861-AFC7-721B7454135A}"/>
              </a:ext>
            </a:extLst>
          </p:cNvPr>
          <p:cNvGrpSpPr/>
          <p:nvPr/>
        </p:nvGrpSpPr>
        <p:grpSpPr>
          <a:xfrm>
            <a:off x="1280906" y="2550676"/>
            <a:ext cx="1723549" cy="639246"/>
            <a:chOff x="1280906" y="2550676"/>
            <a:chExt cx="1723549" cy="639246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1EA6002-CCE3-8D1B-30CC-16560392285C}"/>
                </a:ext>
              </a:extLst>
            </p:cNvPr>
            <p:cNvSpPr/>
            <p:nvPr/>
          </p:nvSpPr>
          <p:spPr>
            <a:xfrm>
              <a:off x="1280906" y="2550676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>
                  <a:solidFill>
                    <a:srgbClr val="00A6EE"/>
                  </a:solidFill>
                  <a:effectLst>
                    <a:outerShdw blurRad="165100" sx="102000" sy="102000" algn="ctr" rotWithShape="0">
                      <a:schemeClr val="bg2">
                        <a:alpha val="23000"/>
                      </a:schemeClr>
                    </a:outerShdw>
                  </a:effectLst>
                  <a:latin typeface="江城黑体 700W" panose="020B0800000000000000" pitchFamily="34" charset="-122"/>
                  <a:ea typeface="江城黑体 700W" panose="020B0800000000000000" pitchFamily="34" charset="-122"/>
                </a:rPr>
                <a:t>小标题内容</a:t>
              </a:r>
              <a:endParaRPr lang="zh-CN" altLang="en-US" sz="2400" dirty="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70BE38D9-CB6B-261F-5F55-325FE4918D74}"/>
                </a:ext>
              </a:extLst>
            </p:cNvPr>
            <p:cNvSpPr/>
            <p:nvPr/>
          </p:nvSpPr>
          <p:spPr>
            <a:xfrm>
              <a:off x="1339982" y="2936006"/>
              <a:ext cx="157607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1050">
                  <a:solidFill>
                    <a:schemeClr val="tx1">
                      <a:lumMod val="50000"/>
                      <a:lumOff val="50000"/>
                      <a:alpha val="48000"/>
                    </a:schemeClr>
                  </a:solidFill>
                  <a:latin typeface="Arial" panose="020B0604020202020204" pitchFamily="34" charset="0"/>
                  <a:ea typeface="汉仪正圆-75W" panose="00020600040101010101" charset="-122"/>
                  <a:cs typeface="Arial" panose="020B0604020202020204" pitchFamily="34" charset="0"/>
                </a:rPr>
                <a:t>HEADINGS CONTENT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  <a:alpha val="48000"/>
                  </a:schemeClr>
                </a:solidFill>
                <a:latin typeface="Arial" panose="020B0604020202020204" pitchFamily="34" charset="0"/>
                <a:ea typeface="汉仪正圆-75W" panose="00020600040101010101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EEF206A-187F-8B80-4DB5-5B9831585733}"/>
              </a:ext>
            </a:extLst>
          </p:cNvPr>
          <p:cNvGrpSpPr/>
          <p:nvPr/>
        </p:nvGrpSpPr>
        <p:grpSpPr>
          <a:xfrm>
            <a:off x="2214477" y="4391161"/>
            <a:ext cx="1723549" cy="639246"/>
            <a:chOff x="1280906" y="2550676"/>
            <a:chExt cx="1723549" cy="639246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B2F3BF13-BF3B-AFA7-7B42-5DA90498E936}"/>
                </a:ext>
              </a:extLst>
            </p:cNvPr>
            <p:cNvSpPr/>
            <p:nvPr/>
          </p:nvSpPr>
          <p:spPr>
            <a:xfrm>
              <a:off x="1280906" y="2550676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>
                  <a:solidFill>
                    <a:srgbClr val="00A6EE"/>
                  </a:solidFill>
                  <a:effectLst>
                    <a:outerShdw blurRad="165100" sx="102000" sy="102000" algn="ctr" rotWithShape="0">
                      <a:schemeClr val="bg2">
                        <a:alpha val="23000"/>
                      </a:schemeClr>
                    </a:outerShdw>
                  </a:effectLst>
                  <a:latin typeface="江城黑体 700W" panose="020B0800000000000000" pitchFamily="34" charset="-122"/>
                  <a:ea typeface="江城黑体 700W" panose="020B0800000000000000" pitchFamily="34" charset="-122"/>
                </a:rPr>
                <a:t>小标题内容</a:t>
              </a:r>
              <a:endParaRPr lang="zh-CN" altLang="en-US" sz="2400" dirty="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8F8C95C9-CE1E-7EFE-F371-6CCEFA88BE05}"/>
                </a:ext>
              </a:extLst>
            </p:cNvPr>
            <p:cNvSpPr/>
            <p:nvPr/>
          </p:nvSpPr>
          <p:spPr>
            <a:xfrm>
              <a:off x="1339982" y="2936006"/>
              <a:ext cx="157607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1050">
                  <a:solidFill>
                    <a:schemeClr val="tx1">
                      <a:lumMod val="50000"/>
                      <a:lumOff val="50000"/>
                      <a:alpha val="48000"/>
                    </a:schemeClr>
                  </a:solidFill>
                  <a:latin typeface="Arial" panose="020B0604020202020204" pitchFamily="34" charset="0"/>
                  <a:ea typeface="汉仪正圆-75W" panose="00020600040101010101" charset="-122"/>
                  <a:cs typeface="Arial" panose="020B0604020202020204" pitchFamily="34" charset="0"/>
                </a:rPr>
                <a:t>HEADINGS CONTENT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  <a:alpha val="48000"/>
                  </a:schemeClr>
                </a:solidFill>
                <a:latin typeface="Arial" panose="020B0604020202020204" pitchFamily="34" charset="0"/>
                <a:ea typeface="汉仪正圆-75W" panose="00020600040101010101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1661B5A-625A-2F35-4CD3-370ACB213CDE}"/>
              </a:ext>
            </a:extLst>
          </p:cNvPr>
          <p:cNvGrpSpPr/>
          <p:nvPr/>
        </p:nvGrpSpPr>
        <p:grpSpPr>
          <a:xfrm>
            <a:off x="4268731" y="3230654"/>
            <a:ext cx="1723549" cy="639246"/>
            <a:chOff x="1280906" y="2550676"/>
            <a:chExt cx="1723549" cy="639246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B2401946-825B-A8D1-73C7-6B942460E787}"/>
                </a:ext>
              </a:extLst>
            </p:cNvPr>
            <p:cNvSpPr/>
            <p:nvPr/>
          </p:nvSpPr>
          <p:spPr>
            <a:xfrm>
              <a:off x="1280906" y="2550676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>
                  <a:solidFill>
                    <a:srgbClr val="00A6EE"/>
                  </a:solidFill>
                  <a:effectLst>
                    <a:outerShdw blurRad="165100" sx="102000" sy="102000" algn="ctr" rotWithShape="0">
                      <a:schemeClr val="bg2">
                        <a:alpha val="23000"/>
                      </a:schemeClr>
                    </a:outerShdw>
                  </a:effectLst>
                  <a:latin typeface="江城黑体 700W" panose="020B0800000000000000" pitchFamily="34" charset="-122"/>
                  <a:ea typeface="江城黑体 700W" panose="020B0800000000000000" pitchFamily="34" charset="-122"/>
                </a:rPr>
                <a:t>小标题内容</a:t>
              </a:r>
              <a:endParaRPr lang="zh-CN" altLang="en-US" sz="2400" dirty="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9CAF5DA9-97A4-9774-B44A-7D8167F2D80F}"/>
                </a:ext>
              </a:extLst>
            </p:cNvPr>
            <p:cNvSpPr/>
            <p:nvPr/>
          </p:nvSpPr>
          <p:spPr>
            <a:xfrm>
              <a:off x="1339982" y="2936006"/>
              <a:ext cx="157607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1050">
                  <a:solidFill>
                    <a:schemeClr val="tx1">
                      <a:lumMod val="50000"/>
                      <a:lumOff val="50000"/>
                      <a:alpha val="48000"/>
                    </a:schemeClr>
                  </a:solidFill>
                  <a:latin typeface="Arial" panose="020B0604020202020204" pitchFamily="34" charset="0"/>
                  <a:ea typeface="汉仪正圆-75W" panose="00020600040101010101" charset="-122"/>
                  <a:cs typeface="Arial" panose="020B0604020202020204" pitchFamily="34" charset="0"/>
                </a:rPr>
                <a:t>HEADINGS CONTENT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  <a:alpha val="48000"/>
                  </a:schemeClr>
                </a:solidFill>
                <a:latin typeface="Arial" panose="020B0604020202020204" pitchFamily="34" charset="0"/>
                <a:ea typeface="汉仪正圆-75W" panose="00020600040101010101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4513D1A-B68F-DABA-8CDA-C7B52834B39B}"/>
              </a:ext>
            </a:extLst>
          </p:cNvPr>
          <p:cNvGrpSpPr/>
          <p:nvPr/>
        </p:nvGrpSpPr>
        <p:grpSpPr>
          <a:xfrm>
            <a:off x="6270769" y="3250594"/>
            <a:ext cx="1723549" cy="639246"/>
            <a:chOff x="1280906" y="2550676"/>
            <a:chExt cx="1723549" cy="639246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AD142CF1-CE8F-FA76-11EF-6571898DF06F}"/>
                </a:ext>
              </a:extLst>
            </p:cNvPr>
            <p:cNvSpPr/>
            <p:nvPr/>
          </p:nvSpPr>
          <p:spPr>
            <a:xfrm>
              <a:off x="1280906" y="2550676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>
                  <a:solidFill>
                    <a:srgbClr val="00A6EE"/>
                  </a:solidFill>
                  <a:effectLst>
                    <a:outerShdw blurRad="165100" sx="102000" sy="102000" algn="ctr" rotWithShape="0">
                      <a:schemeClr val="bg2">
                        <a:alpha val="23000"/>
                      </a:schemeClr>
                    </a:outerShdw>
                  </a:effectLst>
                  <a:latin typeface="江城黑体 700W" panose="020B0800000000000000" pitchFamily="34" charset="-122"/>
                  <a:ea typeface="江城黑体 700W" panose="020B0800000000000000" pitchFamily="34" charset="-122"/>
                </a:rPr>
                <a:t>小标题内容</a:t>
              </a:r>
              <a:endParaRPr lang="zh-CN" altLang="en-US" sz="2400" dirty="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548D1292-5888-BCCF-6B0E-CFF4A8427CB9}"/>
                </a:ext>
              </a:extLst>
            </p:cNvPr>
            <p:cNvSpPr/>
            <p:nvPr/>
          </p:nvSpPr>
          <p:spPr>
            <a:xfrm>
              <a:off x="1339982" y="2936006"/>
              <a:ext cx="157607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1050">
                  <a:solidFill>
                    <a:schemeClr val="tx1">
                      <a:lumMod val="50000"/>
                      <a:lumOff val="50000"/>
                      <a:alpha val="48000"/>
                    </a:schemeClr>
                  </a:solidFill>
                  <a:latin typeface="Arial" panose="020B0604020202020204" pitchFamily="34" charset="0"/>
                  <a:ea typeface="汉仪正圆-75W" panose="00020600040101010101" charset="-122"/>
                  <a:cs typeface="Arial" panose="020B0604020202020204" pitchFamily="34" charset="0"/>
                </a:rPr>
                <a:t>HEADINGS CONTENT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  <a:alpha val="48000"/>
                  </a:schemeClr>
                </a:solidFill>
                <a:latin typeface="Arial" panose="020B0604020202020204" pitchFamily="34" charset="0"/>
                <a:ea typeface="汉仪正圆-75W" panose="00020600040101010101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F90C8D44-89EA-0246-2923-1839AD08BD8D}"/>
              </a:ext>
            </a:extLst>
          </p:cNvPr>
          <p:cNvGrpSpPr/>
          <p:nvPr/>
        </p:nvGrpSpPr>
        <p:grpSpPr>
          <a:xfrm>
            <a:off x="9422471" y="2556087"/>
            <a:ext cx="1723549" cy="639246"/>
            <a:chOff x="1280906" y="2550676"/>
            <a:chExt cx="1723549" cy="639246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37B567DD-F8D9-5F39-DE56-687E54C9ECCB}"/>
                </a:ext>
              </a:extLst>
            </p:cNvPr>
            <p:cNvSpPr/>
            <p:nvPr/>
          </p:nvSpPr>
          <p:spPr>
            <a:xfrm>
              <a:off x="1280906" y="2550676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>
                  <a:solidFill>
                    <a:srgbClr val="00A6EE"/>
                  </a:solidFill>
                  <a:effectLst>
                    <a:outerShdw blurRad="165100" sx="102000" sy="102000" algn="ctr" rotWithShape="0">
                      <a:schemeClr val="bg2">
                        <a:alpha val="23000"/>
                      </a:schemeClr>
                    </a:outerShdw>
                  </a:effectLst>
                  <a:latin typeface="江城黑体 700W" panose="020B0800000000000000" pitchFamily="34" charset="-122"/>
                  <a:ea typeface="江城黑体 700W" panose="020B0800000000000000" pitchFamily="34" charset="-122"/>
                </a:rPr>
                <a:t>小标题内容</a:t>
              </a:r>
              <a:endParaRPr lang="zh-CN" altLang="en-US" sz="2400" dirty="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3A833389-9A99-1E0B-F79F-11B72060FA46}"/>
                </a:ext>
              </a:extLst>
            </p:cNvPr>
            <p:cNvSpPr/>
            <p:nvPr/>
          </p:nvSpPr>
          <p:spPr>
            <a:xfrm>
              <a:off x="1339982" y="2936006"/>
              <a:ext cx="157607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1050">
                  <a:solidFill>
                    <a:schemeClr val="tx1">
                      <a:lumMod val="50000"/>
                      <a:lumOff val="50000"/>
                      <a:alpha val="48000"/>
                    </a:schemeClr>
                  </a:solidFill>
                  <a:latin typeface="Arial" panose="020B0604020202020204" pitchFamily="34" charset="0"/>
                  <a:ea typeface="汉仪正圆-75W" panose="00020600040101010101" charset="-122"/>
                  <a:cs typeface="Arial" panose="020B0604020202020204" pitchFamily="34" charset="0"/>
                </a:rPr>
                <a:t>HEADINGS CONTENT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  <a:alpha val="48000"/>
                  </a:schemeClr>
                </a:solidFill>
                <a:latin typeface="Arial" panose="020B0604020202020204" pitchFamily="34" charset="0"/>
                <a:ea typeface="汉仪正圆-75W" panose="00020600040101010101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F97ED73-FE1D-B15C-9119-6F1D35A62E4B}"/>
              </a:ext>
            </a:extLst>
          </p:cNvPr>
          <p:cNvGrpSpPr/>
          <p:nvPr/>
        </p:nvGrpSpPr>
        <p:grpSpPr>
          <a:xfrm>
            <a:off x="8347682" y="4310949"/>
            <a:ext cx="1723549" cy="639246"/>
            <a:chOff x="1280906" y="2550676"/>
            <a:chExt cx="1723549" cy="639246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31DA52F9-1FD6-683A-2F34-CAC37242B0E4}"/>
                </a:ext>
              </a:extLst>
            </p:cNvPr>
            <p:cNvSpPr/>
            <p:nvPr/>
          </p:nvSpPr>
          <p:spPr>
            <a:xfrm>
              <a:off x="1280906" y="2550676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>
                  <a:solidFill>
                    <a:srgbClr val="00A6EE"/>
                  </a:solidFill>
                  <a:effectLst>
                    <a:outerShdw blurRad="165100" sx="102000" sy="102000" algn="ctr" rotWithShape="0">
                      <a:schemeClr val="bg2">
                        <a:alpha val="23000"/>
                      </a:schemeClr>
                    </a:outerShdw>
                  </a:effectLst>
                  <a:latin typeface="江城黑体 700W" panose="020B0800000000000000" pitchFamily="34" charset="-122"/>
                  <a:ea typeface="江城黑体 700W" panose="020B0800000000000000" pitchFamily="34" charset="-122"/>
                </a:rPr>
                <a:t>小标题内容</a:t>
              </a:r>
              <a:endParaRPr lang="zh-CN" altLang="en-US" sz="2400" dirty="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7FE006DC-D7EB-0E20-E149-A037D60C37F1}"/>
                </a:ext>
              </a:extLst>
            </p:cNvPr>
            <p:cNvSpPr/>
            <p:nvPr/>
          </p:nvSpPr>
          <p:spPr>
            <a:xfrm>
              <a:off x="1339982" y="2936006"/>
              <a:ext cx="157607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1050">
                  <a:solidFill>
                    <a:schemeClr val="tx1">
                      <a:lumMod val="50000"/>
                      <a:lumOff val="50000"/>
                      <a:alpha val="48000"/>
                    </a:schemeClr>
                  </a:solidFill>
                  <a:latin typeface="Arial" panose="020B0604020202020204" pitchFamily="34" charset="0"/>
                  <a:ea typeface="汉仪正圆-75W" panose="00020600040101010101" charset="-122"/>
                  <a:cs typeface="Arial" panose="020B0604020202020204" pitchFamily="34" charset="0"/>
                </a:rPr>
                <a:t>HEADINGS CONTENT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  <a:alpha val="48000"/>
                  </a:schemeClr>
                </a:solidFill>
                <a:latin typeface="Arial" panose="020B0604020202020204" pitchFamily="34" charset="0"/>
                <a:ea typeface="汉仪正圆-75W" panose="00020600040101010101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16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9B665100-4722-66EA-5657-63C1D9C1EF4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40351" y="78527"/>
            <a:ext cx="3419831" cy="77031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0D94FD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未来部署规划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6C7B852-9BC8-310A-B57E-885C16C88438}"/>
              </a:ext>
            </a:extLst>
          </p:cNvPr>
          <p:cNvSpPr/>
          <p:nvPr/>
        </p:nvSpPr>
        <p:spPr>
          <a:xfrm>
            <a:off x="766763" y="-688825"/>
            <a:ext cx="639198" cy="15604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1000">
                <a:srgbClr val="007ACD"/>
              </a:gs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14FE78-81A7-6830-A761-74D6AF2C2E6C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D7FFCF-1C34-24D4-E91B-7D30FCC3821A}"/>
              </a:ext>
            </a:extLst>
          </p:cNvPr>
          <p:cNvSpPr txBox="1"/>
          <p:nvPr/>
        </p:nvSpPr>
        <p:spPr>
          <a:xfrm>
            <a:off x="783958" y="226078"/>
            <a:ext cx="63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04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C5A4A8A-2BBE-67FE-D5A6-83C33A93FD7D}"/>
              </a:ext>
            </a:extLst>
          </p:cNvPr>
          <p:cNvCxnSpPr>
            <a:cxnSpLocks/>
          </p:cNvCxnSpPr>
          <p:nvPr/>
        </p:nvCxnSpPr>
        <p:spPr>
          <a:xfrm>
            <a:off x="-13524" y="871603"/>
            <a:ext cx="122190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CD1EA46-4F46-1871-09A8-467161CFE44E}"/>
              </a:ext>
            </a:extLst>
          </p:cNvPr>
          <p:cNvGrpSpPr/>
          <p:nvPr/>
        </p:nvGrpSpPr>
        <p:grpSpPr>
          <a:xfrm>
            <a:off x="2850835" y="-1599192"/>
            <a:ext cx="8565401" cy="11972762"/>
            <a:chOff x="1613365" y="-3984693"/>
            <a:chExt cx="11778001" cy="16122788"/>
          </a:xfrm>
        </p:grpSpPr>
        <p:sp>
          <p:nvSpPr>
            <p:cNvPr id="4" name="形状 3">
              <a:extLst>
                <a:ext uri="{FF2B5EF4-FFF2-40B4-BE49-F238E27FC236}">
                  <a16:creationId xmlns:a16="http://schemas.microsoft.com/office/drawing/2014/main" id="{E91E29C1-52CC-9F73-7C5C-71F8A2CE133A}"/>
                </a:ext>
              </a:extLst>
            </p:cNvPr>
            <p:cNvSpPr/>
            <p:nvPr/>
          </p:nvSpPr>
          <p:spPr>
            <a:xfrm rot="18830404" flipV="1">
              <a:off x="-559028" y="-1812300"/>
              <a:ext cx="16122788" cy="11778001"/>
            </a:xfrm>
            <a:prstGeom prst="swooshArrow">
              <a:avLst>
                <a:gd name="adj1" fmla="val 26748"/>
                <a:gd name="adj2" fmla="val 37948"/>
              </a:avLst>
            </a:prstGeom>
            <a:gradFill>
              <a:gsLst>
                <a:gs pos="6000">
                  <a:srgbClr val="0078F0"/>
                </a:gs>
                <a:gs pos="99000">
                  <a:srgbClr val="0777CA"/>
                </a:gs>
              </a:gsLst>
              <a:lin ang="0" scaled="0"/>
            </a:gradFill>
            <a:ln>
              <a:noFill/>
            </a:ln>
            <a:effectLst>
              <a:outerShdw blurRad="469900" dist="228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形状 4">
              <a:extLst>
                <a:ext uri="{FF2B5EF4-FFF2-40B4-BE49-F238E27FC236}">
                  <a16:creationId xmlns:a16="http://schemas.microsoft.com/office/drawing/2014/main" id="{9EFDF1A5-6936-5DE9-D46C-B6480CD67DC5}"/>
                </a:ext>
              </a:extLst>
            </p:cNvPr>
            <p:cNvSpPr/>
            <p:nvPr/>
          </p:nvSpPr>
          <p:spPr>
            <a:xfrm rot="19080329" flipV="1">
              <a:off x="4869942" y="3181664"/>
              <a:ext cx="6931665" cy="5063715"/>
            </a:xfrm>
            <a:prstGeom prst="swooshArrow">
              <a:avLst>
                <a:gd name="adj1" fmla="val 26748"/>
                <a:gd name="adj2" fmla="val 37834"/>
              </a:avLst>
            </a:prstGeom>
            <a:gradFill>
              <a:gsLst>
                <a:gs pos="66000">
                  <a:schemeClr val="bg1">
                    <a:alpha val="12000"/>
                  </a:schemeClr>
                </a:gs>
                <a:gs pos="25000">
                  <a:srgbClr val="00A6EE">
                    <a:alpha val="0"/>
                  </a:srgbClr>
                </a:gs>
                <a:gs pos="100000">
                  <a:schemeClr val="bg1">
                    <a:alpha val="23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形状 6">
              <a:extLst>
                <a:ext uri="{FF2B5EF4-FFF2-40B4-BE49-F238E27FC236}">
                  <a16:creationId xmlns:a16="http://schemas.microsoft.com/office/drawing/2014/main" id="{464FA2E3-48E2-FF04-4F5B-0D934401C204}"/>
                </a:ext>
              </a:extLst>
            </p:cNvPr>
            <p:cNvSpPr/>
            <p:nvPr/>
          </p:nvSpPr>
          <p:spPr>
            <a:xfrm rot="19122974" flipV="1">
              <a:off x="6074424" y="3641553"/>
              <a:ext cx="3344217" cy="2443014"/>
            </a:xfrm>
            <a:prstGeom prst="swooshArrow">
              <a:avLst>
                <a:gd name="adj1" fmla="val 26748"/>
                <a:gd name="adj2" fmla="val 37834"/>
              </a:avLst>
            </a:prstGeom>
            <a:gradFill>
              <a:gsLst>
                <a:gs pos="66000">
                  <a:schemeClr val="bg1">
                    <a:alpha val="24000"/>
                  </a:schemeClr>
                </a:gs>
                <a:gs pos="25000">
                  <a:srgbClr val="00A6EE">
                    <a:alpha val="0"/>
                  </a:srgbClr>
                </a:gs>
                <a:gs pos="100000">
                  <a:schemeClr val="bg1">
                    <a:alpha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形状 7">
              <a:extLst>
                <a:ext uri="{FF2B5EF4-FFF2-40B4-BE49-F238E27FC236}">
                  <a16:creationId xmlns:a16="http://schemas.microsoft.com/office/drawing/2014/main" id="{2BE962FF-CF41-3BEE-6E47-7396094B0972}"/>
                </a:ext>
              </a:extLst>
            </p:cNvPr>
            <p:cNvSpPr/>
            <p:nvPr/>
          </p:nvSpPr>
          <p:spPr>
            <a:xfrm rot="18926613" flipV="1">
              <a:off x="3866426" y="3628796"/>
              <a:ext cx="3376871" cy="2466867"/>
            </a:xfrm>
            <a:prstGeom prst="swooshArrow">
              <a:avLst>
                <a:gd name="adj1" fmla="val 26748"/>
                <a:gd name="adj2" fmla="val 37834"/>
              </a:avLst>
            </a:prstGeom>
            <a:gradFill>
              <a:gsLst>
                <a:gs pos="66000">
                  <a:srgbClr val="00A6EE">
                    <a:alpha val="4000"/>
                  </a:srgbClr>
                </a:gs>
                <a:gs pos="25000">
                  <a:srgbClr val="BAD3EB">
                    <a:alpha val="0"/>
                  </a:srgbClr>
                </a:gs>
                <a:gs pos="100000">
                  <a:srgbClr val="00A6EE">
                    <a:alpha val="15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26B2DF9-96AF-2FEF-F178-41A172BD28F9}"/>
              </a:ext>
            </a:extLst>
          </p:cNvPr>
          <p:cNvGrpSpPr/>
          <p:nvPr/>
        </p:nvGrpSpPr>
        <p:grpSpPr>
          <a:xfrm>
            <a:off x="691731" y="3412135"/>
            <a:ext cx="2398166" cy="2633639"/>
            <a:chOff x="549894" y="3645422"/>
            <a:chExt cx="2398166" cy="263363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C6C2425-990A-6F9A-A667-36195304A971}"/>
                </a:ext>
              </a:extLst>
            </p:cNvPr>
            <p:cNvSpPr txBox="1"/>
            <p:nvPr/>
          </p:nvSpPr>
          <p:spPr>
            <a:xfrm>
              <a:off x="845139" y="4068210"/>
              <a:ext cx="2102921" cy="1104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7800" indent="-17780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sym typeface="汉仪雅酷黑 65W" panose="020B0604020202020204" pitchFamily="34" charset="-122"/>
                </a:rPr>
                <a:t>请在文本框中填写内容，请在文本框中填写内容，请在文本框中填写内容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6257B50-488B-6B68-84EF-98296869E405}"/>
                </a:ext>
              </a:extLst>
            </p:cNvPr>
            <p:cNvSpPr txBox="1"/>
            <p:nvPr/>
          </p:nvSpPr>
          <p:spPr>
            <a:xfrm>
              <a:off x="899291" y="3645422"/>
              <a:ext cx="1928963" cy="504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>
                  <a:solidFill>
                    <a:srgbClr val="0777C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规划一</a:t>
              </a:r>
              <a:endParaRPr lang="zh-CN" altLang="en-US" sz="2400" dirty="0">
                <a:solidFill>
                  <a:srgbClr val="0777C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EAAA293-FB09-D8C9-DD51-940D2897989A}"/>
                </a:ext>
              </a:extLst>
            </p:cNvPr>
            <p:cNvCxnSpPr/>
            <p:nvPr/>
          </p:nvCxnSpPr>
          <p:spPr>
            <a:xfrm>
              <a:off x="660401" y="3928213"/>
              <a:ext cx="0" cy="2350848"/>
            </a:xfrm>
            <a:prstGeom prst="line">
              <a:avLst/>
            </a:prstGeom>
            <a:ln w="19050">
              <a:gradFill>
                <a:gsLst>
                  <a:gs pos="0">
                    <a:srgbClr val="0777CA"/>
                  </a:gs>
                  <a:gs pos="100000">
                    <a:srgbClr val="0777C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888BEAA-11A3-0C27-D702-917C9CA92B4F}"/>
                </a:ext>
              </a:extLst>
            </p:cNvPr>
            <p:cNvGrpSpPr/>
            <p:nvPr/>
          </p:nvGrpSpPr>
          <p:grpSpPr>
            <a:xfrm>
              <a:off x="549894" y="3769867"/>
              <a:ext cx="214488" cy="214488"/>
              <a:chOff x="526283" y="3218464"/>
              <a:chExt cx="261708" cy="261708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48C346B6-873E-BDC5-014E-F0313C00F0AE}"/>
                  </a:ext>
                </a:extLst>
              </p:cNvPr>
              <p:cNvSpPr/>
              <p:nvPr/>
            </p:nvSpPr>
            <p:spPr>
              <a:xfrm>
                <a:off x="573882" y="3266063"/>
                <a:ext cx="166510" cy="166510"/>
              </a:xfrm>
              <a:prstGeom prst="ellipse">
                <a:avLst/>
              </a:prstGeom>
              <a:solidFill>
                <a:srgbClr val="0777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/>
                  <a:ea typeface="阿里巴巴普惠体 R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1E996074-742B-AD13-056A-35C72BF18C31}"/>
                  </a:ext>
                </a:extLst>
              </p:cNvPr>
              <p:cNvSpPr/>
              <p:nvPr/>
            </p:nvSpPr>
            <p:spPr>
              <a:xfrm>
                <a:off x="526283" y="3218464"/>
                <a:ext cx="261708" cy="261708"/>
              </a:xfrm>
              <a:prstGeom prst="ellipse">
                <a:avLst/>
              </a:prstGeom>
              <a:ln w="12700">
                <a:gradFill>
                  <a:gsLst>
                    <a:gs pos="0">
                      <a:srgbClr val="0777CA"/>
                    </a:gs>
                    <a:gs pos="100000">
                      <a:srgbClr val="0078F0">
                        <a:alpha val="0"/>
                      </a:srgbClr>
                    </a:gs>
                    <a:gs pos="68000">
                      <a:srgbClr val="0078F0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/>
                  <a:ea typeface="阿里巴巴普惠体 R"/>
                  <a:cs typeface="+mn-cs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C577910-9CFD-CFCD-4BA8-7303301D82A7}"/>
              </a:ext>
            </a:extLst>
          </p:cNvPr>
          <p:cNvGrpSpPr/>
          <p:nvPr/>
        </p:nvGrpSpPr>
        <p:grpSpPr>
          <a:xfrm>
            <a:off x="3090568" y="3003540"/>
            <a:ext cx="2393559" cy="2251414"/>
            <a:chOff x="549894" y="3654086"/>
            <a:chExt cx="2393559" cy="225141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F6EB2FB3-621E-EBC9-2B14-9A1E887ADE41}"/>
                </a:ext>
              </a:extLst>
            </p:cNvPr>
            <p:cNvSpPr txBox="1"/>
            <p:nvPr/>
          </p:nvSpPr>
          <p:spPr>
            <a:xfrm>
              <a:off x="866877" y="4079079"/>
              <a:ext cx="2076576" cy="1104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7800" indent="-17780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sym typeface="汉仪雅酷黑 65W" panose="020B0604020202020204" pitchFamily="34" charset="-122"/>
                </a:rPr>
                <a:t>请在文本框中填写内容，请在文本框中填写内容，请在文本框中填写内容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91C15815-7F54-D22E-48E9-806925239AB6}"/>
                </a:ext>
              </a:extLst>
            </p:cNvPr>
            <p:cNvSpPr txBox="1"/>
            <p:nvPr/>
          </p:nvSpPr>
          <p:spPr>
            <a:xfrm>
              <a:off x="852337" y="3654086"/>
              <a:ext cx="1763863" cy="504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>
                  <a:solidFill>
                    <a:srgbClr val="0777C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规划二</a:t>
              </a:r>
              <a:endParaRPr lang="zh-CN" altLang="en-US" sz="2400" dirty="0">
                <a:solidFill>
                  <a:srgbClr val="0777C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FBBB1533-5F35-04FC-4953-6749B649E5E4}"/>
                </a:ext>
              </a:extLst>
            </p:cNvPr>
            <p:cNvCxnSpPr/>
            <p:nvPr/>
          </p:nvCxnSpPr>
          <p:spPr>
            <a:xfrm>
              <a:off x="660401" y="3928213"/>
              <a:ext cx="0" cy="1977287"/>
            </a:xfrm>
            <a:prstGeom prst="line">
              <a:avLst/>
            </a:prstGeom>
            <a:ln w="19050">
              <a:gradFill>
                <a:gsLst>
                  <a:gs pos="0">
                    <a:srgbClr val="0777CA"/>
                  </a:gs>
                  <a:gs pos="100000">
                    <a:srgbClr val="0777C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ACF47B09-5B7F-C661-57E6-13C134A6AAF6}"/>
                </a:ext>
              </a:extLst>
            </p:cNvPr>
            <p:cNvGrpSpPr/>
            <p:nvPr/>
          </p:nvGrpSpPr>
          <p:grpSpPr>
            <a:xfrm>
              <a:off x="549894" y="3769867"/>
              <a:ext cx="214488" cy="214488"/>
              <a:chOff x="526283" y="3218464"/>
              <a:chExt cx="261708" cy="261708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371434A-4CEE-02CD-6772-1B232309FEE8}"/>
                  </a:ext>
                </a:extLst>
              </p:cNvPr>
              <p:cNvSpPr/>
              <p:nvPr/>
            </p:nvSpPr>
            <p:spPr>
              <a:xfrm>
                <a:off x="573882" y="3266063"/>
                <a:ext cx="166510" cy="166510"/>
              </a:xfrm>
              <a:prstGeom prst="ellipse">
                <a:avLst/>
              </a:prstGeom>
              <a:solidFill>
                <a:srgbClr val="0777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9BCD19C9-3527-C171-00E3-0F7B3621858C}"/>
                  </a:ext>
                </a:extLst>
              </p:cNvPr>
              <p:cNvSpPr/>
              <p:nvPr/>
            </p:nvSpPr>
            <p:spPr>
              <a:xfrm>
                <a:off x="526283" y="3218464"/>
                <a:ext cx="261708" cy="261708"/>
              </a:xfrm>
              <a:prstGeom prst="ellipse">
                <a:avLst/>
              </a:prstGeom>
              <a:ln w="12700">
                <a:gradFill>
                  <a:gsLst>
                    <a:gs pos="0">
                      <a:srgbClr val="0777CA"/>
                    </a:gs>
                    <a:gs pos="100000">
                      <a:srgbClr val="0078F0">
                        <a:alpha val="0"/>
                      </a:srgbClr>
                    </a:gs>
                    <a:gs pos="68000">
                      <a:srgbClr val="0078F0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black"/>
                  </a:solidFill>
                  <a:latin typeface="Montserrat"/>
                  <a:ea typeface="阿里巴巴普惠体 R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62D5B68-9E7D-0584-A80A-D25E9FCA0E16}"/>
              </a:ext>
            </a:extLst>
          </p:cNvPr>
          <p:cNvGrpSpPr/>
          <p:nvPr/>
        </p:nvGrpSpPr>
        <p:grpSpPr>
          <a:xfrm>
            <a:off x="5469587" y="2444536"/>
            <a:ext cx="2420030" cy="2063726"/>
            <a:chOff x="549894" y="3638574"/>
            <a:chExt cx="2420030" cy="2063726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DD76CABA-D0E9-0B23-912B-748548E377A5}"/>
                </a:ext>
              </a:extLst>
            </p:cNvPr>
            <p:cNvSpPr txBox="1"/>
            <p:nvPr/>
          </p:nvSpPr>
          <p:spPr>
            <a:xfrm>
              <a:off x="852337" y="4075929"/>
              <a:ext cx="1872108" cy="1104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7800" indent="-177800" algn="just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sym typeface="汉仪雅酷黑 65W" panose="020B0604020202020204" pitchFamily="34" charset="-122"/>
                </a:rPr>
                <a:t>请在文本框中填写内容，请在文本框中填写内容，请在文本框中填写内容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760C6123-6D3F-975A-0A03-335AAF889665}"/>
                </a:ext>
              </a:extLst>
            </p:cNvPr>
            <p:cNvSpPr txBox="1"/>
            <p:nvPr/>
          </p:nvSpPr>
          <p:spPr>
            <a:xfrm>
              <a:off x="830511" y="3638574"/>
              <a:ext cx="2139413" cy="504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>
                  <a:solidFill>
                    <a:srgbClr val="0777C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规划三</a:t>
              </a:r>
              <a:endParaRPr lang="zh-CN" altLang="en-US" sz="2400" dirty="0">
                <a:solidFill>
                  <a:srgbClr val="0777C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029D4BF6-067E-B55B-6B40-4993CA3661B1}"/>
                </a:ext>
              </a:extLst>
            </p:cNvPr>
            <p:cNvCxnSpPr/>
            <p:nvPr/>
          </p:nvCxnSpPr>
          <p:spPr>
            <a:xfrm>
              <a:off x="660401" y="3928213"/>
              <a:ext cx="0" cy="1774087"/>
            </a:xfrm>
            <a:prstGeom prst="line">
              <a:avLst/>
            </a:prstGeom>
            <a:ln w="19050">
              <a:gradFill>
                <a:gsLst>
                  <a:gs pos="0">
                    <a:srgbClr val="0777CA"/>
                  </a:gs>
                  <a:gs pos="100000">
                    <a:srgbClr val="0777C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6844D650-E2AF-B15D-3B94-BA8F4CABF7C6}"/>
                </a:ext>
              </a:extLst>
            </p:cNvPr>
            <p:cNvGrpSpPr/>
            <p:nvPr/>
          </p:nvGrpSpPr>
          <p:grpSpPr>
            <a:xfrm>
              <a:off x="549894" y="3769867"/>
              <a:ext cx="214488" cy="214488"/>
              <a:chOff x="526283" y="3218464"/>
              <a:chExt cx="261708" cy="261708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F34498BD-330E-E89E-4B6A-E2C28B5EBA9D}"/>
                  </a:ext>
                </a:extLst>
              </p:cNvPr>
              <p:cNvSpPr/>
              <p:nvPr/>
            </p:nvSpPr>
            <p:spPr>
              <a:xfrm>
                <a:off x="573882" y="3266063"/>
                <a:ext cx="166510" cy="166510"/>
              </a:xfrm>
              <a:prstGeom prst="ellipse">
                <a:avLst/>
              </a:prstGeom>
              <a:solidFill>
                <a:srgbClr val="0777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6BF14C37-F5DD-7080-06FA-9967D5409235}"/>
                  </a:ext>
                </a:extLst>
              </p:cNvPr>
              <p:cNvSpPr/>
              <p:nvPr/>
            </p:nvSpPr>
            <p:spPr>
              <a:xfrm>
                <a:off x="526283" y="3218464"/>
                <a:ext cx="261708" cy="261708"/>
              </a:xfrm>
              <a:prstGeom prst="ellipse">
                <a:avLst/>
              </a:prstGeom>
              <a:ln w="12700">
                <a:gradFill>
                  <a:gsLst>
                    <a:gs pos="0">
                      <a:srgbClr val="0777CA"/>
                    </a:gs>
                    <a:gs pos="100000">
                      <a:srgbClr val="0078F0">
                        <a:alpha val="0"/>
                      </a:srgbClr>
                    </a:gs>
                    <a:gs pos="68000">
                      <a:srgbClr val="0078F0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black"/>
                  </a:solidFill>
                  <a:latin typeface="Montserrat"/>
                  <a:ea typeface="阿里巴巴普惠体 R"/>
                </a:endParaRPr>
              </a:p>
            </p:txBody>
          </p:sp>
        </p:grp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931F03F0-DE77-9747-7D23-7A583EB122E2}"/>
              </a:ext>
            </a:extLst>
          </p:cNvPr>
          <p:cNvGrpSpPr/>
          <p:nvPr/>
        </p:nvGrpSpPr>
        <p:grpSpPr>
          <a:xfrm>
            <a:off x="7656370" y="2001087"/>
            <a:ext cx="1895172" cy="2026560"/>
            <a:chOff x="549894" y="3675740"/>
            <a:chExt cx="1895172" cy="2026560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6BF2C492-A410-2B7C-6CAD-79875E1118F8}"/>
                </a:ext>
              </a:extLst>
            </p:cNvPr>
            <p:cNvSpPr txBox="1"/>
            <p:nvPr/>
          </p:nvSpPr>
          <p:spPr>
            <a:xfrm>
              <a:off x="808203" y="4068991"/>
              <a:ext cx="1636863" cy="5874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7800" indent="-177800" algn="just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sym typeface="汉仪雅酷黑 65W" panose="020B0604020202020204" pitchFamily="34" charset="-122"/>
                </a:rPr>
                <a:t>请在文本框中填写内容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609BEE9F-501F-0534-88E5-F8248F708E8F}"/>
                </a:ext>
              </a:extLst>
            </p:cNvPr>
            <p:cNvSpPr txBox="1"/>
            <p:nvPr/>
          </p:nvSpPr>
          <p:spPr>
            <a:xfrm>
              <a:off x="815909" y="3675740"/>
              <a:ext cx="1142998" cy="504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>
                  <a:solidFill>
                    <a:srgbClr val="0777C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规划四</a:t>
              </a:r>
            </a:p>
          </p:txBody>
        </p: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B5B09DA9-1241-03AC-ECC6-83A5BA76BF24}"/>
                </a:ext>
              </a:extLst>
            </p:cNvPr>
            <p:cNvCxnSpPr/>
            <p:nvPr/>
          </p:nvCxnSpPr>
          <p:spPr>
            <a:xfrm>
              <a:off x="660401" y="3928213"/>
              <a:ext cx="0" cy="1774087"/>
            </a:xfrm>
            <a:prstGeom prst="line">
              <a:avLst/>
            </a:prstGeom>
            <a:ln w="19050">
              <a:gradFill>
                <a:gsLst>
                  <a:gs pos="0">
                    <a:srgbClr val="0777CA"/>
                  </a:gs>
                  <a:gs pos="100000">
                    <a:srgbClr val="0777C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1EFC5721-ED80-7268-370E-31280EA18232}"/>
                </a:ext>
              </a:extLst>
            </p:cNvPr>
            <p:cNvGrpSpPr/>
            <p:nvPr/>
          </p:nvGrpSpPr>
          <p:grpSpPr>
            <a:xfrm>
              <a:off x="549894" y="3769867"/>
              <a:ext cx="214488" cy="214488"/>
              <a:chOff x="526283" y="3218464"/>
              <a:chExt cx="261708" cy="261708"/>
            </a:xfrm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56323E81-B78D-231F-B352-4B8863310C8D}"/>
                  </a:ext>
                </a:extLst>
              </p:cNvPr>
              <p:cNvSpPr/>
              <p:nvPr/>
            </p:nvSpPr>
            <p:spPr>
              <a:xfrm>
                <a:off x="573882" y="3266063"/>
                <a:ext cx="166510" cy="166510"/>
              </a:xfrm>
              <a:prstGeom prst="ellipse">
                <a:avLst/>
              </a:prstGeom>
              <a:solidFill>
                <a:srgbClr val="0777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Montserrat"/>
                  <a:ea typeface="阿里巴巴普惠体 R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4504DCD9-285C-B074-7D6E-1EF491877491}"/>
                  </a:ext>
                </a:extLst>
              </p:cNvPr>
              <p:cNvSpPr/>
              <p:nvPr/>
            </p:nvSpPr>
            <p:spPr>
              <a:xfrm>
                <a:off x="526283" y="3218464"/>
                <a:ext cx="261708" cy="261708"/>
              </a:xfrm>
              <a:prstGeom prst="ellipse">
                <a:avLst/>
              </a:prstGeom>
              <a:ln w="12700">
                <a:gradFill>
                  <a:gsLst>
                    <a:gs pos="0">
                      <a:srgbClr val="0777CA"/>
                    </a:gs>
                    <a:gs pos="100000">
                      <a:srgbClr val="0078F0">
                        <a:alpha val="0"/>
                      </a:srgbClr>
                    </a:gs>
                    <a:gs pos="68000">
                      <a:srgbClr val="0078F0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black"/>
                  </a:solidFill>
                  <a:latin typeface="Montserrat"/>
                  <a:ea typeface="阿里巴巴普惠体 R"/>
                </a:endParaRPr>
              </a:p>
            </p:txBody>
          </p:sp>
        </p:grp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47E552DA-1831-FCFF-239D-EA8F2E67E3DD}"/>
              </a:ext>
            </a:extLst>
          </p:cNvPr>
          <p:cNvGrpSpPr/>
          <p:nvPr/>
        </p:nvGrpSpPr>
        <p:grpSpPr>
          <a:xfrm>
            <a:off x="766763" y="1193884"/>
            <a:ext cx="822960" cy="493776"/>
            <a:chOff x="347472" y="329184"/>
            <a:chExt cx="822960" cy="493776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8F9F451C-59BA-215A-9CC9-2F3F220730FD}"/>
                </a:ext>
              </a:extLst>
            </p:cNvPr>
            <p:cNvSpPr/>
            <p:nvPr/>
          </p:nvSpPr>
          <p:spPr>
            <a:xfrm>
              <a:off x="347472" y="329184"/>
              <a:ext cx="493776" cy="493776"/>
            </a:xfrm>
            <a:prstGeom prst="ellipse">
              <a:avLst/>
            </a:prstGeom>
            <a:solidFill>
              <a:srgbClr val="0078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11AC0727-0227-19BB-9737-879A85FEBCE7}"/>
                </a:ext>
              </a:extLst>
            </p:cNvPr>
            <p:cNvSpPr/>
            <p:nvPr/>
          </p:nvSpPr>
          <p:spPr>
            <a:xfrm>
              <a:off x="676656" y="329184"/>
              <a:ext cx="493776" cy="49377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id="{541411EE-1C89-E64E-86E8-62B1C2854A90}"/>
              </a:ext>
            </a:extLst>
          </p:cNvPr>
          <p:cNvSpPr txBox="1"/>
          <p:nvPr/>
        </p:nvSpPr>
        <p:spPr>
          <a:xfrm>
            <a:off x="1604363" y="1220563"/>
            <a:ext cx="47857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rgbClr val="C89800">
                    <a:alpha val="83000"/>
                  </a:srgbClr>
                </a:solidFill>
                <a:sym typeface="+mn-lt"/>
              </a:rPr>
              <a:t>用一句话来总结，用一句话来总结</a:t>
            </a:r>
          </a:p>
        </p:txBody>
      </p:sp>
    </p:spTree>
    <p:extLst>
      <p:ext uri="{BB962C8B-B14F-4D97-AF65-F5344CB8AC3E}">
        <p14:creationId xmlns:p14="http://schemas.microsoft.com/office/powerpoint/2010/main" val="3841026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roup 200">
            <a:extLst>
              <a:ext uri="{FF2B5EF4-FFF2-40B4-BE49-F238E27FC236}">
                <a16:creationId xmlns:a16="http://schemas.microsoft.com/office/drawing/2014/main" id="{02137ACE-5331-226B-FB53-AA9511961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2DDB639-0BB3-105B-6738-EEBC7154FF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561" y="1149188"/>
            <a:ext cx="9229317" cy="347184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02345A1-DCE4-F8D2-1CDE-B2E14C89CCA7}"/>
              </a:ext>
            </a:extLst>
          </p:cNvPr>
          <p:cNvSpPr/>
          <p:nvPr/>
        </p:nvSpPr>
        <p:spPr>
          <a:xfrm>
            <a:off x="0" y="1149188"/>
            <a:ext cx="12192000" cy="3471843"/>
          </a:xfrm>
          <a:prstGeom prst="rect">
            <a:avLst/>
          </a:prstGeom>
          <a:gradFill flip="none" rotWithShape="1">
            <a:gsLst>
              <a:gs pos="39000">
                <a:srgbClr val="007ACD"/>
              </a:gs>
              <a:gs pos="9000">
                <a:srgbClr val="00A7EE"/>
              </a:gs>
              <a:gs pos="64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42FECCC-1FF9-1147-64DC-D67F53E2EEDC}"/>
              </a:ext>
            </a:extLst>
          </p:cNvPr>
          <p:cNvGrpSpPr/>
          <p:nvPr/>
        </p:nvGrpSpPr>
        <p:grpSpPr>
          <a:xfrm>
            <a:off x="9824891" y="4325419"/>
            <a:ext cx="1576032" cy="366519"/>
            <a:chOff x="5730240" y="411480"/>
            <a:chExt cx="5024120" cy="1168400"/>
          </a:xfrm>
          <a:gradFill>
            <a:gsLst>
              <a:gs pos="21000">
                <a:sysClr val="window" lastClr="FFFFFF">
                  <a:alpha val="0"/>
                </a:sysClr>
              </a:gs>
              <a:gs pos="80000">
                <a:sysClr val="window" lastClr="FFFFFF">
                  <a:alpha val="25000"/>
                </a:sysClr>
              </a:gs>
            </a:gsLst>
            <a:lin ang="2700000" scaled="0"/>
          </a:gradFill>
        </p:grpSpPr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0193896B-EE37-330B-5A50-E9202E79F028}"/>
                </a:ext>
              </a:extLst>
            </p:cNvPr>
            <p:cNvSpPr/>
            <p:nvPr/>
          </p:nvSpPr>
          <p:spPr>
            <a:xfrm>
              <a:off x="573024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7BFEE14B-4871-1C95-E4A0-E0FB19231792}"/>
                </a:ext>
              </a:extLst>
            </p:cNvPr>
            <p:cNvSpPr/>
            <p:nvPr/>
          </p:nvSpPr>
          <p:spPr>
            <a:xfrm>
              <a:off x="608076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4C666E18-4824-88C5-FD2D-EF78FBCEFA5F}"/>
                </a:ext>
              </a:extLst>
            </p:cNvPr>
            <p:cNvSpPr/>
            <p:nvPr/>
          </p:nvSpPr>
          <p:spPr>
            <a:xfrm>
              <a:off x="643128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3A2D7BEB-16D0-150E-23D7-443550E0C9A4}"/>
                </a:ext>
              </a:extLst>
            </p:cNvPr>
            <p:cNvSpPr/>
            <p:nvPr/>
          </p:nvSpPr>
          <p:spPr>
            <a:xfrm>
              <a:off x="678180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5456FD7E-40CB-090E-6D9F-31ED67E94FCD}"/>
                </a:ext>
              </a:extLst>
            </p:cNvPr>
            <p:cNvSpPr/>
            <p:nvPr/>
          </p:nvSpPr>
          <p:spPr>
            <a:xfrm>
              <a:off x="713232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FE4FD1D1-69D3-F51C-89F2-870659DA5FAA}"/>
                </a:ext>
              </a:extLst>
            </p:cNvPr>
            <p:cNvSpPr/>
            <p:nvPr/>
          </p:nvSpPr>
          <p:spPr>
            <a:xfrm>
              <a:off x="748284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69EA57B6-F380-6375-7A15-B38993D66E06}"/>
                </a:ext>
              </a:extLst>
            </p:cNvPr>
            <p:cNvSpPr/>
            <p:nvPr/>
          </p:nvSpPr>
          <p:spPr>
            <a:xfrm>
              <a:off x="783336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BBBED0BE-4E5C-8EEC-B00D-65B639156C57}"/>
                </a:ext>
              </a:extLst>
            </p:cNvPr>
            <p:cNvSpPr/>
            <p:nvPr/>
          </p:nvSpPr>
          <p:spPr>
            <a:xfrm>
              <a:off x="818388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EEC3297C-4BC1-29B8-9C99-7A18BB8E0664}"/>
                </a:ext>
              </a:extLst>
            </p:cNvPr>
            <p:cNvSpPr/>
            <p:nvPr/>
          </p:nvSpPr>
          <p:spPr>
            <a:xfrm>
              <a:off x="853440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587D8D27-E839-4E9A-563E-66FAA177E4DD}"/>
                </a:ext>
              </a:extLst>
            </p:cNvPr>
            <p:cNvSpPr/>
            <p:nvPr/>
          </p:nvSpPr>
          <p:spPr>
            <a:xfrm>
              <a:off x="888492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8500A66F-389A-3BBA-A174-24A3AB97B7A1}"/>
                </a:ext>
              </a:extLst>
            </p:cNvPr>
            <p:cNvSpPr/>
            <p:nvPr/>
          </p:nvSpPr>
          <p:spPr>
            <a:xfrm>
              <a:off x="923544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3083B204-C0C2-05CF-E557-038F2C5EE690}"/>
                </a:ext>
              </a:extLst>
            </p:cNvPr>
            <p:cNvSpPr/>
            <p:nvPr/>
          </p:nvSpPr>
          <p:spPr>
            <a:xfrm>
              <a:off x="958596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96DA39A0-4037-FFAC-C173-CCFBE0AE0EE7}"/>
                </a:ext>
              </a:extLst>
            </p:cNvPr>
            <p:cNvSpPr/>
            <p:nvPr/>
          </p:nvSpPr>
          <p:spPr>
            <a:xfrm>
              <a:off x="993648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C6CB0252-012C-C731-7055-C6102D965430}"/>
                </a:ext>
              </a:extLst>
            </p:cNvPr>
            <p:cNvSpPr/>
            <p:nvPr/>
          </p:nvSpPr>
          <p:spPr>
            <a:xfrm>
              <a:off x="1028700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CEE729C0-3544-6991-D2DE-786397E3F337}"/>
                </a:ext>
              </a:extLst>
            </p:cNvPr>
            <p:cNvSpPr/>
            <p:nvPr/>
          </p:nvSpPr>
          <p:spPr>
            <a:xfrm>
              <a:off x="10637520" y="41148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592214D-0A53-70A8-7984-DC41CD2D2E18}"/>
                </a:ext>
              </a:extLst>
            </p:cNvPr>
            <p:cNvSpPr/>
            <p:nvPr/>
          </p:nvSpPr>
          <p:spPr>
            <a:xfrm>
              <a:off x="573024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74BF97BA-E076-B2CD-29A9-C35DD36CEC4A}"/>
                </a:ext>
              </a:extLst>
            </p:cNvPr>
            <p:cNvSpPr/>
            <p:nvPr/>
          </p:nvSpPr>
          <p:spPr>
            <a:xfrm>
              <a:off x="608076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B052D8C2-E2BB-0E73-3257-0223449F1FFE}"/>
                </a:ext>
              </a:extLst>
            </p:cNvPr>
            <p:cNvSpPr/>
            <p:nvPr/>
          </p:nvSpPr>
          <p:spPr>
            <a:xfrm>
              <a:off x="643128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85863C57-C348-149A-401E-03A685FAC418}"/>
                </a:ext>
              </a:extLst>
            </p:cNvPr>
            <p:cNvSpPr/>
            <p:nvPr/>
          </p:nvSpPr>
          <p:spPr>
            <a:xfrm>
              <a:off x="678180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BDC40478-E27B-04E8-35F3-E0AD8BF2A1AA}"/>
                </a:ext>
              </a:extLst>
            </p:cNvPr>
            <p:cNvSpPr/>
            <p:nvPr/>
          </p:nvSpPr>
          <p:spPr>
            <a:xfrm>
              <a:off x="713232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7E1F202A-1BC1-9347-33EC-D50C60F8A5A2}"/>
                </a:ext>
              </a:extLst>
            </p:cNvPr>
            <p:cNvSpPr/>
            <p:nvPr/>
          </p:nvSpPr>
          <p:spPr>
            <a:xfrm>
              <a:off x="748284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FBB211EF-9580-61F0-95A2-A0720DFD1E63}"/>
                </a:ext>
              </a:extLst>
            </p:cNvPr>
            <p:cNvSpPr/>
            <p:nvPr/>
          </p:nvSpPr>
          <p:spPr>
            <a:xfrm>
              <a:off x="783336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F6BCED34-4BA0-50AF-BFCD-97DBAE985ADF}"/>
                </a:ext>
              </a:extLst>
            </p:cNvPr>
            <p:cNvSpPr/>
            <p:nvPr/>
          </p:nvSpPr>
          <p:spPr>
            <a:xfrm>
              <a:off x="818388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EE5B3C72-FBDB-CC13-8464-C5C910B2DBC7}"/>
                </a:ext>
              </a:extLst>
            </p:cNvPr>
            <p:cNvSpPr/>
            <p:nvPr/>
          </p:nvSpPr>
          <p:spPr>
            <a:xfrm>
              <a:off x="853440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6FB4A169-3668-D323-54AE-0FAA8D5BC020}"/>
                </a:ext>
              </a:extLst>
            </p:cNvPr>
            <p:cNvSpPr/>
            <p:nvPr/>
          </p:nvSpPr>
          <p:spPr>
            <a:xfrm>
              <a:off x="888492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EB145317-7C5C-048E-4962-B37B0CE31789}"/>
                </a:ext>
              </a:extLst>
            </p:cNvPr>
            <p:cNvSpPr/>
            <p:nvPr/>
          </p:nvSpPr>
          <p:spPr>
            <a:xfrm>
              <a:off x="923544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9F917207-95CB-AAC1-3B4A-CCACF2D064C2}"/>
                </a:ext>
              </a:extLst>
            </p:cNvPr>
            <p:cNvSpPr/>
            <p:nvPr/>
          </p:nvSpPr>
          <p:spPr>
            <a:xfrm>
              <a:off x="958596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20D265BC-5A4D-1220-5B02-E3D039E5CBEA}"/>
                </a:ext>
              </a:extLst>
            </p:cNvPr>
            <p:cNvSpPr/>
            <p:nvPr/>
          </p:nvSpPr>
          <p:spPr>
            <a:xfrm>
              <a:off x="993648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F11E9FAE-5F4B-DB7C-E8BC-EA22A0CFA2B5}"/>
                </a:ext>
              </a:extLst>
            </p:cNvPr>
            <p:cNvSpPr/>
            <p:nvPr/>
          </p:nvSpPr>
          <p:spPr>
            <a:xfrm>
              <a:off x="1028700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DC9FFB6-6AAA-AD98-D78B-A82A4742B22F}"/>
                </a:ext>
              </a:extLst>
            </p:cNvPr>
            <p:cNvSpPr/>
            <p:nvPr/>
          </p:nvSpPr>
          <p:spPr>
            <a:xfrm>
              <a:off x="10637520" y="76200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E6C661CE-9E63-FB37-41FE-0F38F5EC2752}"/>
                </a:ext>
              </a:extLst>
            </p:cNvPr>
            <p:cNvSpPr/>
            <p:nvPr/>
          </p:nvSpPr>
          <p:spPr>
            <a:xfrm>
              <a:off x="573024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E39AAECE-3121-1F43-73C8-E96B925489D9}"/>
                </a:ext>
              </a:extLst>
            </p:cNvPr>
            <p:cNvSpPr/>
            <p:nvPr/>
          </p:nvSpPr>
          <p:spPr>
            <a:xfrm>
              <a:off x="608076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0676785F-68CB-B91A-DE4B-3E7CFDD57C25}"/>
                </a:ext>
              </a:extLst>
            </p:cNvPr>
            <p:cNvSpPr/>
            <p:nvPr/>
          </p:nvSpPr>
          <p:spPr>
            <a:xfrm>
              <a:off x="643128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AF87585F-AF59-ACA2-EB06-D213CFDB55F9}"/>
                </a:ext>
              </a:extLst>
            </p:cNvPr>
            <p:cNvSpPr/>
            <p:nvPr/>
          </p:nvSpPr>
          <p:spPr>
            <a:xfrm>
              <a:off x="678180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C9E4CF93-21D0-2BED-10AF-31AE58A97065}"/>
                </a:ext>
              </a:extLst>
            </p:cNvPr>
            <p:cNvSpPr/>
            <p:nvPr/>
          </p:nvSpPr>
          <p:spPr>
            <a:xfrm>
              <a:off x="713232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4D62683B-25ED-73FC-CC9A-701CF932ED21}"/>
                </a:ext>
              </a:extLst>
            </p:cNvPr>
            <p:cNvSpPr/>
            <p:nvPr/>
          </p:nvSpPr>
          <p:spPr>
            <a:xfrm>
              <a:off x="748284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609F1F33-09CB-CDC4-F65A-2611300547AD}"/>
                </a:ext>
              </a:extLst>
            </p:cNvPr>
            <p:cNvSpPr/>
            <p:nvPr/>
          </p:nvSpPr>
          <p:spPr>
            <a:xfrm>
              <a:off x="783336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372CF4F6-408E-DF62-6B20-23716BB275C6}"/>
                </a:ext>
              </a:extLst>
            </p:cNvPr>
            <p:cNvSpPr/>
            <p:nvPr/>
          </p:nvSpPr>
          <p:spPr>
            <a:xfrm>
              <a:off x="818388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496466F5-6B82-6444-B7F2-C2D09EEA151C}"/>
                </a:ext>
              </a:extLst>
            </p:cNvPr>
            <p:cNvSpPr/>
            <p:nvPr/>
          </p:nvSpPr>
          <p:spPr>
            <a:xfrm>
              <a:off x="853440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49F20EFF-1453-3189-58B6-56A1B7ECACB5}"/>
                </a:ext>
              </a:extLst>
            </p:cNvPr>
            <p:cNvSpPr/>
            <p:nvPr/>
          </p:nvSpPr>
          <p:spPr>
            <a:xfrm>
              <a:off x="888492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0BF48867-B421-1587-2C53-2BD7F1303851}"/>
                </a:ext>
              </a:extLst>
            </p:cNvPr>
            <p:cNvSpPr/>
            <p:nvPr/>
          </p:nvSpPr>
          <p:spPr>
            <a:xfrm>
              <a:off x="923544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D6BD642F-0913-807D-71F8-A2CAA4B0A7CC}"/>
                </a:ext>
              </a:extLst>
            </p:cNvPr>
            <p:cNvSpPr/>
            <p:nvPr/>
          </p:nvSpPr>
          <p:spPr>
            <a:xfrm>
              <a:off x="958596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C58F8D72-8D34-EEF6-D96E-9A963B934B05}"/>
                </a:ext>
              </a:extLst>
            </p:cNvPr>
            <p:cNvSpPr/>
            <p:nvPr/>
          </p:nvSpPr>
          <p:spPr>
            <a:xfrm>
              <a:off x="993648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C32458BD-D20A-1E6E-0669-B483CCF022F3}"/>
                </a:ext>
              </a:extLst>
            </p:cNvPr>
            <p:cNvSpPr/>
            <p:nvPr/>
          </p:nvSpPr>
          <p:spPr>
            <a:xfrm>
              <a:off x="1028700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81B7CD5D-940A-247B-EA6A-E63D751FC016}"/>
                </a:ext>
              </a:extLst>
            </p:cNvPr>
            <p:cNvSpPr/>
            <p:nvPr/>
          </p:nvSpPr>
          <p:spPr>
            <a:xfrm>
              <a:off x="10637520" y="111252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0DF150BE-37A9-C1FE-8F9C-EFAAE4520751}"/>
                </a:ext>
              </a:extLst>
            </p:cNvPr>
            <p:cNvSpPr/>
            <p:nvPr/>
          </p:nvSpPr>
          <p:spPr>
            <a:xfrm>
              <a:off x="573024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4C8C73B6-9E40-00A2-B364-E6B998529FF6}"/>
                </a:ext>
              </a:extLst>
            </p:cNvPr>
            <p:cNvSpPr/>
            <p:nvPr/>
          </p:nvSpPr>
          <p:spPr>
            <a:xfrm>
              <a:off x="608076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3C84FC51-1BAC-2002-E969-DDE0038E5D83}"/>
                </a:ext>
              </a:extLst>
            </p:cNvPr>
            <p:cNvSpPr/>
            <p:nvPr/>
          </p:nvSpPr>
          <p:spPr>
            <a:xfrm>
              <a:off x="643128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57594FB8-C3CE-61A6-DC78-28F7BFA184BA}"/>
                </a:ext>
              </a:extLst>
            </p:cNvPr>
            <p:cNvSpPr/>
            <p:nvPr/>
          </p:nvSpPr>
          <p:spPr>
            <a:xfrm>
              <a:off x="678180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31E9CD63-ABCB-86E0-3BB5-ACBD66371479}"/>
                </a:ext>
              </a:extLst>
            </p:cNvPr>
            <p:cNvSpPr/>
            <p:nvPr/>
          </p:nvSpPr>
          <p:spPr>
            <a:xfrm>
              <a:off x="713232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404B10F9-78E5-B83E-F905-D04282432C07}"/>
                </a:ext>
              </a:extLst>
            </p:cNvPr>
            <p:cNvSpPr/>
            <p:nvPr/>
          </p:nvSpPr>
          <p:spPr>
            <a:xfrm>
              <a:off x="748284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A35F6E42-A4B3-8E06-F6E1-0BCDF986A73E}"/>
                </a:ext>
              </a:extLst>
            </p:cNvPr>
            <p:cNvSpPr/>
            <p:nvPr/>
          </p:nvSpPr>
          <p:spPr>
            <a:xfrm>
              <a:off x="783336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153B2281-E02F-AD71-156A-AA159178D70F}"/>
                </a:ext>
              </a:extLst>
            </p:cNvPr>
            <p:cNvSpPr/>
            <p:nvPr/>
          </p:nvSpPr>
          <p:spPr>
            <a:xfrm>
              <a:off x="818388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2E6FDAF2-4A1B-5795-CE34-9D919F391822}"/>
                </a:ext>
              </a:extLst>
            </p:cNvPr>
            <p:cNvSpPr/>
            <p:nvPr/>
          </p:nvSpPr>
          <p:spPr>
            <a:xfrm>
              <a:off x="853440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764D39A3-5350-5813-0490-233A41C27979}"/>
                </a:ext>
              </a:extLst>
            </p:cNvPr>
            <p:cNvSpPr/>
            <p:nvPr/>
          </p:nvSpPr>
          <p:spPr>
            <a:xfrm>
              <a:off x="888492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A5137386-FD51-6A8E-831F-8B9D4553B30C}"/>
                </a:ext>
              </a:extLst>
            </p:cNvPr>
            <p:cNvSpPr/>
            <p:nvPr/>
          </p:nvSpPr>
          <p:spPr>
            <a:xfrm>
              <a:off x="923544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E0B00F2D-0552-F6DC-C4C9-BEEB55130C20}"/>
                </a:ext>
              </a:extLst>
            </p:cNvPr>
            <p:cNvSpPr/>
            <p:nvPr/>
          </p:nvSpPr>
          <p:spPr>
            <a:xfrm>
              <a:off x="958596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BEE2D918-C612-FAFA-87B0-02CE0E045983}"/>
                </a:ext>
              </a:extLst>
            </p:cNvPr>
            <p:cNvSpPr/>
            <p:nvPr/>
          </p:nvSpPr>
          <p:spPr>
            <a:xfrm>
              <a:off x="993648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0B83EB0D-1158-6A76-0417-3786FAAB1C69}"/>
                </a:ext>
              </a:extLst>
            </p:cNvPr>
            <p:cNvSpPr/>
            <p:nvPr/>
          </p:nvSpPr>
          <p:spPr>
            <a:xfrm>
              <a:off x="1028700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5FD0D971-8EF0-0095-D08D-299227182697}"/>
                </a:ext>
              </a:extLst>
            </p:cNvPr>
            <p:cNvSpPr/>
            <p:nvPr/>
          </p:nvSpPr>
          <p:spPr>
            <a:xfrm>
              <a:off x="10637520" y="1463040"/>
              <a:ext cx="116840" cy="11684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857C8F1-55B2-1CC8-5738-C810A65A8049}"/>
              </a:ext>
            </a:extLst>
          </p:cNvPr>
          <p:cNvGrpSpPr/>
          <p:nvPr/>
        </p:nvGrpSpPr>
        <p:grpSpPr>
          <a:xfrm>
            <a:off x="5548200" y="716842"/>
            <a:ext cx="469317" cy="950770"/>
            <a:chOff x="5548200" y="-419478"/>
            <a:chExt cx="469317" cy="95077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AB409F5-7CA3-13B0-5917-D711A1354DD2}"/>
                </a:ext>
              </a:extLst>
            </p:cNvPr>
            <p:cNvGrpSpPr/>
            <p:nvPr/>
          </p:nvGrpSpPr>
          <p:grpSpPr>
            <a:xfrm rot="16200000" flipH="1">
              <a:off x="5183370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E7146B76-4DAB-0A2A-49F0-74864813FA90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27CB36ED-0050-9977-8392-E43314ABF57A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873A5A24-1AE6-5BD5-4EAC-96F5FC392232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F6786835-FD90-1084-254F-70DA18EE26F1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D02A933D-1698-D025-41C7-3162EC841C26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FE4D8B07-D833-2C77-F780-153FD3673BE4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257FE112-15BA-0428-A02A-DB2E81B92D6A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92D496C1-2A15-E81B-74FD-2656B01ABBA9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58E77C08-EC82-E6E5-140D-E1B1C069379C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67B21649-E14F-F35A-8983-55E6CB6C6411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49191565-6C12-DC24-812E-557EF0688F3E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C26D0284-82C6-5725-6BB5-EA5D055F5DA6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DF2CC977-8797-494B-88A6-1166499966F9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C054A551-7423-24DF-34B8-778CC6FDE166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DB97051-CC73-76FF-A8E7-BE8CB2CD2685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6D2D70CF-4B91-12D3-864C-99E8D034B7A1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E5CB8A41-4C3E-E4BE-6A9B-3E190CCC158C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10599182-8D8B-1410-D37D-930C2A219F6F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31B736B8-45D1-1DCB-8FC4-E28B12A37D73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4E214970-1074-AB1C-9E07-001FFF182BB8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C05463C-043C-5F2C-6AF4-E6102C920C2F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9C59476C-D2DA-EA6A-7067-3E3A128F5797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FECBEB37-EC94-1736-1682-8D1087C146BD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1EBA2E4D-3895-86F1-90FD-DA921A0D085A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16F5B7B9-BAAA-E828-43DB-C5AD8F6BF11F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43CA4D0D-386E-B83D-DA0C-13B417678971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A9B7448E-51BE-9F7B-B266-45BD895F230F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698C6348-E6D5-2899-233D-56802244C92F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37E0DB20-BD8E-8666-C5CB-0CEBE95DC9FC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35DA62F2-E5B1-25C4-2F6E-ED0409E8AD87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58F78ED1-57D0-0DFB-133F-7AF251FAD836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4B72B2D1-3751-CBA0-07A2-0843A2E06102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7CECC3D-FFF5-0B70-B89E-E52FE7A3E70F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17335A09-0C73-BCE0-21A4-0C4EF6C93BDE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E25337A7-681C-09DF-568A-0B9B1D711E1A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E81F482C-A3E2-484D-B67A-DD2EF7747506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AB36772E-D265-D452-A7E8-90D7F37C128B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0EB5CB06-39FC-221D-276F-B387CDBB618A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91D6C8DF-FE8D-ADED-A3E9-1456461EDD43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866DBBA4-E0AB-4BB7-964C-1D9804DD7660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CD9567A1-8FF9-AC1F-A21F-13D334E16BB4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132F4042-0EF2-0B62-5263-2CD31CC49570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9B001D56-0098-AB57-0472-C7D528ED978D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BDB3F31A-1CBD-EAC9-E297-2365FFC5EF5C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34F2E485-F52C-A821-FEF9-EA49F4B2A25D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C1A63DE4-A5EA-8FE4-5384-72AB2B53A9C9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B1402DCC-ACD2-69C9-8C50-13560D08E859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ED379E59-31B6-4929-8F51-5EBEE1E7B65A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C3AC36F9-3D4C-9C3E-4103-3CB759A38E66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8446E230-CB51-2BCE-5487-D2FA765E831A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58075B57-060A-C5F0-5AD9-012E3E8204EB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EA077854-B178-2097-03D2-7D3B68362CEF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23841020-A0FC-3709-553F-516EC549F0F0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C5810840-62F4-0D22-9B5C-8A54BCEA7C9C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1E9DB99D-7FDE-5B27-6F31-E5682584C0E1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023B9785-823A-0E89-8B6C-C87C54D0FE0C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8E941CE7-C207-DB46-54DD-BAD5984F2111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9F015A22-10BD-F024-3A9E-2F866DBB4F2B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3D3A8C7F-0B62-CC93-62AE-049713F99B4C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578E679A-DA47-8838-1820-C9943EE45C97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3B96111-EFF9-ED78-2BD8-8B505191DFA5}"/>
                </a:ext>
              </a:extLst>
            </p:cNvPr>
            <p:cNvGrpSpPr/>
            <p:nvPr/>
          </p:nvGrpSpPr>
          <p:grpSpPr>
            <a:xfrm rot="16200000" flipH="1">
              <a:off x="5431578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AFCE348-1817-9681-AAA6-A8A63A324EFD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D81998A1-4BF4-4DFE-D7DE-398329C2A008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AA6E17BF-BA57-16A8-4F2B-406007A46DA5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62DCD17-5777-378E-1112-AA66A4FF9652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2990C43E-EF0F-3DDD-7302-410993060B58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984F4C4C-7CF4-6C99-6FF0-6153F5168802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528EB38-6843-447F-5B2D-F8043E558523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F9E877C-3027-927D-AB03-172651678FF2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15B3D1C3-A337-1870-0325-22F44BFB9978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9C93AFB-F18E-D63A-14EB-1CE2A95E2457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065E2583-ED27-A5EA-78B5-EECA578B1BC5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80D0BA2-AC5B-9DF5-222D-C4FE15B67D2C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C4235710-4AC2-1C3D-0A83-CB04F264F55F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02B66EE-6D1B-39B2-B13E-3406E121F9A1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AAFAE256-F9A5-C65B-4BC1-EEBCB9BD4F42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631835B-7EC8-A78F-4692-841CD373CE57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6F61863-FF3F-3249-7A53-83967DAF5360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32C5879-ADFA-16AF-FC3D-DF67759FF4D5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84FF1D99-4A89-E98B-3D16-EAB4C2F380AC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30F9DBDD-3BCF-35E5-B7C2-B008BFCD10E6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E1B1B62E-2BA4-8A83-B84A-7679C6A31C66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8F3C5433-F87E-4AA0-657D-3590FF6FCC34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DE568C02-656E-34B9-A5C9-3A2C4C61551B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E1685798-0AC6-B937-B48F-3E86B704A243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44D40A71-4205-F97B-8371-BE39997B8A34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A0364EC7-B649-6198-0E67-30040D470910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39CB1A4-745B-A661-0847-F698F8CBC519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CE23D1D-33C7-B68D-1DA4-EC5DDFFFACF0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3AF27A4C-CD7F-7AA7-FFCA-3BCABFD30B24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6A6D5FDC-ADFC-C4B4-8F3C-2018E0D4A6A8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11BFB64-F3FB-9839-CEBE-52B1D64C6181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452EDA77-BDDC-C9AF-088E-3585B4386B56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4A20E34C-F630-C108-1518-E0FBB03F3C73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E9BEFA3-155A-7E26-7C29-99D8CFD720C1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00BA743-BC58-5AF3-3EDD-BC0E0DFE5D89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58AB8F6E-AE5B-543D-034C-88811AB74AA9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86782A1-59E5-AEAD-11D0-3237CA119FB9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DD57EB2-E7DE-9D3D-CDE1-557E4E5AA6A4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63319223-F657-AB8F-E5DE-7510C7BCE5EF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C65B95C7-E813-FB4A-047B-A923E1EF1963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EA9BEDA-8C91-2E37-DFD5-0952BD086366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B873CA7C-33AD-996A-86B1-D658A7E62F31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D953F81-A443-6B5D-0B0E-2B0085D75A6E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2E6341EF-12E0-8CC0-C797-0AF6CA217D7A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9F45F7DC-EA3D-C9F1-DC49-277D17861F27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03833E23-44EB-6890-FDF3-EDE31B13AD5F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16570ED0-5EBF-2203-3AD4-8861AD4467F1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F218D91E-B054-B4DA-5CD9-7A42C57DD182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E45044E0-6180-7FDD-4634-4E262966B4AE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76EE7102-EDBB-38A0-543F-A84EE72557F1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72D081F2-0981-71B8-5A31-A1E28C9C051F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172D853D-940B-66BA-6847-FEA943E09736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FD0E5263-CC51-8A1E-FFB7-3088C608F9BF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8C79A8D-E495-8703-0684-2B59A75AF713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7DA2AC04-1B3A-5529-77CA-B79C0CC530F5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83FB9417-4F4A-6136-FAA5-5EBCA24746E5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B0B0B90F-DC90-9C81-E48D-0A9EB6554721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BA35B258-E8DA-2E2A-BF9E-5565250D018C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3484ED8A-9392-C47D-C81B-B728DEA1EE45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6F56D1A-4E62-7CCB-B662-251026AF0DA4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199" name="文本框 198">
            <a:extLst>
              <a:ext uri="{FF2B5EF4-FFF2-40B4-BE49-F238E27FC236}">
                <a16:creationId xmlns:a16="http://schemas.microsoft.com/office/drawing/2014/main" id="{CB8D480E-C3DB-7ECC-3B8B-A3478FB78924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97A7335C-04DD-9623-0A7D-C35905FFB8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5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7706" t="42328" r="49619" b="34784"/>
          <a:stretch/>
        </p:blipFill>
        <p:spPr>
          <a:xfrm rot="7813542">
            <a:off x="-1044333" y="5349811"/>
            <a:ext cx="3789842" cy="4314630"/>
          </a:xfrm>
          <a:prstGeom prst="rect">
            <a:avLst/>
          </a:prstGeom>
          <a:effectLst/>
        </p:spPr>
      </p:pic>
      <p:pic>
        <p:nvPicPr>
          <p:cNvPr id="210" name="Picture 2">
            <a:extLst>
              <a:ext uri="{FF2B5EF4-FFF2-40B4-BE49-F238E27FC236}">
                <a16:creationId xmlns:a16="http://schemas.microsoft.com/office/drawing/2014/main" id="{6AC3E614-0610-DE5C-02B9-037022ECC3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8258" y="4645608"/>
            <a:ext cx="3251756" cy="2227908"/>
          </a:xfrm>
          <a:prstGeom prst="rect">
            <a:avLst/>
          </a:prstGeom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DB2FDC07-125E-1FB4-670D-C12673C34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2604" y="4621031"/>
            <a:ext cx="1454849" cy="222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A971D71D-7887-6E58-C5CD-373F1D230705}"/>
              </a:ext>
            </a:extLst>
          </p:cNvPr>
          <p:cNvGrpSpPr/>
          <p:nvPr/>
        </p:nvGrpSpPr>
        <p:grpSpPr>
          <a:xfrm>
            <a:off x="-1221019" y="2856438"/>
            <a:ext cx="523056" cy="2937962"/>
            <a:chOff x="-1208427" y="221022"/>
            <a:chExt cx="523056" cy="2937962"/>
          </a:xfrm>
        </p:grpSpPr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id="{43E5C51A-9C7A-6665-EB22-49BB8544AB60}"/>
                </a:ext>
              </a:extLst>
            </p:cNvPr>
            <p:cNvSpPr/>
            <p:nvPr/>
          </p:nvSpPr>
          <p:spPr>
            <a:xfrm>
              <a:off x="-1196942" y="1843577"/>
              <a:ext cx="509683" cy="547750"/>
            </a:xfrm>
            <a:prstGeom prst="rect">
              <a:avLst/>
            </a:prstGeom>
            <a:solidFill>
              <a:srgbClr val="00A6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id="{AB892082-B2A4-8AAF-9A6A-C73BD97F7782}"/>
                </a:ext>
              </a:extLst>
            </p:cNvPr>
            <p:cNvSpPr/>
            <p:nvPr/>
          </p:nvSpPr>
          <p:spPr>
            <a:xfrm>
              <a:off x="-1208427" y="2611234"/>
              <a:ext cx="509683" cy="547750"/>
            </a:xfrm>
            <a:prstGeom prst="rect">
              <a:avLst/>
            </a:prstGeom>
            <a:solidFill>
              <a:srgbClr val="077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矩形 213">
              <a:extLst>
                <a:ext uri="{FF2B5EF4-FFF2-40B4-BE49-F238E27FC236}">
                  <a16:creationId xmlns:a16="http://schemas.microsoft.com/office/drawing/2014/main" id="{68BEAF0C-B6A4-AE79-F8ED-2EB4B818D253}"/>
                </a:ext>
              </a:extLst>
            </p:cNvPr>
            <p:cNvSpPr/>
            <p:nvPr/>
          </p:nvSpPr>
          <p:spPr>
            <a:xfrm>
              <a:off x="-1195054" y="1071229"/>
              <a:ext cx="509683" cy="5477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矩形 214">
              <a:extLst>
                <a:ext uri="{FF2B5EF4-FFF2-40B4-BE49-F238E27FC236}">
                  <a16:creationId xmlns:a16="http://schemas.microsoft.com/office/drawing/2014/main" id="{A1D7BCE3-18B5-9ABD-A4C5-DADE108B75E3}"/>
                </a:ext>
              </a:extLst>
            </p:cNvPr>
            <p:cNvSpPr/>
            <p:nvPr/>
          </p:nvSpPr>
          <p:spPr>
            <a:xfrm>
              <a:off x="-1195054" y="221022"/>
              <a:ext cx="509683" cy="547750"/>
            </a:xfrm>
            <a:prstGeom prst="rect">
              <a:avLst/>
            </a:prstGeom>
            <a:solidFill>
              <a:srgbClr val="0078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61114B4B-9DDA-B5DD-3262-083444144EB2}"/>
              </a:ext>
            </a:extLst>
          </p:cNvPr>
          <p:cNvGrpSpPr/>
          <p:nvPr/>
        </p:nvGrpSpPr>
        <p:grpSpPr>
          <a:xfrm>
            <a:off x="1039401" y="2428506"/>
            <a:ext cx="10343196" cy="1200329"/>
            <a:chOff x="1082041" y="2198406"/>
            <a:chExt cx="10343196" cy="120032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001E5D8-9C3D-DE2E-5A73-87113E80CEA9}"/>
                </a:ext>
              </a:extLst>
            </p:cNvPr>
            <p:cNvSpPr txBox="1"/>
            <p:nvPr/>
          </p:nvSpPr>
          <p:spPr>
            <a:xfrm>
              <a:off x="3344074" y="2198406"/>
              <a:ext cx="58191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13500000" algn="br" rotWithShape="0">
                      <a:schemeClr val="accent2">
                        <a:lumMod val="20000"/>
                        <a:lumOff val="80000"/>
                        <a:alpha val="5000"/>
                      </a:schemeClr>
                    </a:outerShdw>
                  </a:effectLst>
                  <a:latin typeface="江城黑体 700W" panose="020B0800000000000000" pitchFamily="34" charset="-122"/>
                  <a:ea typeface="江城黑体 700W" panose="020B0800000000000000" pitchFamily="34" charset="-122"/>
                </a:rPr>
                <a:t>感谢您的观看</a:t>
              </a:r>
            </a:p>
          </p:txBody>
        </p:sp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id="{E1AAB586-5121-B474-4436-E55F8C518C9A}"/>
                </a:ext>
              </a:extLst>
            </p:cNvPr>
            <p:cNvGrpSpPr/>
            <p:nvPr/>
          </p:nvGrpSpPr>
          <p:grpSpPr>
            <a:xfrm flipH="1">
              <a:off x="9235438" y="2675466"/>
              <a:ext cx="2189799" cy="246208"/>
              <a:chOff x="2069361" y="4181220"/>
              <a:chExt cx="1362343" cy="255892"/>
            </a:xfrm>
          </p:grpSpPr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7B07BB75-E6D2-1910-9FB0-9B437F9C3B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69361" y="4294317"/>
                <a:ext cx="58739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>
                <a:extLst>
                  <a:ext uri="{FF2B5EF4-FFF2-40B4-BE49-F238E27FC236}">
                    <a16:creationId xmlns:a16="http://schemas.microsoft.com/office/drawing/2014/main" id="{FDB4906D-666C-71AC-EDE9-85495694E29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58862" y="4199726"/>
                <a:ext cx="50263" cy="9119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>
                <a:extLst>
                  <a:ext uri="{FF2B5EF4-FFF2-40B4-BE49-F238E27FC236}">
                    <a16:creationId xmlns:a16="http://schemas.microsoft.com/office/drawing/2014/main" id="{81F77DA8-9B45-7E03-62C8-582FDE1D90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12177" y="4196832"/>
                <a:ext cx="10667" cy="12985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>
                <a:extLst>
                  <a:ext uri="{FF2B5EF4-FFF2-40B4-BE49-F238E27FC236}">
                    <a16:creationId xmlns:a16="http://schemas.microsoft.com/office/drawing/2014/main" id="{874CDE13-58B8-9FB2-6165-B0C65CC599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7503" y="4290923"/>
                <a:ext cx="37043" cy="3576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>
                <a:extLst>
                  <a:ext uri="{FF2B5EF4-FFF2-40B4-BE49-F238E27FC236}">
                    <a16:creationId xmlns:a16="http://schemas.microsoft.com/office/drawing/2014/main" id="{1B639E54-9A3D-3A5D-AB90-B1AC19170E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64591" y="4290705"/>
                <a:ext cx="197557" cy="215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id="{45F3D44A-360D-ECDC-B828-44C7F878C59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62103" y="4181220"/>
                <a:ext cx="36026" cy="10547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>
                <a:extLst>
                  <a:ext uri="{FF2B5EF4-FFF2-40B4-BE49-F238E27FC236}">
                    <a16:creationId xmlns:a16="http://schemas.microsoft.com/office/drawing/2014/main" id="{2BCA53F4-6ECD-23C0-903E-FC94B6C16C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02365" y="4181220"/>
                <a:ext cx="17868" cy="25589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>
                <a:extLst>
                  <a:ext uri="{FF2B5EF4-FFF2-40B4-BE49-F238E27FC236}">
                    <a16:creationId xmlns:a16="http://schemas.microsoft.com/office/drawing/2014/main" id="{9100E10D-208E-3C54-8C16-94F8E1AC87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23109" y="4286691"/>
                <a:ext cx="37341" cy="15042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接连接符 227">
                <a:extLst>
                  <a:ext uri="{FF2B5EF4-FFF2-40B4-BE49-F238E27FC236}">
                    <a16:creationId xmlns:a16="http://schemas.microsoft.com/office/drawing/2014/main" id="{5E6D8039-BD96-2B05-2787-A93C7E5076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64928" y="4283079"/>
                <a:ext cx="366776" cy="762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id="{009B2EED-F7EF-D303-B61E-E710A40B84F1}"/>
                </a:ext>
              </a:extLst>
            </p:cNvPr>
            <p:cNvGrpSpPr/>
            <p:nvPr/>
          </p:nvGrpSpPr>
          <p:grpSpPr>
            <a:xfrm>
              <a:off x="1082041" y="2675466"/>
              <a:ext cx="2189799" cy="246208"/>
              <a:chOff x="2069361" y="4181220"/>
              <a:chExt cx="1362343" cy="255892"/>
            </a:xfrm>
          </p:grpSpPr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75763F34-4A45-0B9F-58AA-57B94730A1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69361" y="4294317"/>
                <a:ext cx="58739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A21AC712-8CD6-010E-C8B9-C589B31FD8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58862" y="4199726"/>
                <a:ext cx="50263" cy="9119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>
                <a:extLst>
                  <a:ext uri="{FF2B5EF4-FFF2-40B4-BE49-F238E27FC236}">
                    <a16:creationId xmlns:a16="http://schemas.microsoft.com/office/drawing/2014/main" id="{1463F51B-3141-3E99-50AB-C1C681E4B7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12177" y="4196832"/>
                <a:ext cx="10667" cy="12985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接连接符 232">
                <a:extLst>
                  <a:ext uri="{FF2B5EF4-FFF2-40B4-BE49-F238E27FC236}">
                    <a16:creationId xmlns:a16="http://schemas.microsoft.com/office/drawing/2014/main" id="{B697F9D5-3C9B-DC0D-E023-5F26FC5B925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7503" y="4290923"/>
                <a:ext cx="37043" cy="3576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>
                <a:extLst>
                  <a:ext uri="{FF2B5EF4-FFF2-40B4-BE49-F238E27FC236}">
                    <a16:creationId xmlns:a16="http://schemas.microsoft.com/office/drawing/2014/main" id="{681AFD17-7F6B-9490-5C41-1394D158C2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64591" y="4290705"/>
                <a:ext cx="197557" cy="215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>
                <a:extLst>
                  <a:ext uri="{FF2B5EF4-FFF2-40B4-BE49-F238E27FC236}">
                    <a16:creationId xmlns:a16="http://schemas.microsoft.com/office/drawing/2014/main" id="{93CEA9B7-C2FF-F2C1-0A84-8ADF60C6511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62103" y="4181220"/>
                <a:ext cx="36026" cy="10547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>
                <a:extLst>
                  <a:ext uri="{FF2B5EF4-FFF2-40B4-BE49-F238E27FC236}">
                    <a16:creationId xmlns:a16="http://schemas.microsoft.com/office/drawing/2014/main" id="{C79A09D9-D9F8-891A-2E2A-27DC6EB3AF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02365" y="4181220"/>
                <a:ext cx="17868" cy="25589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>
                <a:extLst>
                  <a:ext uri="{FF2B5EF4-FFF2-40B4-BE49-F238E27FC236}">
                    <a16:creationId xmlns:a16="http://schemas.microsoft.com/office/drawing/2014/main" id="{6E4A94D9-26D8-0375-B578-CA9754E6B2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23109" y="4286691"/>
                <a:ext cx="37341" cy="15042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接连接符 237">
                <a:extLst>
                  <a:ext uri="{FF2B5EF4-FFF2-40B4-BE49-F238E27FC236}">
                    <a16:creationId xmlns:a16="http://schemas.microsoft.com/office/drawing/2014/main" id="{D1525904-2C1E-4247-E6D0-3F81569313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64928" y="4283079"/>
                <a:ext cx="366776" cy="762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0" name="文本框 239">
            <a:extLst>
              <a:ext uri="{FF2B5EF4-FFF2-40B4-BE49-F238E27FC236}">
                <a16:creationId xmlns:a16="http://schemas.microsoft.com/office/drawing/2014/main" id="{B8C60569-C9A1-419C-680C-39ACF6C57B64}"/>
              </a:ext>
            </a:extLst>
          </p:cNvPr>
          <p:cNvSpPr txBox="1"/>
          <p:nvPr/>
        </p:nvSpPr>
        <p:spPr>
          <a:xfrm>
            <a:off x="3057281" y="1313837"/>
            <a:ext cx="67433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300">
                <a:ln>
                  <a:gradFill>
                    <a:gsLst>
                      <a:gs pos="65700">
                        <a:srgbClr val="C4E1FA">
                          <a:alpha val="0"/>
                        </a:srgbClr>
                      </a:gs>
                      <a:gs pos="0">
                        <a:schemeClr val="accent1">
                          <a:lumMod val="45000"/>
                          <a:lumOff val="55000"/>
                          <a:alpha val="88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THANKS</a:t>
            </a:r>
            <a:endParaRPr lang="zh-CN" altLang="en-US" sz="11500" spc="300">
              <a:ln>
                <a:gradFill>
                  <a:gsLst>
                    <a:gs pos="65700">
                      <a:srgbClr val="C4E1FA">
                        <a:alpha val="0"/>
                      </a:srgbClr>
                    </a:gs>
                    <a:gs pos="0">
                      <a:schemeClr val="accent1">
                        <a:lumMod val="45000"/>
                        <a:lumOff val="55000"/>
                        <a:alpha val="88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59652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9">
            <a:extLst>
              <a:ext uri="{FF2B5EF4-FFF2-40B4-BE49-F238E27FC236}">
                <a16:creationId xmlns:a16="http://schemas.microsoft.com/office/drawing/2014/main" id="{58372561-113C-F46D-6421-C71EE705B4FD}"/>
              </a:ext>
            </a:extLst>
          </p:cNvPr>
          <p:cNvPicPr>
            <a:picLocks noGrp="1"/>
          </p:cNvPicPr>
          <p:nvPr isPhoto="1"/>
        </p:nvPicPr>
        <p:blipFill>
          <a:blip r:embed="rId2" cstate="screen">
            <a:lum/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6061" y="630501"/>
            <a:ext cx="1721625" cy="733471"/>
          </a:xfrm>
          <a:prstGeom prst="rect">
            <a:avLst/>
          </a:prstGeom>
          <a:noFill/>
        </p:spPr>
        <p:txBody>
          <a:bodyPr wrap="none" lIns="0" tIns="0" rIns="0" bIns="0" rtlCol="1" anchor="ctr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en-US" sz="3600" b="1" kern="0" spc="300">
                <a:gradFill>
                  <a:gsLst>
                    <a:gs pos="100000">
                      <a:srgbClr val="FFE38B"/>
                    </a:gs>
                    <a:gs pos="0">
                      <a:srgbClr val="FFCA21"/>
                    </a:gs>
                  </a:gsLst>
                  <a:lin ang="2700000" scaled="0"/>
                </a:gradFill>
                <a:effectLst>
                  <a:outerShdw blurRad="63500" sx="102000" sy="102000" algn="ctr" rotWithShape="0">
                    <a:srgbClr val="FFEEB7">
                      <a:alpha val="9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51</a:t>
            </a:r>
            <a:r>
              <a:rPr lang="en-US" altLang="zh-CN" sz="3600" b="1" kern="0" spc="300">
                <a:gradFill>
                  <a:gsLst>
                    <a:gs pos="100000">
                      <a:srgbClr val="FFE38B"/>
                    </a:gs>
                    <a:gs pos="0">
                      <a:srgbClr val="FFCA21"/>
                    </a:gs>
                  </a:gsLst>
                  <a:lin ang="2700000" scaled="0"/>
                </a:gradFill>
                <a:effectLst>
                  <a:outerShdw blurRad="63500" sx="102000" sy="102000" algn="ctr" rotWithShape="0">
                    <a:srgbClr val="FFEEB7">
                      <a:alpha val="9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PPT</a:t>
            </a:r>
            <a:endParaRPr lang="en-US" sz="3600" b="1" kern="0" spc="300" dirty="0">
              <a:gradFill>
                <a:gsLst>
                  <a:gs pos="100000">
                    <a:srgbClr val="FFE38B"/>
                  </a:gs>
                  <a:gs pos="0">
                    <a:srgbClr val="FFCA21"/>
                  </a:gs>
                </a:gsLst>
                <a:lin ang="2700000" scaled="0"/>
              </a:gradFill>
              <a:effectLst>
                <a:outerShdw blurRad="63500" sx="102000" sy="102000" algn="ctr" rotWithShape="0">
                  <a:srgbClr val="FFEEB7">
                    <a:alpha val="9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Arial"/>
              <a:sym typeface="Arial"/>
            </a:endParaRPr>
          </a:p>
        </p:txBody>
      </p:sp>
      <p:sp>
        <p:nvSpPr>
          <p:cNvPr id="28" name="TextBox 4">
            <a:extLst>
              <a:ext uri="{FF2B5EF4-FFF2-40B4-BE49-F238E27FC236}">
                <a16:creationId xmlns:a16="http://schemas.microsoft.com/office/drawing/2014/main" id="{EEC1E724-D7DC-A93E-B833-E8C5F314B4EA}"/>
              </a:ext>
            </a:extLst>
          </p:cNvPr>
          <p:cNvSpPr txBox="1"/>
          <p:nvPr/>
        </p:nvSpPr>
        <p:spPr>
          <a:xfrm>
            <a:off x="699591" y="1083306"/>
            <a:ext cx="6155531" cy="1222514"/>
          </a:xfrm>
          <a:prstGeom prst="rect">
            <a:avLst/>
          </a:prstGeom>
          <a:noFill/>
        </p:spPr>
        <p:txBody>
          <a:bodyPr wrap="none" lIns="0" tIns="0" rIns="0" bIns="0" rtlCol="1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kern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期待与您交个朋友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Arial"/>
              <a:sym typeface="Arial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E8B2C97-032A-608C-6D24-33BE7058AF59}"/>
              </a:ext>
            </a:extLst>
          </p:cNvPr>
          <p:cNvGrpSpPr/>
          <p:nvPr/>
        </p:nvGrpSpPr>
        <p:grpSpPr>
          <a:xfrm>
            <a:off x="703421" y="3104591"/>
            <a:ext cx="6012475" cy="547915"/>
            <a:chOff x="700037" y="2924944"/>
            <a:chExt cx="6012475" cy="547915"/>
          </a:xfrm>
        </p:grpSpPr>
        <p:sp>
          <p:nvSpPr>
            <p:cNvPr id="7" name="Rounded Rectangle 6"/>
            <p:cNvSpPr/>
            <p:nvPr/>
          </p:nvSpPr>
          <p:spPr bwMode="auto">
            <a:xfrm>
              <a:off x="700037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949242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Rounded Rectangle 12"/>
            <p:cNvSpPr/>
            <p:nvPr/>
          </p:nvSpPr>
          <p:spPr bwMode="auto">
            <a:xfrm>
              <a:off x="2796462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3045666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Rounded Rectangle 16"/>
            <p:cNvSpPr/>
            <p:nvPr/>
          </p:nvSpPr>
          <p:spPr bwMode="auto">
            <a:xfrm>
              <a:off x="4865292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5114496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E16AF23-3220-1555-B9A6-8B2B4450573A}"/>
                </a:ext>
              </a:extLst>
            </p:cNvPr>
            <p:cNvSpPr txBox="1"/>
            <p:nvPr/>
          </p:nvSpPr>
          <p:spPr>
            <a:xfrm>
              <a:off x="1231936" y="3009217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学习者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941DD7B-8E3F-1D2E-CF4D-3CF6966D9917}"/>
                </a:ext>
              </a:extLst>
            </p:cNvPr>
            <p:cNvSpPr txBox="1"/>
            <p:nvPr/>
          </p:nvSpPr>
          <p:spPr>
            <a:xfrm>
              <a:off x="3328360" y="3012366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爱好者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5721667-3E47-3BAA-9FBB-F71091C2813F}"/>
                </a:ext>
              </a:extLst>
            </p:cNvPr>
            <p:cNvSpPr txBox="1"/>
            <p:nvPr/>
          </p:nvSpPr>
          <p:spPr>
            <a:xfrm>
              <a:off x="5374812" y="3012366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追求者</a:t>
              </a:r>
            </a:p>
          </p:txBody>
        </p:sp>
      </p:grpSp>
      <p:sp>
        <p:nvSpPr>
          <p:cNvPr id="3" name="Rectangle 2"/>
          <p:cNvSpPr/>
          <p:nvPr/>
        </p:nvSpPr>
        <p:spPr bwMode="auto">
          <a:xfrm>
            <a:off x="-35848" y="4280353"/>
            <a:ext cx="12192000" cy="26619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blurRad="1270000" dist="381000" dir="16200000" sx="98000" sy="98000" algn="ctr" rotWithShape="0">
              <a:srgbClr val="000000">
                <a:alpha val="40000"/>
              </a:srgbClr>
            </a:outerShdw>
          </a:effectLst>
        </p:spPr>
        <p:txBody>
          <a:bodyPr vert="horz" wrap="square" lIns="45720" tIns="22860" rIns="45720" bIns="22860" numCol="1" rtl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45CF4A0D-1729-8342-9A31-7CACF0A55F92}"/>
              </a:ext>
            </a:extLst>
          </p:cNvPr>
          <p:cNvSpPr txBox="1"/>
          <p:nvPr/>
        </p:nvSpPr>
        <p:spPr>
          <a:xfrm>
            <a:off x="703421" y="2338313"/>
            <a:ext cx="5072841" cy="368562"/>
          </a:xfrm>
          <a:prstGeom prst="rect">
            <a:avLst/>
          </a:prstGeom>
          <a:noFill/>
        </p:spPr>
        <p:txBody>
          <a:bodyPr wrap="square" lIns="0" tIns="0" rIns="0" bIns="0" rtlCol="1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>
                <a:solidFill>
                  <a:schemeClr val="bg1">
                    <a:lumMod val="95000"/>
                    <a:alpha val="7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sym typeface="Arial"/>
              </a:rPr>
              <a:t>LOOK FORWARD TO MAKE FRIENDS WITH YOU</a:t>
            </a:r>
            <a:endParaRPr lang="en-US" dirty="0">
              <a:solidFill>
                <a:schemeClr val="bg1">
                  <a:lumMod val="95000"/>
                  <a:alpha val="7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sym typeface="Arial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696A064-7672-9DD5-2ECD-ADC4ED0EAE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9404">
            <a:off x="7975713" y="1060995"/>
            <a:ext cx="2477889" cy="360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24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i="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讓時間說真話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026">
            <a:extLst>
              <a:ext uri="{FF2B5EF4-FFF2-40B4-BE49-F238E27FC236}">
                <a16:creationId xmlns:a16="http://schemas.microsoft.com/office/drawing/2014/main" id="{92780F6E-19EE-E0DF-7201-645A4FC97A8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28" name="图片 1027" descr="图片包含 游戏机, 长颈鹿, 太阳, 水&#10;&#10;描述已自动生成">
              <a:extLst>
                <a:ext uri="{FF2B5EF4-FFF2-40B4-BE49-F238E27FC236}">
                  <a16:creationId xmlns:a16="http://schemas.microsoft.com/office/drawing/2014/main" id="{A80BB6AC-A27D-377B-4CFF-2C3C6D8283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029" name="矩形 1028">
              <a:extLst>
                <a:ext uri="{FF2B5EF4-FFF2-40B4-BE49-F238E27FC236}">
                  <a16:creationId xmlns:a16="http://schemas.microsoft.com/office/drawing/2014/main" id="{2C8AEA44-96E4-88AF-EEB5-09AACF359A6A}"/>
                </a:ext>
              </a:extLst>
            </p:cNvPr>
            <p:cNvSpPr/>
            <p:nvPr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9000">
                  <a:schemeClr val="bg1">
                    <a:alpha val="0"/>
                  </a:schemeClr>
                </a:gs>
              </a:gsLst>
              <a:lin ang="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endParaRPr>
            </a:p>
          </p:txBody>
        </p:sp>
        <p:sp>
          <p:nvSpPr>
            <p:cNvPr id="1030" name="矩形 1029">
              <a:extLst>
                <a:ext uri="{FF2B5EF4-FFF2-40B4-BE49-F238E27FC236}">
                  <a16:creationId xmlns:a16="http://schemas.microsoft.com/office/drawing/2014/main" id="{A1E68D73-33E2-48F8-E534-3D8D30D9B79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endParaRPr>
            </a:p>
          </p:txBody>
        </p:sp>
      </p:grpSp>
      <p:sp>
        <p:nvSpPr>
          <p:cNvPr id="1036" name="文本框 1035" hidden="1">
            <a:extLst>
              <a:ext uri="{FF2B5EF4-FFF2-40B4-BE49-F238E27FC236}">
                <a16:creationId xmlns:a16="http://schemas.microsoft.com/office/drawing/2014/main" id="{5F43F1BC-7397-15D0-990A-7291E3FED040}"/>
              </a:ext>
            </a:extLst>
          </p:cNvPr>
          <p:cNvSpPr txBox="1"/>
          <p:nvPr/>
        </p:nvSpPr>
        <p:spPr>
          <a:xfrm rot="16200000">
            <a:off x="333461" y="2459023"/>
            <a:ext cx="2400657" cy="10595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rgbClr val="00B0F0"/>
                    </a:gs>
                  </a:gsLst>
                  <a:lin ang="0" scaled="0"/>
                </a:gradFill>
              </a:rPr>
              <a:t>目  录</a:t>
            </a: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89C1978A-535F-6DFB-575C-44D004F7A69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30190" y="2374474"/>
            <a:ext cx="4234599" cy="1164144"/>
          </a:xfrm>
          <a:prstGeom prst="parallelogram">
            <a:avLst/>
          </a:prstGeom>
          <a:gradFill flip="none" rotWithShape="1">
            <a:gsLst>
              <a:gs pos="0">
                <a:srgbClr val="06C8F4"/>
              </a:gs>
              <a:gs pos="84000">
                <a:srgbClr val="0D94FD"/>
              </a:gs>
            </a:gsLst>
            <a:lin ang="7200000" scaled="0"/>
          </a:gradFill>
          <a:ln w="18891" cap="flat" cmpd="sng" algn="ctr">
            <a:gradFill flip="none" rotWithShape="1"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8400000" scaled="0"/>
              <a:tileRect/>
            </a:gradFill>
            <a:prstDash val="solid"/>
            <a:miter lim="800000"/>
          </a:ln>
          <a:effectLst/>
        </p:spPr>
        <p:txBody>
          <a:bodyPr lIns="108814" tIns="54407" rIns="108814" bIns="544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238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5C4C4EDB-9CB8-2487-EFEC-7D025DED343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568345" y="2303043"/>
            <a:ext cx="4234599" cy="1164144"/>
          </a:xfrm>
          <a:prstGeom prst="parallelogram">
            <a:avLst/>
          </a:prstGeom>
          <a:gradFill flip="none" rotWithShape="1">
            <a:gsLst>
              <a:gs pos="100000">
                <a:srgbClr val="0D94FD">
                  <a:lumMod val="94000"/>
                </a:srgbClr>
              </a:gs>
              <a:gs pos="0">
                <a:srgbClr val="0DB9FB"/>
              </a:gs>
            </a:gsLst>
            <a:lin ang="7200000" scaled="0"/>
          </a:gradFill>
          <a:ln w="18891" cap="flat" cmpd="sng" algn="ctr">
            <a:gradFill flip="none" rotWithShape="1"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8400000" scaled="0"/>
              <a:tileRect/>
            </a:gradFill>
            <a:prstDash val="solid"/>
            <a:miter lim="800000"/>
          </a:ln>
          <a:effectLst/>
        </p:spPr>
        <p:txBody>
          <a:bodyPr lIns="108814" tIns="54407" rIns="108814" bIns="544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238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DC707D-8BFD-DE46-1088-4426664EC9F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41346" y="2565619"/>
            <a:ext cx="2057051" cy="5432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rPr>
              <a:t>医院工作总结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867818-CF8D-5281-FFC9-159A75743DF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62795" y="2408434"/>
            <a:ext cx="1196083" cy="9861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571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effectLst/>
                <a:uLnTx/>
                <a:uFillTx/>
                <a:latin typeface="+mn-ea"/>
                <a:cs typeface="汉仪雅酷黑 65W" panose="020B0604020202020204" pitchFamily="34" charset="-122"/>
              </a:rPr>
              <a:t>01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DB15D13C-7CE1-B1CB-C312-DE83CAE79BE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89056" y="2374474"/>
            <a:ext cx="4234599" cy="1164144"/>
          </a:xfrm>
          <a:prstGeom prst="parallelogram">
            <a:avLst/>
          </a:prstGeom>
          <a:gradFill flip="none" rotWithShape="1">
            <a:gsLst>
              <a:gs pos="0">
                <a:srgbClr val="06C8F4"/>
              </a:gs>
              <a:gs pos="84000">
                <a:srgbClr val="0D94FD"/>
              </a:gs>
            </a:gsLst>
            <a:lin ang="7200000" scaled="0"/>
          </a:gradFill>
          <a:ln w="18891" cap="flat" cmpd="sng" algn="ctr">
            <a:gradFill flip="none" rotWithShape="1"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8400000" scaled="0"/>
              <a:tileRect/>
            </a:gradFill>
            <a:prstDash val="solid"/>
            <a:miter lim="800000"/>
          </a:ln>
          <a:effectLst/>
        </p:spPr>
        <p:txBody>
          <a:bodyPr lIns="108814" tIns="54407" rIns="108814" bIns="544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238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15AB84E1-1D7C-8DBF-C0DD-5DC92A9C3E0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327212" y="2303043"/>
            <a:ext cx="4234599" cy="1164144"/>
          </a:xfrm>
          <a:prstGeom prst="parallelogram">
            <a:avLst/>
          </a:prstGeom>
          <a:gradFill flip="none" rotWithShape="1">
            <a:gsLst>
              <a:gs pos="100000">
                <a:srgbClr val="0D94FD">
                  <a:lumMod val="94000"/>
                </a:srgbClr>
              </a:gs>
              <a:gs pos="0">
                <a:srgbClr val="0DB9FB"/>
              </a:gs>
            </a:gsLst>
            <a:lin ang="7200000" scaled="0"/>
          </a:gradFill>
          <a:ln w="18891" cap="flat" cmpd="sng" algn="ctr">
            <a:gradFill flip="none" rotWithShape="1"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8400000" scaled="0"/>
              <a:tileRect/>
            </a:gradFill>
            <a:prstDash val="solid"/>
            <a:miter lim="800000"/>
          </a:ln>
          <a:effectLst/>
        </p:spPr>
        <p:txBody>
          <a:bodyPr lIns="108814" tIns="54407" rIns="108814" bIns="544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238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06AD4F-8B6F-B3E4-567F-EA07BC94DEE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950513" y="2588239"/>
            <a:ext cx="2400281" cy="5432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 kumimoji="0" sz="2140" b="1" i="1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defRPr>
            </a:lvl1pPr>
          </a:lstStyle>
          <a:p>
            <a:pPr>
              <a:defRPr/>
            </a:pPr>
            <a:r>
              <a:rPr lang="zh-CN" altLang="en-US" sz="2400"/>
              <a:t>治疗完成情况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7C5D850-8582-308E-5D1D-0A752679BE0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721663" y="2408434"/>
            <a:ext cx="1196083" cy="98857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algn="ctr">
              <a:defRPr/>
            </a:pPr>
            <a:r>
              <a:rPr lang="en-US" altLang="zh-CN" sz="5710" i="1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ea"/>
              </a:rPr>
              <a:t>02</a:t>
            </a:r>
            <a:endParaRPr lang="en-US" altLang="zh-CN" sz="5710" i="1" dirty="0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atin typeface="+mn-ea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56378195-C18C-782F-E1EA-787142DFF26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630190" y="4120974"/>
            <a:ext cx="4234599" cy="1164144"/>
          </a:xfrm>
          <a:prstGeom prst="parallelogram">
            <a:avLst/>
          </a:prstGeom>
          <a:gradFill flip="none" rotWithShape="1">
            <a:gsLst>
              <a:gs pos="0">
                <a:srgbClr val="06C8F4"/>
              </a:gs>
              <a:gs pos="84000">
                <a:srgbClr val="0D94FD"/>
              </a:gs>
            </a:gsLst>
            <a:lin ang="7200000" scaled="0"/>
          </a:gradFill>
          <a:ln w="18891" cap="flat" cmpd="sng" algn="ctr">
            <a:gradFill flip="none" rotWithShape="1"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8400000" scaled="0"/>
              <a:tileRect/>
            </a:gradFill>
            <a:prstDash val="solid"/>
            <a:miter lim="800000"/>
          </a:ln>
          <a:effectLst/>
        </p:spPr>
        <p:txBody>
          <a:bodyPr lIns="108814" tIns="54407" rIns="108814" bIns="544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238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3AAC01E8-BBDB-1203-41EF-B86B702293D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568345" y="4049542"/>
            <a:ext cx="4234599" cy="1164144"/>
          </a:xfrm>
          <a:prstGeom prst="parallelogram">
            <a:avLst/>
          </a:prstGeom>
          <a:gradFill flip="none" rotWithShape="1">
            <a:gsLst>
              <a:gs pos="100000">
                <a:srgbClr val="0D94FD">
                  <a:lumMod val="94000"/>
                </a:srgbClr>
              </a:gs>
              <a:gs pos="0">
                <a:srgbClr val="0DB9FB"/>
              </a:gs>
            </a:gsLst>
            <a:lin ang="7200000" scaled="0"/>
          </a:gradFill>
          <a:ln w="18891" cap="flat" cmpd="sng" algn="ctr">
            <a:gradFill flip="none" rotWithShape="1"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8400000" scaled="0"/>
              <a:tileRect/>
            </a:gradFill>
            <a:prstDash val="solid"/>
            <a:miter lim="800000"/>
          </a:ln>
          <a:effectLst/>
        </p:spPr>
        <p:txBody>
          <a:bodyPr lIns="108814" tIns="54407" rIns="108814" bIns="544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238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C28930F-3B0F-8B2C-AA97-0C57546C7D2A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101298" y="4376411"/>
            <a:ext cx="2171224" cy="5432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 kumimoji="0" sz="2140" b="1" i="1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defRPr>
            </a:lvl1pPr>
          </a:lstStyle>
          <a:p>
            <a:pPr>
              <a:defRPr/>
            </a:pPr>
            <a:r>
              <a:rPr lang="zh-CN" altLang="en-US" sz="2400"/>
              <a:t>医疗科研成果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D21D0CD-8E20-82F9-89E0-4F94F89E9025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962795" y="4154934"/>
            <a:ext cx="1196083" cy="9861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algn="ctr">
              <a:defRPr/>
            </a:pPr>
            <a:r>
              <a:rPr lang="en-US" altLang="zh-CN" sz="5710" i="1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ea"/>
              </a:rPr>
              <a:t>03</a:t>
            </a:r>
            <a:endParaRPr lang="en-US" altLang="zh-CN" sz="5710" i="1" dirty="0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atin typeface="+mn-ea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D46F446C-6FEA-D0A6-C9BA-E4C1FE202500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389056" y="4120974"/>
            <a:ext cx="4234599" cy="1164144"/>
          </a:xfrm>
          <a:prstGeom prst="parallelogram">
            <a:avLst/>
          </a:prstGeom>
          <a:gradFill flip="none" rotWithShape="1">
            <a:gsLst>
              <a:gs pos="0">
                <a:srgbClr val="06C8F4"/>
              </a:gs>
              <a:gs pos="84000">
                <a:srgbClr val="0D94FD"/>
              </a:gs>
            </a:gsLst>
            <a:lin ang="7200000" scaled="0"/>
          </a:gradFill>
          <a:ln w="18891" cap="flat" cmpd="sng" algn="ctr">
            <a:gradFill flip="none" rotWithShape="1"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8400000" scaled="0"/>
              <a:tileRect/>
            </a:gradFill>
            <a:prstDash val="solid"/>
            <a:miter lim="800000"/>
          </a:ln>
          <a:effectLst/>
        </p:spPr>
        <p:txBody>
          <a:bodyPr lIns="108814" tIns="54407" rIns="108814" bIns="544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238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FBBB37A6-4D95-74DC-E019-4B8F653067E8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327212" y="4049542"/>
            <a:ext cx="4234599" cy="1164144"/>
          </a:xfrm>
          <a:prstGeom prst="parallelogram">
            <a:avLst/>
          </a:prstGeom>
          <a:gradFill flip="none" rotWithShape="1">
            <a:gsLst>
              <a:gs pos="100000">
                <a:srgbClr val="0D94FD">
                  <a:lumMod val="94000"/>
                </a:srgbClr>
              </a:gs>
              <a:gs pos="0">
                <a:srgbClr val="0DB9FB"/>
              </a:gs>
            </a:gsLst>
            <a:lin ang="7200000" scaled="0"/>
          </a:gradFill>
          <a:ln w="18891" cap="flat" cmpd="sng" algn="ctr">
            <a:gradFill flip="none" rotWithShape="1"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8400000" scaled="0"/>
              <a:tileRect/>
            </a:gradFill>
            <a:prstDash val="solid"/>
            <a:miter lim="800000"/>
          </a:ln>
          <a:effectLst/>
        </p:spPr>
        <p:txBody>
          <a:bodyPr lIns="108814" tIns="54407" rIns="108814" bIns="544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238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29B572F-E50E-092D-84E6-EA9ADC3AEADD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7979590" y="4345217"/>
            <a:ext cx="2171224" cy="5432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 kumimoji="0" sz="2140" b="1" i="1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defRPr>
            </a:lvl1pPr>
          </a:lstStyle>
          <a:p>
            <a:pPr>
              <a:defRPr/>
            </a:pPr>
            <a:r>
              <a:rPr lang="zh-CN" altLang="en-US" sz="2400"/>
              <a:t>未来部署规划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83E2444-2E4D-FE3F-9BD6-178D918F4041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6721663" y="4154934"/>
            <a:ext cx="1196083" cy="9861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algn="ctr">
              <a:defRPr/>
            </a:pPr>
            <a:r>
              <a:rPr lang="en-US" altLang="zh-CN" sz="5710" i="1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+mn-ea"/>
              </a:rPr>
              <a:t>04</a:t>
            </a:r>
            <a:endParaRPr lang="en-US" altLang="zh-CN" sz="5710" i="1" dirty="0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atin typeface="+mn-ea"/>
            </a:endParaRPr>
          </a:p>
        </p:txBody>
      </p:sp>
      <p:sp>
        <p:nvSpPr>
          <p:cNvPr id="1039" name="文本框 1038">
            <a:extLst>
              <a:ext uri="{FF2B5EF4-FFF2-40B4-BE49-F238E27FC236}">
                <a16:creationId xmlns:a16="http://schemas.microsoft.com/office/drawing/2014/main" id="{C26ECC0B-DE1E-2B2D-2A01-DA95A0A73682}"/>
              </a:ext>
            </a:extLst>
          </p:cNvPr>
          <p:cNvSpPr txBox="1"/>
          <p:nvPr/>
        </p:nvSpPr>
        <p:spPr>
          <a:xfrm rot="16200000">
            <a:off x="2159896" y="3319254"/>
            <a:ext cx="281051" cy="1097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7200"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rgbClr val="00B0F0"/>
                  </a:gs>
                </a:gsLst>
                <a:lin ang="0" scaled="1"/>
                <a:tileRect/>
              </a:gradFill>
              <a:effectLst/>
              <a:latin typeface="汉仪雅酷黑 65W" panose="020B0604020202020204" charset="-122"/>
              <a:ea typeface="汉仪雅酷黑 65W" panose="020B0604020202020204" charset="-122"/>
            </a:endParaRPr>
          </a:p>
        </p:txBody>
      </p:sp>
      <p:sp>
        <p:nvSpPr>
          <p:cNvPr id="1045" name="文本框 1044">
            <a:extLst>
              <a:ext uri="{FF2B5EF4-FFF2-40B4-BE49-F238E27FC236}">
                <a16:creationId xmlns:a16="http://schemas.microsoft.com/office/drawing/2014/main" id="{F8ED3A34-25EB-886D-1D37-6C92665A3A87}"/>
              </a:ext>
            </a:extLst>
          </p:cNvPr>
          <p:cNvSpPr txBox="1"/>
          <p:nvPr/>
        </p:nvSpPr>
        <p:spPr>
          <a:xfrm>
            <a:off x="5038438" y="1444618"/>
            <a:ext cx="2046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cap="all" spc="300">
                <a:gradFill>
                  <a:gsLst>
                    <a:gs pos="100000">
                      <a:srgbClr val="0078F0">
                        <a:alpha val="50000"/>
                      </a:srgbClr>
                    </a:gs>
                    <a:gs pos="0">
                      <a:srgbClr val="00A6EE">
                        <a:alpha val="50000"/>
                      </a:srgb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00B0F0">
                      <a:alpha val="24000"/>
                    </a:srgbClr>
                  </a:outerShdw>
                </a:effectLst>
                <a:latin typeface="汉仪正圆-75W" panose="00020600040101010101" charset="-122"/>
                <a:ea typeface="汉仪正圆-75W" panose="00020600040101010101" charset="-122"/>
                <a:cs typeface="汉仪雅酷黑 65W" panose="020B0604020202020204" pitchFamily="34" charset="-122"/>
              </a:rPr>
              <a:t>CONTENTS</a:t>
            </a:r>
            <a:endParaRPr lang="en-US" altLang="zh-CN" cap="all" spc="300" dirty="0">
              <a:gradFill>
                <a:gsLst>
                  <a:gs pos="100000">
                    <a:srgbClr val="0078F0">
                      <a:alpha val="50000"/>
                    </a:srgbClr>
                  </a:gs>
                  <a:gs pos="0">
                    <a:srgbClr val="00A6EE">
                      <a:alpha val="50000"/>
                    </a:srgbClr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srgbClr val="00B0F0">
                    <a:alpha val="24000"/>
                  </a:srgbClr>
                </a:outerShdw>
              </a:effectLst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5E44B29-DDC7-3F87-BB97-0E746ADB186C}"/>
              </a:ext>
            </a:extLst>
          </p:cNvPr>
          <p:cNvGrpSpPr/>
          <p:nvPr/>
        </p:nvGrpSpPr>
        <p:grpSpPr>
          <a:xfrm>
            <a:off x="5107402" y="524048"/>
            <a:ext cx="1977196" cy="1036292"/>
            <a:chOff x="5107402" y="524048"/>
            <a:chExt cx="1977196" cy="1036292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F360B52-8D10-3C5E-02EC-F3FEEA6C12DB}"/>
                </a:ext>
              </a:extLst>
            </p:cNvPr>
            <p:cNvSpPr txBox="1"/>
            <p:nvPr/>
          </p:nvSpPr>
          <p:spPr>
            <a:xfrm>
              <a:off x="5107402" y="544677"/>
              <a:ext cx="19771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20000"/>
                      </a:prstClr>
                    </a:outerShdw>
                  </a:effectLst>
                  <a:latin typeface="汉仪雅酷黑 65W" panose="020B0604020202020204" charset="-122"/>
                  <a:ea typeface="汉仪雅酷黑 65W" panose="020B0604020202020204" charset="-122"/>
                </a:rPr>
                <a:t>目 录</a:t>
              </a:r>
            </a:p>
          </p:txBody>
        </p:sp>
        <p:sp>
          <p:nvSpPr>
            <p:cNvPr id="1044" name="文本框 1043">
              <a:extLst>
                <a:ext uri="{FF2B5EF4-FFF2-40B4-BE49-F238E27FC236}">
                  <a16:creationId xmlns:a16="http://schemas.microsoft.com/office/drawing/2014/main" id="{10CAE62F-A966-1E79-EAF8-EEA8980A4DBE}"/>
                </a:ext>
              </a:extLst>
            </p:cNvPr>
            <p:cNvSpPr txBox="1"/>
            <p:nvPr/>
          </p:nvSpPr>
          <p:spPr>
            <a:xfrm>
              <a:off x="5107402" y="524048"/>
              <a:ext cx="19771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gradFill flip="none" rotWithShape="1">
                    <a:gsLst>
                      <a:gs pos="2098">
                        <a:srgbClr val="0777CA"/>
                      </a:gs>
                      <a:gs pos="58000">
                        <a:srgbClr val="0078F0"/>
                      </a:gs>
                      <a:gs pos="100000">
                        <a:srgbClr val="00B0F0"/>
                      </a:gs>
                    </a:gsLst>
                    <a:lin ang="0" scaled="1"/>
                    <a:tileRect/>
                  </a:gradFill>
                  <a:effectLst/>
                  <a:latin typeface="汉仪雅酷黑 65W" panose="020B0604020202020204" charset="-122"/>
                  <a:ea typeface="汉仪雅酷黑 65W" panose="020B0604020202020204" charset="-122"/>
                </a:rPr>
                <a:t>目 录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1FFA130-5E5E-1DDF-ED22-B0BA1CF24EB4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3050351" y="3158705"/>
            <a:ext cx="2057051" cy="36994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44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75A1AE6-E102-7BBF-C641-1E9F69DCF28C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2846418" y="2079903"/>
            <a:ext cx="2057051" cy="36994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44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2021D8-8226-B91F-FFC6-28E7AAE9E4D6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3041346" y="3108819"/>
            <a:ext cx="2057051" cy="36994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44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20B8D8-34B9-BBBF-0E6F-E78D1DC6EC5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041346" y="3108819"/>
            <a:ext cx="2057051" cy="36994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44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18B51A0-917B-FBCD-CC80-2CA20F67D835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3041346" y="3108819"/>
            <a:ext cx="2057051" cy="36994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44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4589E8D-8E0E-3D74-1F54-9440483EF984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3041346" y="3108819"/>
            <a:ext cx="2057051" cy="36994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44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7185EB3-E79B-4844-7EEE-54F8714A7AA1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D73EDB3-009A-D983-B231-5D3F3CE8913B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3041346" y="3108819"/>
            <a:ext cx="2057051" cy="36994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44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正圆-75W" panose="00020600040101010101" charset="-122"/>
              <a:ea typeface="汉仪正圆-75W" panose="00020600040101010101" charset="-122"/>
              <a:cs typeface="汉仪雅酷黑 65W" panose="020B0604020202020204" pitchFamily="34" charset="-122"/>
            </a:endParaRPr>
          </a:p>
        </p:txBody>
      </p:sp>
      <p:grpSp>
        <p:nvGrpSpPr>
          <p:cNvPr id="1052" name="组合 1051">
            <a:extLst>
              <a:ext uri="{FF2B5EF4-FFF2-40B4-BE49-F238E27FC236}">
                <a16:creationId xmlns:a16="http://schemas.microsoft.com/office/drawing/2014/main" id="{5D243133-115A-D6C5-43EA-79D643C846DC}"/>
              </a:ext>
            </a:extLst>
          </p:cNvPr>
          <p:cNvGrpSpPr/>
          <p:nvPr/>
        </p:nvGrpSpPr>
        <p:grpSpPr>
          <a:xfrm>
            <a:off x="-780694" y="5480470"/>
            <a:ext cx="13047008" cy="1423755"/>
            <a:chOff x="-780694" y="5480470"/>
            <a:chExt cx="13047008" cy="1423755"/>
          </a:xfrm>
        </p:grpSpPr>
        <p:grpSp>
          <p:nvGrpSpPr>
            <p:cNvPr id="1031" name="组合 1030">
              <a:extLst>
                <a:ext uri="{FF2B5EF4-FFF2-40B4-BE49-F238E27FC236}">
                  <a16:creationId xmlns:a16="http://schemas.microsoft.com/office/drawing/2014/main" id="{11F96C1E-E231-6534-0CCE-12D73BC308F0}"/>
                </a:ext>
              </a:extLst>
            </p:cNvPr>
            <p:cNvGrpSpPr/>
            <p:nvPr/>
          </p:nvGrpSpPr>
          <p:grpSpPr>
            <a:xfrm>
              <a:off x="0" y="5899985"/>
              <a:ext cx="12228916" cy="968330"/>
              <a:chOff x="0" y="5922761"/>
              <a:chExt cx="12228916" cy="968330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6C240201-ED9C-C0B2-9DA1-C080B923DA41}"/>
                  </a:ext>
                </a:extLst>
              </p:cNvPr>
              <p:cNvSpPr/>
              <p:nvPr/>
            </p:nvSpPr>
            <p:spPr>
              <a:xfrm>
                <a:off x="0" y="5922761"/>
                <a:ext cx="12192000" cy="935238"/>
              </a:xfrm>
              <a:prstGeom prst="rect">
                <a:avLst/>
              </a:prstGeom>
              <a:blipFill>
                <a:blip r:embed="rId2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5" name="矩形 1024">
                <a:extLst>
                  <a:ext uri="{FF2B5EF4-FFF2-40B4-BE49-F238E27FC236}">
                    <a16:creationId xmlns:a16="http://schemas.microsoft.com/office/drawing/2014/main" id="{035A5D70-E321-F0B2-5ADA-1DC6DB2F16F6}"/>
                  </a:ext>
                </a:extLst>
              </p:cNvPr>
              <p:cNvSpPr/>
              <p:nvPr/>
            </p:nvSpPr>
            <p:spPr>
              <a:xfrm>
                <a:off x="0" y="5922761"/>
                <a:ext cx="12228916" cy="968330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49000">
                    <a:srgbClr val="0B7AD9">
                      <a:alpha val="85000"/>
                    </a:srgbClr>
                  </a:gs>
                  <a:gs pos="100000">
                    <a:schemeClr val="accent2">
                      <a:lumMod val="75000"/>
                      <a:alpha val="8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6" name="图片 1025">
              <a:extLst>
                <a:ext uri="{FF2B5EF4-FFF2-40B4-BE49-F238E27FC236}">
                  <a16:creationId xmlns:a16="http://schemas.microsoft.com/office/drawing/2014/main" id="{F08D30D3-8861-806B-8ACF-E2BCAAC10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28745" y="5486385"/>
              <a:ext cx="9608825" cy="1417840"/>
            </a:xfrm>
            <a:custGeom>
              <a:avLst/>
              <a:gdLst>
                <a:gd name="connsiteX0" fmla="*/ 0 w 9449465"/>
                <a:gd name="connsiteY0" fmla="*/ 0 h 1417840"/>
                <a:gd name="connsiteX1" fmla="*/ 9449465 w 9449465"/>
                <a:gd name="connsiteY1" fmla="*/ 0 h 1417840"/>
                <a:gd name="connsiteX2" fmla="*/ 9449465 w 9449465"/>
                <a:gd name="connsiteY2" fmla="*/ 1417840 h 1417840"/>
                <a:gd name="connsiteX3" fmla="*/ 0 w 9449465"/>
                <a:gd name="connsiteY3" fmla="*/ 1417840 h 1417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9465" h="1417840">
                  <a:moveTo>
                    <a:pt x="0" y="0"/>
                  </a:moveTo>
                  <a:lnTo>
                    <a:pt x="9449465" y="0"/>
                  </a:lnTo>
                  <a:lnTo>
                    <a:pt x="9449465" y="1417840"/>
                  </a:lnTo>
                  <a:lnTo>
                    <a:pt x="0" y="1417840"/>
                  </a:lnTo>
                  <a:close/>
                </a:path>
              </a:pathLst>
            </a:custGeom>
          </p:spPr>
        </p:pic>
        <p:pic>
          <p:nvPicPr>
            <p:cNvPr id="1050" name="图片 1049">
              <a:extLst>
                <a:ext uri="{FF2B5EF4-FFF2-40B4-BE49-F238E27FC236}">
                  <a16:creationId xmlns:a16="http://schemas.microsoft.com/office/drawing/2014/main" id="{E2BB11D1-9900-238A-BDD3-885FDEB84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286947" y="5480470"/>
              <a:ext cx="3979367" cy="1377530"/>
            </a:xfrm>
            <a:custGeom>
              <a:avLst/>
              <a:gdLst>
                <a:gd name="connsiteX0" fmla="*/ 0 w 3905052"/>
                <a:gd name="connsiteY0" fmla="*/ 0 h 1377530"/>
                <a:gd name="connsiteX1" fmla="*/ 3905052 w 3905052"/>
                <a:gd name="connsiteY1" fmla="*/ 0 h 1377530"/>
                <a:gd name="connsiteX2" fmla="*/ 3905052 w 3905052"/>
                <a:gd name="connsiteY2" fmla="*/ 1377530 h 1377530"/>
                <a:gd name="connsiteX3" fmla="*/ 0 w 3905052"/>
                <a:gd name="connsiteY3" fmla="*/ 1377530 h 137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052" h="1377530">
                  <a:moveTo>
                    <a:pt x="0" y="0"/>
                  </a:moveTo>
                  <a:lnTo>
                    <a:pt x="3905052" y="0"/>
                  </a:lnTo>
                  <a:lnTo>
                    <a:pt x="3905052" y="1377530"/>
                  </a:lnTo>
                  <a:lnTo>
                    <a:pt x="0" y="1377530"/>
                  </a:lnTo>
                  <a:close/>
                </a:path>
              </a:pathLst>
            </a:custGeom>
          </p:spPr>
        </p:pic>
        <p:pic>
          <p:nvPicPr>
            <p:cNvPr id="1033" name="图片 1032">
              <a:extLst>
                <a:ext uri="{FF2B5EF4-FFF2-40B4-BE49-F238E27FC236}">
                  <a16:creationId xmlns:a16="http://schemas.microsoft.com/office/drawing/2014/main" id="{4B2BB06B-339E-DB94-EA64-15C1F0A8F2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11629" y="5811334"/>
              <a:ext cx="7557698" cy="1081753"/>
            </a:xfrm>
            <a:custGeom>
              <a:avLst/>
              <a:gdLst>
                <a:gd name="connsiteX0" fmla="*/ 0 w 7432356"/>
                <a:gd name="connsiteY0" fmla="*/ 0 h 1081753"/>
                <a:gd name="connsiteX1" fmla="*/ 7432356 w 7432356"/>
                <a:gd name="connsiteY1" fmla="*/ 0 h 1081753"/>
                <a:gd name="connsiteX2" fmla="*/ 7432356 w 7432356"/>
                <a:gd name="connsiteY2" fmla="*/ 1081753 h 1081753"/>
                <a:gd name="connsiteX3" fmla="*/ 0 w 7432356"/>
                <a:gd name="connsiteY3" fmla="*/ 1081753 h 10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32356" h="1081753">
                  <a:moveTo>
                    <a:pt x="0" y="0"/>
                  </a:moveTo>
                  <a:lnTo>
                    <a:pt x="7432356" y="0"/>
                  </a:lnTo>
                  <a:lnTo>
                    <a:pt x="7432356" y="1081753"/>
                  </a:lnTo>
                  <a:lnTo>
                    <a:pt x="0" y="1081753"/>
                  </a:lnTo>
                  <a:close/>
                </a:path>
              </a:pathLst>
            </a:custGeom>
          </p:spPr>
        </p:pic>
        <p:pic>
          <p:nvPicPr>
            <p:cNvPr id="1034" name="图片 1033">
              <a:extLst>
                <a:ext uri="{FF2B5EF4-FFF2-40B4-BE49-F238E27FC236}">
                  <a16:creationId xmlns:a16="http://schemas.microsoft.com/office/drawing/2014/main" id="{F02A2EC5-9159-966A-F0E5-B031983EE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780694" y="5776247"/>
              <a:ext cx="11406946" cy="1081753"/>
            </a:xfrm>
            <a:custGeom>
              <a:avLst/>
              <a:gdLst>
                <a:gd name="connsiteX0" fmla="*/ 0 w 11217765"/>
                <a:gd name="connsiteY0" fmla="*/ 0 h 1081753"/>
                <a:gd name="connsiteX1" fmla="*/ 11217765 w 11217765"/>
                <a:gd name="connsiteY1" fmla="*/ 0 h 1081753"/>
                <a:gd name="connsiteX2" fmla="*/ 11217765 w 11217765"/>
                <a:gd name="connsiteY2" fmla="*/ 1081753 h 1081753"/>
                <a:gd name="connsiteX3" fmla="*/ 0 w 11217765"/>
                <a:gd name="connsiteY3" fmla="*/ 1081753 h 108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17765" h="1081753">
                  <a:moveTo>
                    <a:pt x="0" y="0"/>
                  </a:moveTo>
                  <a:lnTo>
                    <a:pt x="11217765" y="0"/>
                  </a:lnTo>
                  <a:lnTo>
                    <a:pt x="11217765" y="1081753"/>
                  </a:lnTo>
                  <a:lnTo>
                    <a:pt x="0" y="1081753"/>
                  </a:lnTo>
                  <a:close/>
                </a:path>
              </a:pathLst>
            </a:custGeom>
          </p:spPr>
        </p:pic>
      </p:grpSp>
      <p:grpSp>
        <p:nvGrpSpPr>
          <p:cNvPr id="1065" name="组合 1064">
            <a:extLst>
              <a:ext uri="{FF2B5EF4-FFF2-40B4-BE49-F238E27FC236}">
                <a16:creationId xmlns:a16="http://schemas.microsoft.com/office/drawing/2014/main" id="{2E03327A-86A8-F2C0-294F-6C10852A5E8A}"/>
              </a:ext>
            </a:extLst>
          </p:cNvPr>
          <p:cNvGrpSpPr/>
          <p:nvPr/>
        </p:nvGrpSpPr>
        <p:grpSpPr>
          <a:xfrm>
            <a:off x="2579699" y="1010023"/>
            <a:ext cx="2438540" cy="107674"/>
            <a:chOff x="2579699" y="1010023"/>
            <a:chExt cx="2438540" cy="107674"/>
          </a:xfrm>
        </p:grpSpPr>
        <p:cxnSp>
          <p:nvCxnSpPr>
            <p:cNvPr id="1063" name="直接连接符 1062">
              <a:extLst>
                <a:ext uri="{FF2B5EF4-FFF2-40B4-BE49-F238E27FC236}">
                  <a16:creationId xmlns:a16="http://schemas.microsoft.com/office/drawing/2014/main" id="{129AA8EE-67AD-259F-EC18-E95D18351C0A}"/>
                </a:ext>
              </a:extLst>
            </p:cNvPr>
            <p:cNvCxnSpPr/>
            <p:nvPr/>
          </p:nvCxnSpPr>
          <p:spPr>
            <a:xfrm>
              <a:off x="2579699" y="1052736"/>
              <a:ext cx="23237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4" name="椭圆 1063">
              <a:extLst>
                <a:ext uri="{FF2B5EF4-FFF2-40B4-BE49-F238E27FC236}">
                  <a16:creationId xmlns:a16="http://schemas.microsoft.com/office/drawing/2014/main" id="{EC87D09A-7CFB-0328-C361-EEE6A7DC622B}"/>
                </a:ext>
              </a:extLst>
            </p:cNvPr>
            <p:cNvSpPr/>
            <p:nvPr/>
          </p:nvSpPr>
          <p:spPr>
            <a:xfrm>
              <a:off x="4908873" y="1010023"/>
              <a:ext cx="109366" cy="107674"/>
            </a:xfrm>
            <a:prstGeom prst="ellipse">
              <a:avLst/>
            </a:prstGeom>
            <a:noFill/>
            <a:ln>
              <a:solidFill>
                <a:srgbClr val="0078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6" name="组合 1065">
            <a:extLst>
              <a:ext uri="{FF2B5EF4-FFF2-40B4-BE49-F238E27FC236}">
                <a16:creationId xmlns:a16="http://schemas.microsoft.com/office/drawing/2014/main" id="{DF0DB375-4328-3620-2835-9F97FBD84360}"/>
              </a:ext>
            </a:extLst>
          </p:cNvPr>
          <p:cNvGrpSpPr/>
          <p:nvPr/>
        </p:nvGrpSpPr>
        <p:grpSpPr>
          <a:xfrm flipH="1">
            <a:off x="7125062" y="1040601"/>
            <a:ext cx="2438540" cy="107674"/>
            <a:chOff x="2579699" y="1010023"/>
            <a:chExt cx="2438540" cy="107674"/>
          </a:xfrm>
        </p:grpSpPr>
        <p:cxnSp>
          <p:nvCxnSpPr>
            <p:cNvPr id="1067" name="直接连接符 1066">
              <a:extLst>
                <a:ext uri="{FF2B5EF4-FFF2-40B4-BE49-F238E27FC236}">
                  <a16:creationId xmlns:a16="http://schemas.microsoft.com/office/drawing/2014/main" id="{1B8C4AFD-5348-B1C2-A575-DE2290DDA025}"/>
                </a:ext>
              </a:extLst>
            </p:cNvPr>
            <p:cNvCxnSpPr/>
            <p:nvPr/>
          </p:nvCxnSpPr>
          <p:spPr>
            <a:xfrm>
              <a:off x="2579699" y="1052736"/>
              <a:ext cx="23237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8" name="椭圆 1067">
              <a:extLst>
                <a:ext uri="{FF2B5EF4-FFF2-40B4-BE49-F238E27FC236}">
                  <a16:creationId xmlns:a16="http://schemas.microsoft.com/office/drawing/2014/main" id="{9CF19DB3-6057-BCD0-B7CD-A9BA6D2E48EC}"/>
                </a:ext>
              </a:extLst>
            </p:cNvPr>
            <p:cNvSpPr/>
            <p:nvPr/>
          </p:nvSpPr>
          <p:spPr>
            <a:xfrm>
              <a:off x="4908873" y="1010023"/>
              <a:ext cx="109366" cy="107674"/>
            </a:xfrm>
            <a:prstGeom prst="ellipse">
              <a:avLst/>
            </a:prstGeom>
            <a:noFill/>
            <a:ln>
              <a:solidFill>
                <a:srgbClr val="0078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9279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0" y="2044394"/>
            <a:ext cx="12192000" cy="3112798"/>
          </a:xfrm>
          <a:prstGeom prst="roundRect">
            <a:avLst>
              <a:gd name="adj" fmla="val 0"/>
            </a:avLst>
          </a:prstGeom>
          <a:gradFill flip="none" rotWithShape="1">
            <a:gsLst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6377" y="1188305"/>
            <a:ext cx="2259246" cy="1927762"/>
          </a:xfrm>
          <a:prstGeom prst="roundRect">
            <a:avLst>
              <a:gd name="adj" fmla="val 10990"/>
            </a:avLst>
          </a:prstGeom>
          <a:solidFill>
            <a:schemeClr val="bg1"/>
          </a:solidFill>
          <a:ln w="12700">
            <a:gradFill>
              <a:gsLst>
                <a:gs pos="0">
                  <a:srgbClr val="06C8F4"/>
                </a:gs>
                <a:gs pos="100000">
                  <a:srgbClr val="0D94FD"/>
                </a:gs>
              </a:gsLst>
              <a:lin ang="5400000" scaled="1"/>
            </a:gradFill>
          </a:ln>
        </p:spPr>
        <p:txBody>
          <a:bodyPr wrap="square" tIns="14400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6C8F4"/>
                    </a:gs>
                    <a:gs pos="100000">
                      <a:srgbClr val="0D94FD"/>
                    </a:gs>
                  </a:gsLst>
                  <a:lin ang="5400000" scaled="1"/>
                </a:gradFill>
                <a:effectLst/>
                <a:uLnTx/>
                <a:uFillTx/>
                <a:latin typeface="汉仪雅酷黑 65W" panose="020B0604020202020204" pitchFamily="34" charset="-122"/>
                <a:ea typeface="汉仪雅酷黑 65W" panose="020B0604020202020204" pitchFamily="34" charset="-122"/>
                <a:cs typeface="汉仪雅酷黑 65W" panose="020B0604020202020204" pitchFamily="34" charset="-122"/>
              </a:rPr>
              <a:t>01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33616" y="3024425"/>
            <a:ext cx="5972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effectLst>
                  <a:outerShdw blurRad="165100" sx="102000" sy="102000" algn="ctr" rotWithShape="0">
                    <a:schemeClr val="tx1">
                      <a:lumMod val="50000"/>
                      <a:lumOff val="50000"/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医院工作总结</a:t>
            </a: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F0DB3F50-5F77-6E39-198F-DFE6D7336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3325" y="4248266"/>
            <a:ext cx="5225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88000"/>
                  </a:prstClr>
                </a:solidFill>
                <a:uLnTx/>
                <a:uFillTx/>
                <a:latin typeface="Arial" panose="020B0604020202020204" pitchFamily="34" charset="0"/>
                <a:ea typeface="汉仪正圆-75W" panose="00020600040101010101" charset="-122"/>
                <a:cs typeface="Arial" panose="020B0604020202020204" pitchFamily="34" charset="0"/>
              </a:rPr>
              <a:t>HOSPITAL WORK SUMMARY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88000"/>
                </a:prstClr>
              </a:solidFill>
              <a:uLnTx/>
              <a:uFillTx/>
              <a:latin typeface="Arial" panose="020B0604020202020204" pitchFamily="34" charset="0"/>
              <a:ea typeface="汉仪正圆-75W" panose="00020600040101010101" charset="-122"/>
              <a:cs typeface="Arial" panose="020B0604020202020204" pitchFamily="34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4BC3FE2-7D98-3077-3D74-0DBF788A5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504" b="3749"/>
          <a:stretch>
            <a:fillRect/>
          </a:stretch>
        </p:blipFill>
        <p:spPr bwMode="auto">
          <a:xfrm>
            <a:off x="19633504" y="2757828"/>
            <a:ext cx="4511824" cy="4798727"/>
          </a:xfrm>
          <a:custGeom>
            <a:avLst/>
            <a:gdLst>
              <a:gd name="connsiteX0" fmla="*/ 0 w 4511824"/>
              <a:gd name="connsiteY0" fmla="*/ 0 h 4798727"/>
              <a:gd name="connsiteX1" fmla="*/ 4511824 w 4511824"/>
              <a:gd name="connsiteY1" fmla="*/ 0 h 4798727"/>
              <a:gd name="connsiteX2" fmla="*/ 4511824 w 4511824"/>
              <a:gd name="connsiteY2" fmla="*/ 4798727 h 4798727"/>
              <a:gd name="connsiteX3" fmla="*/ 0 w 4511824"/>
              <a:gd name="connsiteY3" fmla="*/ 4798727 h 479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824" h="4798727">
                <a:moveTo>
                  <a:pt x="0" y="0"/>
                </a:moveTo>
                <a:lnTo>
                  <a:pt x="4511824" y="0"/>
                </a:lnTo>
                <a:lnTo>
                  <a:pt x="4511824" y="4798727"/>
                </a:lnTo>
                <a:lnTo>
                  <a:pt x="0" y="47987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PT世界-15" descr="穿着白色衬衫的人&#10;&#10;描述已自动生成">
            <a:extLst>
              <a:ext uri="{FF2B5EF4-FFF2-40B4-BE49-F238E27FC236}">
                <a16:creationId xmlns:a16="http://schemas.microsoft.com/office/drawing/2014/main" id="{47FCFA51-80F1-0EE0-D9DA-B6816A0F97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878" y="2270757"/>
            <a:ext cx="3089148" cy="4622998"/>
          </a:xfrm>
          <a:prstGeom prst="rect">
            <a:avLst/>
          </a:prstGeom>
          <a:effectLst>
            <a:outerShdw blurRad="127000" dist="63500" dir="2700000" algn="tl" rotWithShape="0">
              <a:schemeClr val="accent2">
                <a:alpha val="20000"/>
              </a:scheme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429DB9-5C49-681D-DAFF-EA35D1190FEE}"/>
              </a:ext>
            </a:extLst>
          </p:cNvPr>
          <p:cNvSpPr txBox="1"/>
          <p:nvPr/>
        </p:nvSpPr>
        <p:spPr>
          <a:xfrm>
            <a:off x="3449254" y="4405111"/>
            <a:ext cx="527004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96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65W" panose="020B0604020202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F46EAD-AB9C-0739-5D7C-04A2CC0C325A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5" name="柒惟PPT设计团队—小康_49">
            <a:extLst>
              <a:ext uri="{FF2B5EF4-FFF2-40B4-BE49-F238E27FC236}">
                <a16:creationId xmlns:a16="http://schemas.microsoft.com/office/drawing/2014/main" id="{4DA4E5BA-121E-AFBE-9A22-2D1DE0F870F9}"/>
              </a:ext>
            </a:extLst>
          </p:cNvPr>
          <p:cNvSpPr/>
          <p:nvPr/>
        </p:nvSpPr>
        <p:spPr>
          <a:xfrm>
            <a:off x="2647741" y="2622882"/>
            <a:ext cx="1135878" cy="1135872"/>
          </a:xfrm>
          <a:prstGeom prst="donut">
            <a:avLst>
              <a:gd name="adj" fmla="val 17537"/>
            </a:avLst>
          </a:prstGeom>
          <a:gradFill flip="none" rotWithShape="1">
            <a:gsLst>
              <a:gs pos="45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62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4E6CA51-422B-C377-49A9-87E70444D1F5}"/>
              </a:ext>
            </a:extLst>
          </p:cNvPr>
          <p:cNvGrpSpPr/>
          <p:nvPr/>
        </p:nvGrpSpPr>
        <p:grpSpPr>
          <a:xfrm>
            <a:off x="903865" y="3911382"/>
            <a:ext cx="469317" cy="950770"/>
            <a:chOff x="5548200" y="-419478"/>
            <a:chExt cx="469317" cy="95077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D74952A-F1CD-7462-B84C-EF5F7C192CF1}"/>
                </a:ext>
              </a:extLst>
            </p:cNvPr>
            <p:cNvGrpSpPr/>
            <p:nvPr/>
          </p:nvGrpSpPr>
          <p:grpSpPr>
            <a:xfrm rot="16200000" flipH="1">
              <a:off x="5183370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E8C843EA-179D-C4D6-54FD-5581B574CBF7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FCC61EF9-F6E6-EFC5-A24B-A77289465395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2CBA3AC0-E9A7-BE49-D78B-0FA64A355CB9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2858C8A7-108E-2E23-C369-C275414A9307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C026175-E5F7-9F43-55A3-F60B453567E2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606926C4-EAA4-73D9-ED84-B3A873ED1E0D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2807856C-A191-9879-4737-3E3E0EB751DC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8CD288FD-7E7F-A58A-D528-5F8A6A76C52F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ECD86050-C0AE-6046-F724-68BEEC43B7CA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9ABFEBDB-7AC8-C77B-F428-EB0E989D85CA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234178A7-31EB-5E40-081C-51FF3779FD00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674630E7-5098-24C5-0B97-3F3763531011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168BF737-BA5C-09D7-4F2F-4DECE867882E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B03F337B-03B5-7824-BA35-26E1683D8E5D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EDAC8D3A-BDD0-4A59-9B8C-47DF665102EE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3E05C71E-8A60-FC68-5685-0962DDF24804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970CDD9-1F6B-B004-C844-6CD981ADF5A7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8EA02879-78DC-06A3-938E-01EBF9E3F4F1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E126A434-2148-D0C6-56AB-E20D6FD8FC64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89768120-62F9-2699-011F-2B2C057D239B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4A3073A9-9CF1-2FCC-5029-2C930A00F96C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7FD2677E-EA0B-1A0D-42DE-833B903CA793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35388A48-AC04-98F7-5DFF-D1F3AF5D7D91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A9823FD2-3CB8-CD7B-1356-3EFF40C252E1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B4E0AC93-F3DF-163E-0AC7-217DD0002D34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3767009-1565-5B59-0207-04C2CE4C52F1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ABCBB0BD-B9ED-B268-1836-5B906B692528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651309E4-FD33-DB7B-2EFD-BB49845D0961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AB45EFDF-6222-8102-6099-64D10C12D14E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63238CED-DD48-C8AD-4068-85FF04FB0B26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3367EE3F-8E2E-059B-14EC-045F17FFFC20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74959968-ADB4-AA1B-B651-94143564823C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84C68869-C4DC-EA09-2984-A46365821823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163F1EC6-2294-9693-89EE-BF841C74D57E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2DEA8245-B6BA-146E-8A80-4A0484757EBA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CCAEBF76-15DF-1D12-D9A9-71503660391F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ABCB1DFE-D345-68AC-603B-4818661ECC69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043F0FDF-2CFC-3FB9-1E39-652DFE422402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FC671BF7-C57F-2FCA-6AD3-70CB87C568DB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9C76299B-A0E3-ACB8-A13C-20DC8B9CBBBD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5205D610-A23C-276E-B29D-F8211255EF4E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6E4D0378-7C6A-7D0B-3D94-2FCD6373845C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D7C5BA94-52B5-CC31-3621-4B253B27BE13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8C95934A-2BC1-03B7-7D16-B1080AD6C1BB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72162845-035C-1447-0EE2-852981A0F6A4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71F1DC72-705B-F2B5-4FA1-69233B8A85D3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81E5B00A-096E-3F02-BF05-3AEBD629E35E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55A05FA6-F469-9CA6-660A-3E07EAADCA16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B4DCA135-C0EB-F811-105A-6523DD73472C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3CDEFD20-7E13-C34D-3C02-C74A1F459FC4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44915378-7DE2-8955-2294-590C08052AE2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3AED847B-0666-9450-BFAA-0123B4E4ED12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EF3EFF99-8829-53D4-4291-356D62253C70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4BEAADDE-F260-D58D-8983-09271E81E79F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2D4C9B6B-03A6-F089-DF38-5434A96DA1D4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5DE456A8-E2D5-B330-224B-FA13FB34E3F4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0D715A35-5BA5-ED6E-AB6D-3E55F11CFE9D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B4C6B9A0-2FAA-065C-994A-C848C75CC34A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E4AAB3A0-7F49-14AF-B17A-9BCBD290579E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6E4274B1-2579-584F-2DB7-FB5A3024C6E5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A020678-75F4-DEF5-50C0-9798587CF1F1}"/>
                </a:ext>
              </a:extLst>
            </p:cNvPr>
            <p:cNvGrpSpPr/>
            <p:nvPr/>
          </p:nvGrpSpPr>
          <p:grpSpPr>
            <a:xfrm rot="16200000" flipH="1">
              <a:off x="5431578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8BC201DB-DA71-190E-E4BC-475F07B6EF5D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674AB249-268C-2437-0613-51F2EB5C60A5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2C645057-F0A9-1973-8DB0-D3096FF65D46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985F2DC6-2B63-6942-BCD7-F8A18EAC8F44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24BB3963-BE89-7184-2BCC-09FE64178D35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AFB389C3-E41F-F2E3-0419-82B45EB2B682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974AE72-F9F3-8CB1-6CB1-0FD53C998EEC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951AD98F-124B-6588-04F3-35BCE2AA4316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23C6D84E-52E8-DBAC-0DA4-E8D7C4AEE427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8AD526FE-0390-C636-E9D3-0C4644638781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14FD1BC-02EC-727D-7AD5-6A867DF3B7CB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9572CEDB-469F-6D86-83D8-26B47FC641E6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CCFE826-C3BD-CF7C-B160-26644759C93D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4ABF390-D060-6C1A-4A23-04F59209576C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C96180F8-D93C-CEC0-09CB-AA7195552D23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EFEBE6D-9C59-2709-4409-C77ABF6EF33E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1D417FF-4E6D-02C4-0230-3AB13B540872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7D09A3D8-11AA-9ABD-06D9-508EE8D5FAEF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563B9697-5EAA-7F40-0E66-19CF81AFA193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F4CB964C-D52B-3901-710A-7D7E7D56F418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7F19CC84-2B4B-07E5-996B-B2D2352282AE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20541F83-410C-74A6-2F6F-876ED1679FC9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A1AF65A7-6661-707A-5609-234959DE81DF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73927B2-6C3C-7054-6B19-103065306961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F62C85CD-DDB8-F9CF-AD34-71B8D623FDEE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531597DB-AE99-CC9D-1D18-3567E2749321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293A5CB6-2B0E-15A2-A4E7-F8A67452722A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1A0D07EF-A77D-E9B6-F2A2-C2EA32E93721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BEC6279D-EC16-79CD-0C37-FDB29EA5389E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5781329A-87DA-BDC1-0DB0-B927719BFDB3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D5FDA178-470A-BF4A-C9E8-129F7BDD2656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B5FA5003-D05C-F66C-97D2-864EA78DE978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997530DA-738D-8085-121A-D58B2661D110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90B7611-2CF0-D141-ABD8-0060560FDE57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DD445632-32F5-B96D-C69F-51C1A7492964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78B56B92-051D-DA3A-A0FE-11FE5A1A87D9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FBBD253C-87F5-170D-98B7-DAD6225317B7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DBAD1F9-3A5E-A96D-A682-2D613A673E26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287059BE-51E8-9F5F-0084-8F7EFC3767BA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1F61CBB8-B5E8-68DA-C5C9-06781A0FFD15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C8221A57-4226-C4E8-BB76-C7C12DE88034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2F887D81-62D8-DD24-849A-DD2A0DF919A7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D77E4ECF-2865-5498-9B77-85A79D41F1AA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4707F7E3-5DE8-4502-5C6B-374CF74847FA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3181BB92-5672-C8A8-515F-4AE4DA48C954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E953ED08-76C4-ACE7-80F3-7D9502F99A44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BEE8AB2-260F-2D55-8CCB-63289DC51FD3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3453F824-E8B4-00EA-8D9C-19CD11CE1BA5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574D1C51-139F-0B0F-C153-61A8A2DEECFB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AA3BC23-CC30-3AFA-1FB3-DE2E60226833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6554A995-1168-7D27-390D-D3DF14D4997B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34EA66A6-BAC6-6742-D979-C329B01B2282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6899F29C-76B5-11F8-738D-76F50198BC7D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19A6E059-E167-BF3B-3BE5-B9ADB50BE438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AE881DEB-1888-83DE-3638-C7B8625B4586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77DFF741-A8E6-5A05-30F7-610DB3FDC079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8C5CAF14-8220-F3B3-8A19-5F463DD9BF8C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9522E9C-A686-EDAE-CA19-F3BFBB1137AD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1C4AA94E-755E-8785-38FB-FEFA99D4065C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BDE1EFD5-B5A3-99A4-F28A-6D0602F35811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9B665100-4722-66EA-5657-63C1D9C1EF4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40351" y="78527"/>
            <a:ext cx="3419831" cy="7698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360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0D94FD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65W" panose="020B0604020202020204" pitchFamily="34" charset="-122"/>
              </a:rPr>
              <a:t>医院工作总结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6C7B852-9BC8-310A-B57E-885C16C88438}"/>
              </a:ext>
            </a:extLst>
          </p:cNvPr>
          <p:cNvSpPr/>
          <p:nvPr/>
        </p:nvSpPr>
        <p:spPr>
          <a:xfrm>
            <a:off x="766763" y="-688825"/>
            <a:ext cx="639198" cy="15604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1000">
                <a:srgbClr val="007ACD"/>
              </a:gs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14FE78-81A7-6830-A761-74D6AF2C2E6C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E2D5633-168F-5D10-E4A2-040CF96C8B1D}"/>
              </a:ext>
            </a:extLst>
          </p:cNvPr>
          <p:cNvCxnSpPr>
            <a:cxnSpLocks/>
          </p:cNvCxnSpPr>
          <p:nvPr/>
        </p:nvCxnSpPr>
        <p:spPr>
          <a:xfrm>
            <a:off x="0" y="871603"/>
            <a:ext cx="122190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D5D7FFCF-1C34-24D4-E91B-7D30FCC3821A}"/>
              </a:ext>
            </a:extLst>
          </p:cNvPr>
          <p:cNvSpPr txBox="1"/>
          <p:nvPr/>
        </p:nvSpPr>
        <p:spPr>
          <a:xfrm>
            <a:off x="783958" y="226078"/>
            <a:ext cx="63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01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2500103-48F1-D7CF-FB61-E980D45C946C}"/>
              </a:ext>
            </a:extLst>
          </p:cNvPr>
          <p:cNvGrpSpPr/>
          <p:nvPr/>
        </p:nvGrpSpPr>
        <p:grpSpPr>
          <a:xfrm>
            <a:off x="-5389" y="5299747"/>
            <a:ext cx="1132838" cy="1572600"/>
            <a:chOff x="8540" y="5230178"/>
            <a:chExt cx="1295769" cy="1637112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062BC62-EF29-3B5E-4B3B-50995280AEFE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2DAE97E-AA63-61A9-B951-1B2EB387922D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7859885-5EBA-DB64-81FC-C7C80FBCCFE4}"/>
              </a:ext>
            </a:extLst>
          </p:cNvPr>
          <p:cNvGrpSpPr/>
          <p:nvPr/>
        </p:nvGrpSpPr>
        <p:grpSpPr>
          <a:xfrm flipH="1">
            <a:off x="11059162" y="5295283"/>
            <a:ext cx="1132838" cy="1572600"/>
            <a:chOff x="8540" y="5230178"/>
            <a:chExt cx="1295769" cy="1637112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78B3984-461C-ABA3-9EC7-E76D8DBFC187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14723DE-12AB-2C87-55B3-167891CE2FE4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60E02FA8-FC59-CC21-0A15-F6EBD832B6CE}"/>
              </a:ext>
            </a:extLst>
          </p:cNvPr>
          <p:cNvGrpSpPr/>
          <p:nvPr/>
        </p:nvGrpSpPr>
        <p:grpSpPr>
          <a:xfrm>
            <a:off x="1877517" y="5458239"/>
            <a:ext cx="2533075" cy="1474472"/>
            <a:chOff x="1567044" y="5260136"/>
            <a:chExt cx="2533075" cy="147447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9C08B69-26DB-2EF0-5471-EBC326CAE50F}"/>
                </a:ext>
              </a:extLst>
            </p:cNvPr>
            <p:cNvGrpSpPr/>
            <p:nvPr/>
          </p:nvGrpSpPr>
          <p:grpSpPr>
            <a:xfrm>
              <a:off x="1567044" y="5260136"/>
              <a:ext cx="2533075" cy="1474472"/>
              <a:chOff x="811909" y="2432918"/>
              <a:chExt cx="1768388" cy="1029358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D0FCF962-E2A6-F426-1246-ABFB381B636C}"/>
                  </a:ext>
                </a:extLst>
              </p:cNvPr>
              <p:cNvGrpSpPr/>
              <p:nvPr/>
            </p:nvGrpSpPr>
            <p:grpSpPr>
              <a:xfrm>
                <a:off x="811909" y="2432918"/>
                <a:ext cx="1768388" cy="870424"/>
                <a:chOff x="2784049" y="2255275"/>
                <a:chExt cx="2134185" cy="1050481"/>
              </a:xfrm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1E4DA315-4371-3A74-620B-FD21F462239A}"/>
                    </a:ext>
                  </a:extLst>
                </p:cNvPr>
                <p:cNvSpPr/>
                <p:nvPr/>
              </p:nvSpPr>
              <p:spPr>
                <a:xfrm rot="10800000">
                  <a:off x="2784049" y="2255275"/>
                  <a:ext cx="2134185" cy="951578"/>
                </a:xfrm>
                <a:custGeom>
                  <a:avLst/>
                  <a:gdLst>
                    <a:gd name="connsiteX0" fmla="*/ 2667734 w 2667734"/>
                    <a:gd name="connsiteY0" fmla="*/ 1189467 h 1189467"/>
                    <a:gd name="connsiteX1" fmla="*/ 0 w 2667734"/>
                    <a:gd name="connsiteY1" fmla="*/ 1189467 h 1189467"/>
                    <a:gd name="connsiteX2" fmla="*/ 246990 w 2667734"/>
                    <a:gd name="connsiteY2" fmla="*/ 201508 h 1189467"/>
                    <a:gd name="connsiteX3" fmla="*/ 254875 w 2667734"/>
                    <a:gd name="connsiteY3" fmla="*/ 201508 h 1189467"/>
                    <a:gd name="connsiteX4" fmla="*/ 254085 w 2667734"/>
                    <a:gd name="connsiteY4" fmla="*/ 200056 h 1189467"/>
                    <a:gd name="connsiteX5" fmla="*/ 1333868 w 2667734"/>
                    <a:gd name="connsiteY5" fmla="*/ 0 h 1189467"/>
                    <a:gd name="connsiteX6" fmla="*/ 2413651 w 2667734"/>
                    <a:gd name="connsiteY6" fmla="*/ 200056 h 1189467"/>
                    <a:gd name="connsiteX7" fmla="*/ 2412861 w 2667734"/>
                    <a:gd name="connsiteY7" fmla="*/ 201508 h 1189467"/>
                    <a:gd name="connsiteX8" fmla="*/ 2420744 w 2667734"/>
                    <a:gd name="connsiteY8" fmla="*/ 201508 h 1189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7734" h="1189467">
                      <a:moveTo>
                        <a:pt x="2667734" y="1189467"/>
                      </a:moveTo>
                      <a:lnTo>
                        <a:pt x="0" y="1189467"/>
                      </a:lnTo>
                      <a:lnTo>
                        <a:pt x="246990" y="201508"/>
                      </a:lnTo>
                      <a:lnTo>
                        <a:pt x="254875" y="201508"/>
                      </a:lnTo>
                      <a:lnTo>
                        <a:pt x="254085" y="200056"/>
                      </a:lnTo>
                      <a:cubicBezTo>
                        <a:pt x="254085" y="89568"/>
                        <a:pt x="737520" y="0"/>
                        <a:pt x="1333868" y="0"/>
                      </a:cubicBezTo>
                      <a:cubicBezTo>
                        <a:pt x="1930216" y="0"/>
                        <a:pt x="2413651" y="89568"/>
                        <a:pt x="2413651" y="200056"/>
                      </a:cubicBezTo>
                      <a:lnTo>
                        <a:pt x="2412861" y="201508"/>
                      </a:lnTo>
                      <a:lnTo>
                        <a:pt x="2420744" y="2015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B0F0">
                        <a:alpha val="0"/>
                      </a:srgbClr>
                    </a:gs>
                    <a:gs pos="67000">
                      <a:srgbClr val="00B0F0">
                        <a:alpha val="24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162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3152" tIns="36576" rIns="73152" bIns="36576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C5BE3E97-2306-55BD-9CA7-CE8DF0629C7F}"/>
                    </a:ext>
                  </a:extLst>
                </p:cNvPr>
                <p:cNvSpPr/>
                <p:nvPr/>
              </p:nvSpPr>
              <p:spPr>
                <a:xfrm>
                  <a:off x="2787211" y="2840674"/>
                  <a:ext cx="2096773" cy="388480"/>
                </a:xfrm>
                <a:prstGeom prst="ellipse">
                  <a:avLst/>
                </a:prstGeom>
                <a:noFill/>
                <a:ln w="1016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3152" tIns="36576" rIns="73152" bIns="36576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4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rPr>
                    <a:t> </a:t>
                  </a:r>
                  <a:endParaRPr kumimoji="0" lang="zh-CN" altLang="en-US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95406315-A11F-C79C-0D25-FA803910959C}"/>
                    </a:ext>
                  </a:extLst>
                </p:cNvPr>
                <p:cNvSpPr/>
                <p:nvPr/>
              </p:nvSpPr>
              <p:spPr>
                <a:xfrm>
                  <a:off x="2787210" y="2917276"/>
                  <a:ext cx="2096773" cy="388480"/>
                </a:xfrm>
                <a:prstGeom prst="ellipse">
                  <a:avLst/>
                </a:prstGeom>
                <a:noFill/>
                <a:ln w="1016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3152" tIns="36576" rIns="73152" bIns="36576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884533FD-1269-CBE5-BAB5-3496153F2D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881914" y="3024910"/>
                <a:ext cx="1643693" cy="437366"/>
              </a:xfrm>
              <a:prstGeom prst="rect">
                <a:avLst/>
              </a:prstGeom>
              <a:effectLst/>
            </p:spPr>
          </p:pic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8694187-C081-6A94-FC6E-3F16B9D5BC3F}"/>
                </a:ext>
              </a:extLst>
            </p:cNvPr>
            <p:cNvSpPr txBox="1"/>
            <p:nvPr/>
          </p:nvSpPr>
          <p:spPr>
            <a:xfrm>
              <a:off x="2244635" y="5304398"/>
              <a:ext cx="1152128" cy="706810"/>
            </a:xfrm>
            <a:prstGeom prst="rect">
              <a:avLst/>
            </a:prstGeom>
            <a:noFill/>
            <a:effectLst/>
          </p:spPr>
          <p:txBody>
            <a:bodyPr wrap="square" lIns="73152" tIns="36576" rIns="73152" bIns="36576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920">
                  <a:gradFill>
                    <a:gsLst>
                      <a:gs pos="0">
                        <a:srgbClr val="D7B403"/>
                      </a:gs>
                      <a:gs pos="100000">
                        <a:srgbClr val="D7B403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srgbClr val="FEF2B8">
                        <a:alpha val="4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医疗工作</a:t>
              </a:r>
              <a:endParaRPr lang="en-US" altLang="zh-CN" sz="1920">
                <a:gradFill>
                  <a:gsLst>
                    <a:gs pos="0">
                      <a:srgbClr val="D7B403"/>
                    </a:gs>
                    <a:gs pos="100000">
                      <a:srgbClr val="D7B40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FEF2B8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920">
                  <a:gradFill>
                    <a:gsLst>
                      <a:gs pos="0">
                        <a:srgbClr val="D7B403"/>
                      </a:gs>
                      <a:gs pos="100000">
                        <a:srgbClr val="D7B403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srgbClr val="FEF2B8">
                        <a:alpha val="4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上级满意</a:t>
              </a: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A77F8393-8B9F-BC8E-CB8B-AA7DE4B2E6F2}"/>
              </a:ext>
            </a:extLst>
          </p:cNvPr>
          <p:cNvGrpSpPr/>
          <p:nvPr/>
        </p:nvGrpSpPr>
        <p:grpSpPr>
          <a:xfrm>
            <a:off x="8224263" y="5357254"/>
            <a:ext cx="2533075" cy="1474472"/>
            <a:chOff x="8965159" y="5344653"/>
            <a:chExt cx="2533075" cy="1474472"/>
          </a:xfrm>
        </p:grpSpPr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A04BD22F-631B-0B83-9BDC-81C4A466A33B}"/>
                </a:ext>
              </a:extLst>
            </p:cNvPr>
            <p:cNvGrpSpPr/>
            <p:nvPr/>
          </p:nvGrpSpPr>
          <p:grpSpPr>
            <a:xfrm>
              <a:off x="8965159" y="5344653"/>
              <a:ext cx="2533075" cy="1474472"/>
              <a:chOff x="811909" y="2432918"/>
              <a:chExt cx="1768388" cy="1029358"/>
            </a:xfrm>
          </p:grpSpPr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id="{04CBA662-96DD-6B9A-9D74-F5E279362CEF}"/>
                  </a:ext>
                </a:extLst>
              </p:cNvPr>
              <p:cNvGrpSpPr/>
              <p:nvPr/>
            </p:nvGrpSpPr>
            <p:grpSpPr>
              <a:xfrm>
                <a:off x="811909" y="2432918"/>
                <a:ext cx="1768388" cy="870424"/>
                <a:chOff x="2784049" y="2255275"/>
                <a:chExt cx="2134185" cy="1050481"/>
              </a:xfrm>
            </p:grpSpPr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447A963B-E19F-1797-AE72-61469EA6D9F9}"/>
                    </a:ext>
                  </a:extLst>
                </p:cNvPr>
                <p:cNvSpPr/>
                <p:nvPr/>
              </p:nvSpPr>
              <p:spPr>
                <a:xfrm rot="10800000">
                  <a:off x="2784049" y="2255275"/>
                  <a:ext cx="2134185" cy="951578"/>
                </a:xfrm>
                <a:custGeom>
                  <a:avLst/>
                  <a:gdLst>
                    <a:gd name="connsiteX0" fmla="*/ 2667734 w 2667734"/>
                    <a:gd name="connsiteY0" fmla="*/ 1189467 h 1189467"/>
                    <a:gd name="connsiteX1" fmla="*/ 0 w 2667734"/>
                    <a:gd name="connsiteY1" fmla="*/ 1189467 h 1189467"/>
                    <a:gd name="connsiteX2" fmla="*/ 246990 w 2667734"/>
                    <a:gd name="connsiteY2" fmla="*/ 201508 h 1189467"/>
                    <a:gd name="connsiteX3" fmla="*/ 254875 w 2667734"/>
                    <a:gd name="connsiteY3" fmla="*/ 201508 h 1189467"/>
                    <a:gd name="connsiteX4" fmla="*/ 254085 w 2667734"/>
                    <a:gd name="connsiteY4" fmla="*/ 200056 h 1189467"/>
                    <a:gd name="connsiteX5" fmla="*/ 1333868 w 2667734"/>
                    <a:gd name="connsiteY5" fmla="*/ 0 h 1189467"/>
                    <a:gd name="connsiteX6" fmla="*/ 2413651 w 2667734"/>
                    <a:gd name="connsiteY6" fmla="*/ 200056 h 1189467"/>
                    <a:gd name="connsiteX7" fmla="*/ 2412861 w 2667734"/>
                    <a:gd name="connsiteY7" fmla="*/ 201508 h 1189467"/>
                    <a:gd name="connsiteX8" fmla="*/ 2420744 w 2667734"/>
                    <a:gd name="connsiteY8" fmla="*/ 201508 h 1189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7734" h="1189467">
                      <a:moveTo>
                        <a:pt x="2667734" y="1189467"/>
                      </a:moveTo>
                      <a:lnTo>
                        <a:pt x="0" y="1189467"/>
                      </a:lnTo>
                      <a:lnTo>
                        <a:pt x="246990" y="201508"/>
                      </a:lnTo>
                      <a:lnTo>
                        <a:pt x="254875" y="201508"/>
                      </a:lnTo>
                      <a:lnTo>
                        <a:pt x="254085" y="200056"/>
                      </a:lnTo>
                      <a:cubicBezTo>
                        <a:pt x="254085" y="89568"/>
                        <a:pt x="737520" y="0"/>
                        <a:pt x="1333868" y="0"/>
                      </a:cubicBezTo>
                      <a:cubicBezTo>
                        <a:pt x="1930216" y="0"/>
                        <a:pt x="2413651" y="89568"/>
                        <a:pt x="2413651" y="200056"/>
                      </a:cubicBezTo>
                      <a:lnTo>
                        <a:pt x="2412861" y="201508"/>
                      </a:lnTo>
                      <a:lnTo>
                        <a:pt x="2420744" y="201508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B0F0">
                        <a:alpha val="0"/>
                      </a:srgbClr>
                    </a:gs>
                    <a:gs pos="67000">
                      <a:srgbClr val="00B0F0">
                        <a:alpha val="24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162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3152" tIns="36576" rIns="73152" bIns="36576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9" name="椭圆 178">
                  <a:extLst>
                    <a:ext uri="{FF2B5EF4-FFF2-40B4-BE49-F238E27FC236}">
                      <a16:creationId xmlns:a16="http://schemas.microsoft.com/office/drawing/2014/main" id="{A732C037-D22C-8D2D-AAD9-82D1197878A6}"/>
                    </a:ext>
                  </a:extLst>
                </p:cNvPr>
                <p:cNvSpPr/>
                <p:nvPr/>
              </p:nvSpPr>
              <p:spPr>
                <a:xfrm>
                  <a:off x="2787211" y="2840674"/>
                  <a:ext cx="2096773" cy="388480"/>
                </a:xfrm>
                <a:prstGeom prst="ellipse">
                  <a:avLst/>
                </a:prstGeom>
                <a:noFill/>
                <a:ln w="1016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3152" tIns="36576" rIns="73152" bIns="36576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4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等线" panose="02010600030101010101" pitchFamily="2" charset="-122"/>
                      <a:cs typeface="+mn-cs"/>
                    </a:rPr>
                    <a:t> </a:t>
                  </a:r>
                  <a:endParaRPr kumimoji="0" lang="zh-CN" altLang="en-US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id="{017D1456-D914-E547-5DEB-E7AAB262518C}"/>
                    </a:ext>
                  </a:extLst>
                </p:cNvPr>
                <p:cNvSpPr/>
                <p:nvPr/>
              </p:nvSpPr>
              <p:spPr>
                <a:xfrm>
                  <a:off x="2787210" y="2917276"/>
                  <a:ext cx="2096773" cy="388480"/>
                </a:xfrm>
                <a:prstGeom prst="ellipse">
                  <a:avLst/>
                </a:prstGeom>
                <a:noFill/>
                <a:ln w="10160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3152" tIns="36576" rIns="73152" bIns="36576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4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pic>
            <p:nvPicPr>
              <p:cNvPr id="177" name="图片 176">
                <a:extLst>
                  <a:ext uri="{FF2B5EF4-FFF2-40B4-BE49-F238E27FC236}">
                    <a16:creationId xmlns:a16="http://schemas.microsoft.com/office/drawing/2014/main" id="{C742BFBB-075C-A6D4-CC41-6AB9FFB2FB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881914" y="3024910"/>
                <a:ext cx="1643693" cy="437366"/>
              </a:xfrm>
              <a:prstGeom prst="rect">
                <a:avLst/>
              </a:prstGeom>
              <a:effectLst/>
            </p:spPr>
          </p:pic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F0F33D3-B3BD-D726-CB58-0285AE991FCA}"/>
                </a:ext>
              </a:extLst>
            </p:cNvPr>
            <p:cNvSpPr txBox="1"/>
            <p:nvPr/>
          </p:nvSpPr>
          <p:spPr>
            <a:xfrm>
              <a:off x="9632538" y="5388915"/>
              <a:ext cx="1291947" cy="725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920">
                  <a:gradFill>
                    <a:gsLst>
                      <a:gs pos="0">
                        <a:srgbClr val="D7B403"/>
                      </a:gs>
                      <a:gs pos="100000">
                        <a:srgbClr val="D7B403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srgbClr val="FEF2B8">
                        <a:alpha val="4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服务工作</a:t>
              </a:r>
              <a:endParaRPr lang="en-US" altLang="zh-CN" sz="1920">
                <a:gradFill>
                  <a:gsLst>
                    <a:gs pos="0">
                      <a:srgbClr val="D7B403"/>
                    </a:gs>
                    <a:gs pos="100000">
                      <a:srgbClr val="D7B403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rgbClr val="FEF2B8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920">
                  <a:gradFill>
                    <a:gsLst>
                      <a:gs pos="0">
                        <a:srgbClr val="D7B403"/>
                      </a:gs>
                      <a:gs pos="100000">
                        <a:srgbClr val="D7B403"/>
                      </a:gs>
                    </a:gsLst>
                    <a:lin ang="5400000" scaled="1"/>
                  </a:gradFill>
                  <a:effectLst>
                    <a:outerShdw blurRad="63500" sx="102000" sy="102000" algn="ctr" rotWithShape="0">
                      <a:srgbClr val="FEF2B8">
                        <a:alpha val="4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群众满意</a:t>
              </a:r>
            </a:p>
          </p:txBody>
        </p:sp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8C77A2A9-B7C5-F759-B9C6-E3B182C2ECF2}"/>
              </a:ext>
            </a:extLst>
          </p:cNvPr>
          <p:cNvGrpSpPr/>
          <p:nvPr/>
        </p:nvGrpSpPr>
        <p:grpSpPr>
          <a:xfrm>
            <a:off x="1213285" y="1193434"/>
            <a:ext cx="4326546" cy="3858668"/>
            <a:chOff x="1042041" y="1062289"/>
            <a:chExt cx="4326546" cy="3858668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A49CFAFD-7056-DC15-6509-477C624CE52C}"/>
                </a:ext>
              </a:extLst>
            </p:cNvPr>
            <p:cNvGrpSpPr/>
            <p:nvPr/>
          </p:nvGrpSpPr>
          <p:grpSpPr>
            <a:xfrm>
              <a:off x="1086362" y="1062289"/>
              <a:ext cx="2749932" cy="461665"/>
              <a:chOff x="1056370" y="1074838"/>
              <a:chExt cx="2749932" cy="461665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A02CE65F-FF1D-77E6-163E-EE7D80C0E48E}"/>
                  </a:ext>
                </a:extLst>
              </p:cNvPr>
              <p:cNvSpPr/>
              <p:nvPr/>
            </p:nvSpPr>
            <p:spPr>
              <a:xfrm>
                <a:off x="1715979" y="1074838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rgbClr val="00A6EE"/>
                    </a:solidFill>
                    <a:effectLst>
                      <a:outerShdw blurRad="165100" sx="102000" sy="102000" algn="ctr" rotWithShape="0">
                        <a:schemeClr val="bg2">
                          <a:alpha val="23000"/>
                        </a:schemeClr>
                      </a:outerShdw>
                    </a:effectLst>
                    <a:latin typeface="江城黑体 700W" panose="020B0800000000000000" pitchFamily="34" charset="-122"/>
                    <a:ea typeface="江城黑体 700W" panose="020B0800000000000000" pitchFamily="34" charset="-122"/>
                  </a:rPr>
                  <a:t>医疗情况</a:t>
                </a: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9021144-1642-A7DD-5403-6BE4844CDD22}"/>
                  </a:ext>
                </a:extLst>
              </p:cNvPr>
              <p:cNvGrpSpPr/>
              <p:nvPr/>
            </p:nvGrpSpPr>
            <p:grpSpPr>
              <a:xfrm flipH="1">
                <a:off x="3107120" y="1233301"/>
                <a:ext cx="699182" cy="246208"/>
                <a:chOff x="2069361" y="4181220"/>
                <a:chExt cx="1362343" cy="255892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7ADBE15B-FEBB-1688-96E3-C9CACC0A84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9361" y="4294317"/>
                  <a:ext cx="587395" cy="0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A5BDD2E5-E769-C9DE-8CDC-D7FFF6AE95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658862" y="4199726"/>
                  <a:ext cx="50263" cy="91197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48FA3FF-F3F3-74B7-6DB7-0A1047E391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712177" y="4196832"/>
                  <a:ext cx="10667" cy="129855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096FCB77-D1D4-B53E-004E-7FB58AD84C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27503" y="4290923"/>
                  <a:ext cx="37043" cy="35764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FBC6C50F-D322-243F-EB61-2CE9528357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64591" y="4290705"/>
                  <a:ext cx="197557" cy="2154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D70572DC-6435-4059-B539-1AC92498F7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962103" y="4181220"/>
                  <a:ext cx="36026" cy="105471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398FC8AE-3D88-2E56-AD69-4BF0AF8AB1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002365" y="4181220"/>
                  <a:ext cx="17868" cy="255892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5B2ED5E0-D930-6ED2-0F93-E3F4B2579D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023109" y="4286691"/>
                  <a:ext cx="37341" cy="150421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492E2ADE-2BA5-F0C4-6EE4-942484B7AE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64928" y="4283079"/>
                  <a:ext cx="366776" cy="7626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AD086A19-7B37-9009-8A4D-07EF1F14F4EB}"/>
                  </a:ext>
                </a:extLst>
              </p:cNvPr>
              <p:cNvGrpSpPr/>
              <p:nvPr/>
            </p:nvGrpSpPr>
            <p:grpSpPr>
              <a:xfrm>
                <a:off x="1056370" y="1233301"/>
                <a:ext cx="699182" cy="246208"/>
                <a:chOff x="2069361" y="4181220"/>
                <a:chExt cx="1362343" cy="255892"/>
              </a:xfrm>
            </p:grpSpPr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C048CF35-F3C4-EE97-9776-6F8E58232B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9361" y="4294317"/>
                  <a:ext cx="587395" cy="0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7F46148D-23A2-AF84-D66A-47AF6BBC21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658862" y="4199726"/>
                  <a:ext cx="50263" cy="91197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id="{5FE33CD4-9BBD-BBD9-41FB-1FE7874F82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712177" y="4196832"/>
                  <a:ext cx="10667" cy="129855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id="{74A737C1-384D-1A3C-4066-563C59425B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27503" y="4290923"/>
                  <a:ext cx="37043" cy="35764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id="{FF058790-5D7F-66A6-DADD-C217718466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64591" y="4290705"/>
                  <a:ext cx="197557" cy="2154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id="{7ABB860C-EDD7-63CB-EBB4-18FD5283E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962103" y="4181220"/>
                  <a:ext cx="36026" cy="105471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DE009250-60D0-3DC8-9E2F-F1C581E1C8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002365" y="4181220"/>
                  <a:ext cx="17868" cy="255892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14AC24CC-7D8C-70DB-1FB0-4F5A2571EE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023109" y="4286691"/>
                  <a:ext cx="37341" cy="150421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B8D5FAB3-9518-B6C4-01BE-43BE7DD965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64928" y="4283079"/>
                  <a:ext cx="366776" cy="7626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E9FC664E-4B06-1382-4F0C-8EE1E427453E}"/>
                </a:ext>
              </a:extLst>
            </p:cNvPr>
            <p:cNvGrpSpPr/>
            <p:nvPr/>
          </p:nvGrpSpPr>
          <p:grpSpPr>
            <a:xfrm>
              <a:off x="1094487" y="1687827"/>
              <a:ext cx="4274100" cy="1052168"/>
              <a:chOff x="1094487" y="1687827"/>
              <a:chExt cx="4274100" cy="1052168"/>
            </a:xfrm>
          </p:grpSpPr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108CECAD-8D8C-F17C-651E-1BC0A9A42E94}"/>
                  </a:ext>
                </a:extLst>
              </p:cNvPr>
              <p:cNvSpPr txBox="1"/>
              <p:nvPr/>
            </p:nvSpPr>
            <p:spPr>
              <a:xfrm>
                <a:off x="1094487" y="2093664"/>
                <a:ext cx="42741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  <a:alpha val="83000"/>
                      </a:schemeClr>
                    </a:solidFill>
                    <a:effectLst/>
                    <a:latin typeface="汉仪雅酷黑 65W" panose="020B0604020202020204" pitchFamily="34" charset="-122"/>
                    <a:ea typeface="汉仪正圆-75W" panose="00020600040101010101"/>
                    <a:sym typeface="汉仪雅酷黑 65W" panose="020B0604020202020204" pitchFamily="34" charset="-122"/>
                  </a:rPr>
                  <a:t>中医病房总住院病人</a:t>
                </a:r>
                <a:r>
                  <a:rPr lang="en-US" altLang="zh-CN">
                    <a:solidFill>
                      <a:srgbClr val="C89800">
                        <a:alpha val="83000"/>
                      </a:srgbClr>
                    </a:solidFill>
                    <a:effectLst/>
                    <a:latin typeface="汉仪雅酷黑 65W" panose="020B0604020202020204" pitchFamily="34" charset="-122"/>
                    <a:ea typeface="汉仪正圆-75W" panose="00020600040101010101"/>
                    <a:sym typeface="汉仪雅酷黑 65W" panose="020B0604020202020204" pitchFamily="34" charset="-122"/>
                  </a:rPr>
                  <a:t>149</a:t>
                </a:r>
                <a:r>
                  <a:rPr lang="zh-CN" altLang="en-US">
                    <a:solidFill>
                      <a:srgbClr val="C89800">
                        <a:alpha val="83000"/>
                      </a:srgbClr>
                    </a:solidFill>
                    <a:effectLst/>
                    <a:latin typeface="汉仪雅酷黑 65W" panose="020B0604020202020204" pitchFamily="34" charset="-122"/>
                    <a:ea typeface="汉仪正圆-75W" panose="00020600040101010101"/>
                    <a:sym typeface="汉仪雅酷黑 65W" panose="020B0604020202020204" pitchFamily="34" charset="-122"/>
                  </a:rPr>
                  <a:t>人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  <a:alpha val="83000"/>
                      </a:schemeClr>
                    </a:solidFill>
                    <a:effectLst/>
                    <a:latin typeface="汉仪雅酷黑 65W" panose="020B0604020202020204" pitchFamily="34" charset="-122"/>
                    <a:ea typeface="汉仪正圆-75W" panose="00020600040101010101"/>
                    <a:sym typeface="汉仪雅酷黑 65W" panose="020B0604020202020204" pitchFamily="34" charset="-122"/>
                  </a:rPr>
                  <a:t>，平均每月</a:t>
                </a:r>
                <a:r>
                  <a:rPr lang="en-US" altLang="zh-CN">
                    <a:solidFill>
                      <a:srgbClr val="C89800">
                        <a:alpha val="83000"/>
                      </a:srgbClr>
                    </a:solidFill>
                    <a:ea typeface="汉仪正圆-75W" panose="00020600040101010101"/>
                    <a:sym typeface="汉仪雅酷黑 65W" panose="020B0604020202020204" pitchFamily="34" charset="-122"/>
                  </a:rPr>
                  <a:t>30</a:t>
                </a:r>
                <a:r>
                  <a:rPr lang="zh-CN" altLang="en-US">
                    <a:solidFill>
                      <a:srgbClr val="C89800">
                        <a:alpha val="83000"/>
                      </a:srgbClr>
                    </a:solidFill>
                    <a:ea typeface="汉仪正圆-75W" panose="00020600040101010101"/>
                    <a:sym typeface="汉仪雅酷黑 65W" panose="020B0604020202020204" pitchFamily="34" charset="-122"/>
                  </a:rPr>
                  <a:t>人次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  <a:alpha val="83000"/>
                      </a:schemeClr>
                    </a:solidFill>
                    <a:effectLst/>
                    <a:latin typeface="汉仪雅酷黑 65W" panose="020B0604020202020204" pitchFamily="34" charset="-122"/>
                    <a:ea typeface="汉仪正圆-75W" panose="00020600040101010101"/>
                    <a:sym typeface="汉仪雅酷黑 65W" panose="020B0604020202020204" pitchFamily="34" charset="-122"/>
                  </a:rPr>
                  <a:t>，病源稳定</a:t>
                </a:r>
                <a:endParaRPr lang="zh-CN" altLang="en-US" sz="1600"/>
              </a:p>
            </p:txBody>
          </p:sp>
          <p:grpSp>
            <p:nvGrpSpPr>
              <p:cNvPr id="153" name="组合 152">
                <a:extLst>
                  <a:ext uri="{FF2B5EF4-FFF2-40B4-BE49-F238E27FC236}">
                    <a16:creationId xmlns:a16="http://schemas.microsoft.com/office/drawing/2014/main" id="{FCB090DA-858F-D620-1484-64F3F1878A07}"/>
                  </a:ext>
                </a:extLst>
              </p:cNvPr>
              <p:cNvGrpSpPr/>
              <p:nvPr/>
            </p:nvGrpSpPr>
            <p:grpSpPr>
              <a:xfrm>
                <a:off x="1104306" y="1687827"/>
                <a:ext cx="1568260" cy="400110"/>
                <a:chOff x="999349" y="1782255"/>
                <a:chExt cx="1568260" cy="400110"/>
              </a:xfrm>
            </p:grpSpPr>
            <p:sp>
              <p:nvSpPr>
                <p:cNvPr id="129" name="矩形: 圆角 128">
                  <a:extLst>
                    <a:ext uri="{FF2B5EF4-FFF2-40B4-BE49-F238E27FC236}">
                      <a16:creationId xmlns:a16="http://schemas.microsoft.com/office/drawing/2014/main" id="{DA1AB71A-D320-A49A-BE92-7C33C9CD8047}"/>
                    </a:ext>
                  </a:extLst>
                </p:cNvPr>
                <p:cNvSpPr/>
                <p:nvPr/>
              </p:nvSpPr>
              <p:spPr>
                <a:xfrm>
                  <a:off x="999349" y="1786955"/>
                  <a:ext cx="1568260" cy="342266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rgbClr val="0D94FD"/>
                    </a:gs>
                    <a:gs pos="0">
                      <a:srgbClr val="0078F0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5" name="组合 144">
                  <a:extLst>
                    <a:ext uri="{FF2B5EF4-FFF2-40B4-BE49-F238E27FC236}">
                      <a16:creationId xmlns:a16="http://schemas.microsoft.com/office/drawing/2014/main" id="{0B85F7E6-1852-4EEA-1858-468D3C5926B0}"/>
                    </a:ext>
                  </a:extLst>
                </p:cNvPr>
                <p:cNvGrpSpPr/>
                <p:nvPr/>
              </p:nvGrpSpPr>
              <p:grpSpPr>
                <a:xfrm>
                  <a:off x="1007473" y="1782255"/>
                  <a:ext cx="1544219" cy="400110"/>
                  <a:chOff x="1007473" y="1782255"/>
                  <a:chExt cx="1544219" cy="400110"/>
                </a:xfrm>
              </p:grpSpPr>
              <p:sp>
                <p:nvSpPr>
                  <p:cNvPr id="123" name="矩形 122">
                    <a:extLst>
                      <a:ext uri="{FF2B5EF4-FFF2-40B4-BE49-F238E27FC236}">
                        <a16:creationId xmlns:a16="http://schemas.microsoft.com/office/drawing/2014/main" id="{38A71BF6-1194-D492-87DB-3B290EC7F8BA}"/>
                      </a:ext>
                    </a:extLst>
                  </p:cNvPr>
                  <p:cNvSpPr/>
                  <p:nvPr/>
                </p:nvSpPr>
                <p:spPr>
                  <a:xfrm>
                    <a:off x="1167281" y="1782255"/>
                    <a:ext cx="1210588" cy="4001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just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zh-CN" altLang="en-US" sz="2000">
                        <a:solidFill>
                          <a:schemeClr val="bg1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  <a:sym typeface="汉仪雅酷黑 65W" panose="020B0604020202020204" pitchFamily="34" charset="-122"/>
                      </a:rPr>
                      <a:t>住院情况</a:t>
                    </a:r>
                  </a:p>
                </p:txBody>
              </p:sp>
              <p:cxnSp>
                <p:nvCxnSpPr>
                  <p:cNvPr id="141" name="直接连接符 140">
                    <a:extLst>
                      <a:ext uri="{FF2B5EF4-FFF2-40B4-BE49-F238E27FC236}">
                        <a16:creationId xmlns:a16="http://schemas.microsoft.com/office/drawing/2014/main" id="{293534F3-5595-D2AA-C222-750DB864C2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10769" y="1982310"/>
                    <a:ext cx="240923" cy="0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>
                    <a:extLst>
                      <a:ext uri="{FF2B5EF4-FFF2-40B4-BE49-F238E27FC236}">
                        <a16:creationId xmlns:a16="http://schemas.microsoft.com/office/drawing/2014/main" id="{79372FFD-B692-1DE1-E8DB-F8B017ECE5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007473" y="1982310"/>
                    <a:ext cx="240923" cy="0"/>
                  </a:xfrm>
                  <a:prstGeom prst="line">
                    <a:avLst/>
                  </a:prstGeom>
                  <a:ln>
                    <a:gradFill>
                      <a:gsLst>
                        <a:gs pos="0">
                          <a:schemeClr val="bg1">
                            <a:alpha val="0"/>
                          </a:schemeClr>
                        </a:gs>
                        <a:gs pos="100000">
                          <a:schemeClr val="bg1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912FE2BD-D8C0-3052-B308-85025683F485}"/>
                </a:ext>
              </a:extLst>
            </p:cNvPr>
            <p:cNvGrpSpPr/>
            <p:nvPr/>
          </p:nvGrpSpPr>
          <p:grpSpPr>
            <a:xfrm>
              <a:off x="1079312" y="2814444"/>
              <a:ext cx="4145259" cy="1013580"/>
              <a:chOff x="1025050" y="2938946"/>
              <a:chExt cx="4145259" cy="1013580"/>
            </a:xfrm>
          </p:grpSpPr>
          <p:grpSp>
            <p:nvGrpSpPr>
              <p:cNvPr id="167" name="组合 166">
                <a:extLst>
                  <a:ext uri="{FF2B5EF4-FFF2-40B4-BE49-F238E27FC236}">
                    <a16:creationId xmlns:a16="http://schemas.microsoft.com/office/drawing/2014/main" id="{99B9F1AC-1817-38F0-9D3D-379799E1BEA2}"/>
                  </a:ext>
                </a:extLst>
              </p:cNvPr>
              <p:cNvGrpSpPr/>
              <p:nvPr/>
            </p:nvGrpSpPr>
            <p:grpSpPr>
              <a:xfrm>
                <a:off x="1025050" y="2953273"/>
                <a:ext cx="4145259" cy="999253"/>
                <a:chOff x="1025050" y="2953273"/>
                <a:chExt cx="4145259" cy="999253"/>
              </a:xfrm>
            </p:grpSpPr>
            <p:sp>
              <p:nvSpPr>
                <p:cNvPr id="126" name="矩形 125">
                  <a:extLst>
                    <a:ext uri="{FF2B5EF4-FFF2-40B4-BE49-F238E27FC236}">
                      <a16:creationId xmlns:a16="http://schemas.microsoft.com/office/drawing/2014/main" id="{1D7ED5DD-60D4-2B67-8007-5C4F2F437D45}"/>
                    </a:ext>
                  </a:extLst>
                </p:cNvPr>
                <p:cNvSpPr/>
                <p:nvPr/>
              </p:nvSpPr>
              <p:spPr>
                <a:xfrm>
                  <a:off x="1050044" y="3336973"/>
                  <a:ext cx="4120265" cy="61555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  <a:alpha val="83000"/>
                        </a:schemeClr>
                      </a:solidFill>
                      <a:ea typeface="汉仪正圆-75W" panose="00020600040101010101"/>
                      <a:sym typeface="汉仪雅酷黑 65W" panose="020B0604020202020204" pitchFamily="34" charset="-122"/>
                    </a:rPr>
                    <a:t>业务收入较去年同期</a:t>
                  </a:r>
                  <a:r>
                    <a:rPr lang="zh-CN" altLang="en-US">
                      <a:solidFill>
                        <a:srgbClr val="C89800">
                          <a:alpha val="83000"/>
                        </a:srgbClr>
                      </a:solidFill>
                      <a:ea typeface="汉仪正圆-75W" panose="00020600040101010101"/>
                      <a:sym typeface="汉仪雅酷黑 65W" panose="020B0604020202020204" pitchFamily="34" charset="-122"/>
                    </a:rPr>
                    <a:t>上升</a:t>
                  </a:r>
                  <a:r>
                    <a:rPr lang="en-US" altLang="zh-CN">
                      <a:solidFill>
                        <a:srgbClr val="C89800">
                          <a:alpha val="83000"/>
                        </a:srgbClr>
                      </a:solidFill>
                      <a:ea typeface="汉仪正圆-75W" panose="00020600040101010101"/>
                      <a:sym typeface="汉仪雅酷黑 65W" panose="020B0604020202020204" pitchFamily="34" charset="-122"/>
                    </a:rPr>
                    <a:t>20%</a:t>
                  </a:r>
                  <a:r>
                    <a:rPr lang="en-US" altLang="zh-CN" sz="1600">
                      <a:solidFill>
                        <a:schemeClr val="tx1">
                          <a:lumMod val="85000"/>
                          <a:lumOff val="15000"/>
                          <a:alpha val="83000"/>
                        </a:schemeClr>
                      </a:solidFill>
                      <a:ea typeface="汉仪正圆-75W" panose="00020600040101010101"/>
                      <a:sym typeface="汉仪雅酷黑 65W" panose="020B0604020202020204" pitchFamily="34" charset="-122"/>
                    </a:rPr>
                    <a:t>,</a:t>
                  </a:r>
                  <a:r>
                    <a:rPr lang="zh-CN" altLang="en-US" sz="1600">
                      <a:solidFill>
                        <a:schemeClr val="tx1">
                          <a:lumMod val="85000"/>
                          <a:lumOff val="15000"/>
                          <a:alpha val="83000"/>
                        </a:schemeClr>
                      </a:solidFill>
                      <a:ea typeface="汉仪正圆-75W" panose="00020600040101010101"/>
                      <a:sym typeface="汉仪雅酷黑 65W" panose="020B0604020202020204" pitchFamily="34" charset="-122"/>
                    </a:rPr>
                    <a:t>值得提出住院病人质量明显提高</a:t>
                  </a:r>
                </a:p>
              </p:txBody>
            </p:sp>
            <p:grpSp>
              <p:nvGrpSpPr>
                <p:cNvPr id="154" name="组合 153">
                  <a:extLst>
                    <a:ext uri="{FF2B5EF4-FFF2-40B4-BE49-F238E27FC236}">
                      <a16:creationId xmlns:a16="http://schemas.microsoft.com/office/drawing/2014/main" id="{28D4A59A-9617-A063-29ED-B5832AE54413}"/>
                    </a:ext>
                  </a:extLst>
                </p:cNvPr>
                <p:cNvGrpSpPr/>
                <p:nvPr/>
              </p:nvGrpSpPr>
              <p:grpSpPr>
                <a:xfrm>
                  <a:off x="1025050" y="2953273"/>
                  <a:ext cx="1568260" cy="342266"/>
                  <a:chOff x="999349" y="1786955"/>
                  <a:chExt cx="1568260" cy="342266"/>
                </a:xfrm>
              </p:grpSpPr>
              <p:sp>
                <p:nvSpPr>
                  <p:cNvPr id="155" name="矩形: 圆角 154">
                    <a:extLst>
                      <a:ext uri="{FF2B5EF4-FFF2-40B4-BE49-F238E27FC236}">
                        <a16:creationId xmlns:a16="http://schemas.microsoft.com/office/drawing/2014/main" id="{293202D6-3732-F21C-5A73-F0902BC89C51}"/>
                      </a:ext>
                    </a:extLst>
                  </p:cNvPr>
                  <p:cNvSpPr/>
                  <p:nvPr/>
                </p:nvSpPr>
                <p:spPr>
                  <a:xfrm>
                    <a:off x="999349" y="1786955"/>
                    <a:ext cx="1568260" cy="342266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100000">
                        <a:srgbClr val="0D94FD"/>
                      </a:gs>
                      <a:gs pos="0">
                        <a:srgbClr val="0078F0"/>
                      </a:gs>
                    </a:gsLst>
                    <a:lin ang="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56" name="组合 155">
                    <a:extLst>
                      <a:ext uri="{FF2B5EF4-FFF2-40B4-BE49-F238E27FC236}">
                        <a16:creationId xmlns:a16="http://schemas.microsoft.com/office/drawing/2014/main" id="{52FC6CE4-29DD-597D-9A15-4CEF2516E796}"/>
                      </a:ext>
                    </a:extLst>
                  </p:cNvPr>
                  <p:cNvGrpSpPr/>
                  <p:nvPr/>
                </p:nvGrpSpPr>
                <p:grpSpPr>
                  <a:xfrm>
                    <a:off x="1007473" y="1982310"/>
                    <a:ext cx="1544219" cy="0"/>
                    <a:chOff x="1007473" y="1982310"/>
                    <a:chExt cx="1544219" cy="0"/>
                  </a:xfrm>
                </p:grpSpPr>
                <p:cxnSp>
                  <p:nvCxnSpPr>
                    <p:cNvPr id="158" name="直接连接符 157">
                      <a:extLst>
                        <a:ext uri="{FF2B5EF4-FFF2-40B4-BE49-F238E27FC236}">
                          <a16:creationId xmlns:a16="http://schemas.microsoft.com/office/drawing/2014/main" id="{250FDC2E-4B7B-DC61-118F-91551B73C48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10769" y="1982310"/>
                      <a:ext cx="240923" cy="0"/>
                    </a:xfrm>
                    <a:prstGeom prst="line">
                      <a:avLst/>
                    </a:prstGeom>
                    <a:ln>
                      <a:gradFill>
                        <a:gsLst>
                          <a:gs pos="0">
                            <a:schemeClr val="bg1">
                              <a:alpha val="0"/>
                            </a:schemeClr>
                          </a:gs>
                          <a:gs pos="100000">
                            <a:schemeClr val="bg1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9" name="直接连接符 158">
                      <a:extLst>
                        <a:ext uri="{FF2B5EF4-FFF2-40B4-BE49-F238E27FC236}">
                          <a16:creationId xmlns:a16="http://schemas.microsoft.com/office/drawing/2014/main" id="{27254CB4-B671-10E0-ED6B-18F6C96975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007473" y="1982310"/>
                      <a:ext cx="240923" cy="0"/>
                    </a:xfrm>
                    <a:prstGeom prst="line">
                      <a:avLst/>
                    </a:prstGeom>
                    <a:ln>
                      <a:gradFill>
                        <a:gsLst>
                          <a:gs pos="0">
                            <a:schemeClr val="bg1">
                              <a:alpha val="0"/>
                            </a:schemeClr>
                          </a:gs>
                          <a:gs pos="100000">
                            <a:schemeClr val="bg1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138" name="矩形 137">
                <a:extLst>
                  <a:ext uri="{FF2B5EF4-FFF2-40B4-BE49-F238E27FC236}">
                    <a16:creationId xmlns:a16="http://schemas.microsoft.com/office/drawing/2014/main" id="{9EF78433-0617-A4EE-5604-BA503026AF8B}"/>
                  </a:ext>
                </a:extLst>
              </p:cNvPr>
              <p:cNvSpPr/>
              <p:nvPr/>
            </p:nvSpPr>
            <p:spPr>
              <a:xfrm>
                <a:off x="1232780" y="2938946"/>
                <a:ext cx="121058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汉仪雅酷黑 65W" panose="020B0604020202020204" pitchFamily="34" charset="-122"/>
                  </a:rPr>
                  <a:t>业务收入</a:t>
                </a:r>
              </a:p>
            </p:txBody>
          </p: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64FB4F88-7D6A-E148-A5A7-98F8ABEDBF3C}"/>
                </a:ext>
              </a:extLst>
            </p:cNvPr>
            <p:cNvGrpSpPr/>
            <p:nvPr/>
          </p:nvGrpSpPr>
          <p:grpSpPr>
            <a:xfrm>
              <a:off x="1042041" y="3945411"/>
              <a:ext cx="4120265" cy="975546"/>
              <a:chOff x="1006813" y="3926678"/>
              <a:chExt cx="4120265" cy="975546"/>
            </a:xfrm>
          </p:grpSpPr>
          <p:sp>
            <p:nvSpPr>
              <p:cNvPr id="128" name="矩形 127">
                <a:extLst>
                  <a:ext uri="{FF2B5EF4-FFF2-40B4-BE49-F238E27FC236}">
                    <a16:creationId xmlns:a16="http://schemas.microsoft.com/office/drawing/2014/main" id="{21DC6EE5-2B4C-DC00-EC50-FA4EC23D1FFC}"/>
                  </a:ext>
                </a:extLst>
              </p:cNvPr>
              <p:cNvSpPr/>
              <p:nvPr/>
            </p:nvSpPr>
            <p:spPr>
              <a:xfrm>
                <a:off x="1006813" y="4317449"/>
                <a:ext cx="412026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  <a:alpha val="83000"/>
                      </a:schemeClr>
                    </a:solidFill>
                    <a:ea typeface="汉仪正圆-75W" panose="00020600040101010101"/>
                    <a:sym typeface="汉仪雅酷黑 65W" panose="020B0604020202020204" pitchFamily="34" charset="-122"/>
                  </a:rPr>
                  <a:t>从去年以中医科下转病人为主，改变为自主收治本地病患为主</a:t>
                </a:r>
              </a:p>
            </p:txBody>
          </p:sp>
          <p:grpSp>
            <p:nvGrpSpPr>
              <p:cNvPr id="166" name="组合 165">
                <a:extLst>
                  <a:ext uri="{FF2B5EF4-FFF2-40B4-BE49-F238E27FC236}">
                    <a16:creationId xmlns:a16="http://schemas.microsoft.com/office/drawing/2014/main" id="{951F82E6-7AA7-E4C6-40F7-8BA9206FFDAB}"/>
                  </a:ext>
                </a:extLst>
              </p:cNvPr>
              <p:cNvGrpSpPr/>
              <p:nvPr/>
            </p:nvGrpSpPr>
            <p:grpSpPr>
              <a:xfrm>
                <a:off x="1074527" y="3926678"/>
                <a:ext cx="1568260" cy="400110"/>
                <a:chOff x="2063953" y="4135880"/>
                <a:chExt cx="1568260" cy="400110"/>
              </a:xfrm>
            </p:grpSpPr>
            <p:grpSp>
              <p:nvGrpSpPr>
                <p:cNvPr id="161" name="组合 160">
                  <a:extLst>
                    <a:ext uri="{FF2B5EF4-FFF2-40B4-BE49-F238E27FC236}">
                      <a16:creationId xmlns:a16="http://schemas.microsoft.com/office/drawing/2014/main" id="{63FC6425-BF00-1F46-9AAB-8D9B234489A3}"/>
                    </a:ext>
                  </a:extLst>
                </p:cNvPr>
                <p:cNvGrpSpPr/>
                <p:nvPr/>
              </p:nvGrpSpPr>
              <p:grpSpPr>
                <a:xfrm>
                  <a:off x="2063953" y="4148021"/>
                  <a:ext cx="1568260" cy="342266"/>
                  <a:chOff x="999349" y="1786955"/>
                  <a:chExt cx="1568260" cy="342266"/>
                </a:xfrm>
              </p:grpSpPr>
              <p:sp>
                <p:nvSpPr>
                  <p:cNvPr id="162" name="矩形: 圆角 161">
                    <a:extLst>
                      <a:ext uri="{FF2B5EF4-FFF2-40B4-BE49-F238E27FC236}">
                        <a16:creationId xmlns:a16="http://schemas.microsoft.com/office/drawing/2014/main" id="{F8787350-BE8A-4D36-8D38-0EEC87D7C1E7}"/>
                      </a:ext>
                    </a:extLst>
                  </p:cNvPr>
                  <p:cNvSpPr/>
                  <p:nvPr/>
                </p:nvSpPr>
                <p:spPr>
                  <a:xfrm>
                    <a:off x="999349" y="1786955"/>
                    <a:ext cx="1568260" cy="342266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100000">
                        <a:srgbClr val="0D94FD"/>
                      </a:gs>
                      <a:gs pos="0">
                        <a:srgbClr val="0078F0"/>
                      </a:gs>
                    </a:gsLst>
                    <a:lin ang="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63" name="组合 162">
                    <a:extLst>
                      <a:ext uri="{FF2B5EF4-FFF2-40B4-BE49-F238E27FC236}">
                        <a16:creationId xmlns:a16="http://schemas.microsoft.com/office/drawing/2014/main" id="{9DD26242-D7F1-A691-0490-D190941E91FE}"/>
                      </a:ext>
                    </a:extLst>
                  </p:cNvPr>
                  <p:cNvGrpSpPr/>
                  <p:nvPr/>
                </p:nvGrpSpPr>
                <p:grpSpPr>
                  <a:xfrm>
                    <a:off x="1007473" y="1982310"/>
                    <a:ext cx="1544219" cy="0"/>
                    <a:chOff x="1007473" y="1982310"/>
                    <a:chExt cx="1544219" cy="0"/>
                  </a:xfrm>
                </p:grpSpPr>
                <p:cxnSp>
                  <p:nvCxnSpPr>
                    <p:cNvPr id="164" name="直接连接符 163">
                      <a:extLst>
                        <a:ext uri="{FF2B5EF4-FFF2-40B4-BE49-F238E27FC236}">
                          <a16:creationId xmlns:a16="http://schemas.microsoft.com/office/drawing/2014/main" id="{EA35C419-18FA-7BAD-FBE6-C1242B46B4E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10769" y="1982310"/>
                      <a:ext cx="240923" cy="0"/>
                    </a:xfrm>
                    <a:prstGeom prst="line">
                      <a:avLst/>
                    </a:prstGeom>
                    <a:ln>
                      <a:gradFill>
                        <a:gsLst>
                          <a:gs pos="0">
                            <a:schemeClr val="bg1">
                              <a:alpha val="0"/>
                            </a:schemeClr>
                          </a:gs>
                          <a:gs pos="100000">
                            <a:schemeClr val="bg1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直接连接符 164">
                      <a:extLst>
                        <a:ext uri="{FF2B5EF4-FFF2-40B4-BE49-F238E27FC236}">
                          <a16:creationId xmlns:a16="http://schemas.microsoft.com/office/drawing/2014/main" id="{81F2DD8E-DFD6-48CD-FA9A-5B8D02C9FF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007473" y="1982310"/>
                      <a:ext cx="240923" cy="0"/>
                    </a:xfrm>
                    <a:prstGeom prst="line">
                      <a:avLst/>
                    </a:prstGeom>
                    <a:ln>
                      <a:gradFill>
                        <a:gsLst>
                          <a:gs pos="0">
                            <a:schemeClr val="bg1">
                              <a:alpha val="0"/>
                            </a:schemeClr>
                          </a:gs>
                          <a:gs pos="100000">
                            <a:schemeClr val="bg1"/>
                          </a:gs>
                        </a:gsLst>
                        <a:lin ang="0" scaled="0"/>
                      </a:gra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35" name="矩形 134">
                  <a:extLst>
                    <a:ext uri="{FF2B5EF4-FFF2-40B4-BE49-F238E27FC236}">
                      <a16:creationId xmlns:a16="http://schemas.microsoft.com/office/drawing/2014/main" id="{08E38319-50C2-31C1-942D-F0C324E2D60B}"/>
                    </a:ext>
                  </a:extLst>
                </p:cNvPr>
                <p:cNvSpPr/>
                <p:nvPr/>
              </p:nvSpPr>
              <p:spPr>
                <a:xfrm>
                  <a:off x="2226274" y="4135880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汉仪雅酷黑 65W" panose="020B0604020202020204" pitchFamily="34" charset="-122"/>
                    </a:rPr>
                    <a:t>自主收治</a:t>
                  </a:r>
                </a:p>
              </p:txBody>
            </p:sp>
          </p:grpSp>
        </p:grp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0637907A-1A38-3211-99B9-85B034F6C34E}"/>
              </a:ext>
            </a:extLst>
          </p:cNvPr>
          <p:cNvGrpSpPr/>
          <p:nvPr/>
        </p:nvGrpSpPr>
        <p:grpSpPr>
          <a:xfrm>
            <a:off x="7093888" y="1217463"/>
            <a:ext cx="3794941" cy="3905592"/>
            <a:chOff x="6888925" y="1183295"/>
            <a:chExt cx="3794941" cy="3905592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F3AD72F7-3B5E-93B8-8C3F-046C9D1F6DA8}"/>
                </a:ext>
              </a:extLst>
            </p:cNvPr>
            <p:cNvGrpSpPr/>
            <p:nvPr/>
          </p:nvGrpSpPr>
          <p:grpSpPr>
            <a:xfrm>
              <a:off x="7802443" y="1183295"/>
              <a:ext cx="2749932" cy="461665"/>
              <a:chOff x="1056370" y="1074838"/>
              <a:chExt cx="2749932" cy="461665"/>
            </a:xfrm>
          </p:grpSpPr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3B815136-8E58-7C3C-3B70-D3AF61AD8F5B}"/>
                  </a:ext>
                </a:extLst>
              </p:cNvPr>
              <p:cNvSpPr/>
              <p:nvPr/>
            </p:nvSpPr>
            <p:spPr>
              <a:xfrm>
                <a:off x="1715979" y="1074838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rgbClr val="00A6EE"/>
                    </a:solidFill>
                    <a:effectLst>
                      <a:outerShdw blurRad="165100" sx="102000" sy="102000" algn="ctr" rotWithShape="0">
                        <a:schemeClr val="bg2">
                          <a:alpha val="23000"/>
                        </a:schemeClr>
                      </a:outerShdw>
                    </a:effectLst>
                    <a:latin typeface="江城黑体 700W" panose="020B0800000000000000" pitchFamily="34" charset="-122"/>
                    <a:ea typeface="江城黑体 700W" panose="020B0800000000000000" pitchFamily="34" charset="-122"/>
                  </a:rPr>
                  <a:t>服务活动</a:t>
                </a:r>
              </a:p>
            </p:txBody>
          </p: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F56E2E93-D58F-5A9E-764F-8D0B5B6F58F7}"/>
                  </a:ext>
                </a:extLst>
              </p:cNvPr>
              <p:cNvGrpSpPr/>
              <p:nvPr/>
            </p:nvGrpSpPr>
            <p:grpSpPr>
              <a:xfrm flipH="1">
                <a:off x="3107120" y="1233301"/>
                <a:ext cx="699182" cy="246208"/>
                <a:chOff x="2069361" y="4181220"/>
                <a:chExt cx="1362343" cy="255892"/>
              </a:xfrm>
            </p:grpSpPr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DE4D5003-0A9E-33F4-25CE-C3F00A0D9F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9361" y="4294317"/>
                  <a:ext cx="587395" cy="0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F5B644E9-E747-C08F-05C5-A36968D48F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658862" y="4199726"/>
                  <a:ext cx="50263" cy="91197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66965404-AA97-ABF9-15FA-3A5EFE16C6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712177" y="4196832"/>
                  <a:ext cx="10667" cy="129855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C3F87360-6355-BBF3-DD34-7C5793A1A5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27503" y="4290923"/>
                  <a:ext cx="37043" cy="35764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1F4C2CD3-ABF9-DE30-99A0-61BFDE5D2D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64591" y="4290705"/>
                  <a:ext cx="197557" cy="2154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:a16="http://schemas.microsoft.com/office/drawing/2014/main" id="{869057F9-7051-6C82-0E25-21FEE4AE3D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962103" y="4181220"/>
                  <a:ext cx="36026" cy="105471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00169308-E98F-1820-B2EA-72673018F4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002365" y="4181220"/>
                  <a:ext cx="17868" cy="255892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C3741909-9667-FBAE-E787-D8A08D40AD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023109" y="4286691"/>
                  <a:ext cx="37341" cy="150421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A030E0DC-2ED3-5896-63D3-13316E1EF3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64928" y="4283079"/>
                  <a:ext cx="366776" cy="7626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F47CC5A7-4A58-C9C9-8725-ED629ABC2B99}"/>
                  </a:ext>
                </a:extLst>
              </p:cNvPr>
              <p:cNvGrpSpPr/>
              <p:nvPr/>
            </p:nvGrpSpPr>
            <p:grpSpPr>
              <a:xfrm>
                <a:off x="1056370" y="1233301"/>
                <a:ext cx="699182" cy="246208"/>
                <a:chOff x="2069361" y="4181220"/>
                <a:chExt cx="1362343" cy="255892"/>
              </a:xfrm>
            </p:grpSpPr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CF56F069-700E-7903-FFFD-66A3EB4277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9361" y="4294317"/>
                  <a:ext cx="587395" cy="0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0D899AA2-8A5B-63C0-3ED3-7460D80170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658862" y="4199726"/>
                  <a:ext cx="50263" cy="91197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D8645CB5-46B4-C8AE-EC1E-AEAF4DD513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712177" y="4196832"/>
                  <a:ext cx="10667" cy="129855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2365E457-8A58-DC61-8C82-A9E8FEE072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27503" y="4290923"/>
                  <a:ext cx="37043" cy="35764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661F02DB-E63E-5885-0C8B-648AC89295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64591" y="4290705"/>
                  <a:ext cx="197557" cy="2154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6E1A927A-8658-1838-9462-9EF195C133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962103" y="4181220"/>
                  <a:ext cx="36026" cy="105471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193C3259-354F-FA05-69A3-EAAA140E48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002365" y="4181220"/>
                  <a:ext cx="17868" cy="255892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1B2E227F-DD2E-E6D1-E168-D8B6F8CEDE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023109" y="4286691"/>
                  <a:ext cx="37341" cy="150421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7072151E-583E-E1F7-8531-1593AEF3C2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64928" y="4283079"/>
                  <a:ext cx="366776" cy="7626"/>
                </a:xfrm>
                <a:prstGeom prst="line">
                  <a:avLst/>
                </a:prstGeom>
                <a:ln w="12700" cap="rnd">
                  <a:solidFill>
                    <a:srgbClr val="0777CA"/>
                  </a:solidFill>
                  <a:miter lim="800000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3" name="矩形 182">
              <a:extLst>
                <a:ext uri="{FF2B5EF4-FFF2-40B4-BE49-F238E27FC236}">
                  <a16:creationId xmlns:a16="http://schemas.microsoft.com/office/drawing/2014/main" id="{080C3405-17A8-1460-6DE4-3AA422DE75CC}"/>
                </a:ext>
              </a:extLst>
            </p:cNvPr>
            <p:cNvSpPr/>
            <p:nvPr/>
          </p:nvSpPr>
          <p:spPr>
            <a:xfrm>
              <a:off x="6888925" y="2212718"/>
              <a:ext cx="375478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慢病下社区随访义诊等活动后，发展速度明显加快</a:t>
              </a:r>
            </a:p>
          </p:txBody>
        </p:sp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A8E85530-E160-F35C-9F1F-D72CDEFA6963}"/>
                </a:ext>
              </a:extLst>
            </p:cNvPr>
            <p:cNvGrpSpPr/>
            <p:nvPr/>
          </p:nvGrpSpPr>
          <p:grpSpPr>
            <a:xfrm>
              <a:off x="8986325" y="1867921"/>
              <a:ext cx="1568260" cy="400110"/>
              <a:chOff x="999349" y="1782255"/>
              <a:chExt cx="1568260" cy="400110"/>
            </a:xfrm>
          </p:grpSpPr>
          <p:sp>
            <p:nvSpPr>
              <p:cNvPr id="189" name="矩形: 圆角 188">
                <a:extLst>
                  <a:ext uri="{FF2B5EF4-FFF2-40B4-BE49-F238E27FC236}">
                    <a16:creationId xmlns:a16="http://schemas.microsoft.com/office/drawing/2014/main" id="{73D34764-0F6F-B6DA-2DC8-D8821EBAC317}"/>
                  </a:ext>
                </a:extLst>
              </p:cNvPr>
              <p:cNvSpPr/>
              <p:nvPr/>
            </p:nvSpPr>
            <p:spPr>
              <a:xfrm>
                <a:off x="999349" y="1786955"/>
                <a:ext cx="1568260" cy="34226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0D94FD"/>
                  </a:gs>
                  <a:gs pos="0">
                    <a:srgbClr val="0078F0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0" name="组合 189">
                <a:extLst>
                  <a:ext uri="{FF2B5EF4-FFF2-40B4-BE49-F238E27FC236}">
                    <a16:creationId xmlns:a16="http://schemas.microsoft.com/office/drawing/2014/main" id="{0F6ED6CB-03E2-B639-EFB5-0BE8B965DAAD}"/>
                  </a:ext>
                </a:extLst>
              </p:cNvPr>
              <p:cNvGrpSpPr/>
              <p:nvPr/>
            </p:nvGrpSpPr>
            <p:grpSpPr>
              <a:xfrm>
                <a:off x="1007473" y="1782255"/>
                <a:ext cx="1544219" cy="400110"/>
                <a:chOff x="1007473" y="1782255"/>
                <a:chExt cx="1544219" cy="400110"/>
              </a:xfrm>
            </p:grpSpPr>
            <p:sp>
              <p:nvSpPr>
                <p:cNvPr id="191" name="矩形 190">
                  <a:extLst>
                    <a:ext uri="{FF2B5EF4-FFF2-40B4-BE49-F238E27FC236}">
                      <a16:creationId xmlns:a16="http://schemas.microsoft.com/office/drawing/2014/main" id="{79C9A135-E642-D25C-86BE-9547D487C200}"/>
                    </a:ext>
                  </a:extLst>
                </p:cNvPr>
                <p:cNvSpPr/>
                <p:nvPr/>
              </p:nvSpPr>
              <p:spPr>
                <a:xfrm>
                  <a:off x="1167281" y="1782255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汉仪雅酷黑 65W" panose="020B0604020202020204" pitchFamily="34" charset="-122"/>
                    </a:rPr>
                    <a:t>慢病社区</a:t>
                  </a:r>
                </a:p>
              </p:txBody>
            </p:sp>
            <p:cxnSp>
              <p:nvCxnSpPr>
                <p:cNvPr id="192" name="直接连接符 191">
                  <a:extLst>
                    <a:ext uri="{FF2B5EF4-FFF2-40B4-BE49-F238E27FC236}">
                      <a16:creationId xmlns:a16="http://schemas.microsoft.com/office/drawing/2014/main" id="{01F1CC40-3A55-E648-C970-EFE44C4CBB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10769" y="1982310"/>
                  <a:ext cx="240923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直接连接符 192">
                  <a:extLst>
                    <a:ext uri="{FF2B5EF4-FFF2-40B4-BE49-F238E27FC236}">
                      <a16:creationId xmlns:a16="http://schemas.microsoft.com/office/drawing/2014/main" id="{1F7C505B-B43C-6A76-1754-F2AC2F50DB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07473" y="1982310"/>
                  <a:ext cx="240923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5" name="矩形 184">
              <a:extLst>
                <a:ext uri="{FF2B5EF4-FFF2-40B4-BE49-F238E27FC236}">
                  <a16:creationId xmlns:a16="http://schemas.microsoft.com/office/drawing/2014/main" id="{C1CC2182-2C18-388D-8500-9D976B6EE77F}"/>
                </a:ext>
              </a:extLst>
            </p:cNvPr>
            <p:cNvSpPr/>
            <p:nvPr/>
          </p:nvSpPr>
          <p:spPr>
            <a:xfrm>
              <a:off x="6888925" y="3349819"/>
              <a:ext cx="37949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门诊总人数</a:t>
              </a:r>
              <a:r>
                <a:rPr lang="en-US" altLang="zh-CN">
                  <a:solidFill>
                    <a:srgbClr val="C89800">
                      <a:alpha val="83000"/>
                    </a:srgb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5227</a:t>
              </a:r>
              <a:r>
                <a:rPr lang="zh-CN" altLang="en-US">
                  <a:solidFill>
                    <a:srgbClr val="C89800">
                      <a:alpha val="83000"/>
                    </a:srgb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人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较去年同期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3796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人上升</a:t>
              </a:r>
              <a:r>
                <a:rPr lang="en-US" altLang="zh-CN">
                  <a:solidFill>
                    <a:srgbClr val="C89800">
                      <a:alpha val="83000"/>
                    </a:srgb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30%+</a:t>
              </a:r>
              <a:endParaRPr lang="zh-CN" altLang="en-US">
                <a:solidFill>
                  <a:srgbClr val="C89800">
                    <a:alpha val="83000"/>
                  </a:srgbClr>
                </a:solidFill>
                <a:ea typeface="汉仪正圆-75W" panose="00020600040101010101"/>
                <a:sym typeface="汉仪雅酷黑 65W" panose="020B0604020202020204" pitchFamily="34" charset="-122"/>
              </a:endParaRPr>
            </a:p>
          </p:txBody>
        </p: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114ADF9B-7C81-11BF-3041-7282F9EC33D5}"/>
                </a:ext>
              </a:extLst>
            </p:cNvPr>
            <p:cNvGrpSpPr/>
            <p:nvPr/>
          </p:nvGrpSpPr>
          <p:grpSpPr>
            <a:xfrm>
              <a:off x="8986325" y="2988345"/>
              <a:ext cx="1568260" cy="400110"/>
              <a:chOff x="999349" y="1782255"/>
              <a:chExt cx="1568260" cy="400110"/>
            </a:xfrm>
          </p:grpSpPr>
          <p:sp>
            <p:nvSpPr>
              <p:cNvPr id="195" name="矩形: 圆角 194">
                <a:extLst>
                  <a:ext uri="{FF2B5EF4-FFF2-40B4-BE49-F238E27FC236}">
                    <a16:creationId xmlns:a16="http://schemas.microsoft.com/office/drawing/2014/main" id="{379FB57F-CA12-BDCC-2076-73943796BD14}"/>
                  </a:ext>
                </a:extLst>
              </p:cNvPr>
              <p:cNvSpPr/>
              <p:nvPr/>
            </p:nvSpPr>
            <p:spPr>
              <a:xfrm>
                <a:off x="999349" y="1786955"/>
                <a:ext cx="1568260" cy="34226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0D94FD"/>
                  </a:gs>
                  <a:gs pos="0">
                    <a:srgbClr val="0078F0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6" name="组合 195">
                <a:extLst>
                  <a:ext uri="{FF2B5EF4-FFF2-40B4-BE49-F238E27FC236}">
                    <a16:creationId xmlns:a16="http://schemas.microsoft.com/office/drawing/2014/main" id="{3E216F7A-AB80-70B6-8CAE-7030EEA5A384}"/>
                  </a:ext>
                </a:extLst>
              </p:cNvPr>
              <p:cNvGrpSpPr/>
              <p:nvPr/>
            </p:nvGrpSpPr>
            <p:grpSpPr>
              <a:xfrm>
                <a:off x="1007473" y="1782255"/>
                <a:ext cx="1544219" cy="400110"/>
                <a:chOff x="1007473" y="1782255"/>
                <a:chExt cx="1544219" cy="400110"/>
              </a:xfrm>
            </p:grpSpPr>
            <p:sp>
              <p:nvSpPr>
                <p:cNvPr id="197" name="矩形 196">
                  <a:extLst>
                    <a:ext uri="{FF2B5EF4-FFF2-40B4-BE49-F238E27FC236}">
                      <a16:creationId xmlns:a16="http://schemas.microsoft.com/office/drawing/2014/main" id="{3D290DF0-2BDD-8490-AABE-C155D2637541}"/>
                    </a:ext>
                  </a:extLst>
                </p:cNvPr>
                <p:cNvSpPr/>
                <p:nvPr/>
              </p:nvSpPr>
              <p:spPr>
                <a:xfrm>
                  <a:off x="1167281" y="1782255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汉仪雅酷黑 65W" panose="020B0604020202020204" pitchFamily="34" charset="-122"/>
                    </a:rPr>
                    <a:t>门诊人数</a:t>
                  </a:r>
                </a:p>
              </p:txBody>
            </p:sp>
            <p:cxnSp>
              <p:nvCxnSpPr>
                <p:cNvPr id="198" name="直接连接符 197">
                  <a:extLst>
                    <a:ext uri="{FF2B5EF4-FFF2-40B4-BE49-F238E27FC236}">
                      <a16:creationId xmlns:a16="http://schemas.microsoft.com/office/drawing/2014/main" id="{433ECF28-57F4-A1CA-300D-DDE6E58BDB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10769" y="1982310"/>
                  <a:ext cx="240923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>
                  <a:extLst>
                    <a:ext uri="{FF2B5EF4-FFF2-40B4-BE49-F238E27FC236}">
                      <a16:creationId xmlns:a16="http://schemas.microsoft.com/office/drawing/2014/main" id="{48CBDDCD-DE5B-3547-6086-E4CAF9205E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07473" y="1982310"/>
                  <a:ext cx="240923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7" name="矩形 186">
              <a:extLst>
                <a:ext uri="{FF2B5EF4-FFF2-40B4-BE49-F238E27FC236}">
                  <a16:creationId xmlns:a16="http://schemas.microsoft.com/office/drawing/2014/main" id="{E528F5F6-189A-75A3-066E-46E19B30F8C0}"/>
                </a:ext>
              </a:extLst>
            </p:cNvPr>
            <p:cNvSpPr/>
            <p:nvPr/>
          </p:nvSpPr>
          <p:spPr>
            <a:xfrm>
              <a:off x="6959734" y="4473334"/>
              <a:ext cx="3670203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药占比下降</a:t>
              </a:r>
              <a:r>
                <a:rPr lang="en-US" altLang="zh-CN">
                  <a:solidFill>
                    <a:srgbClr val="C89800">
                      <a:alpha val="83000"/>
                    </a:srgb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10%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;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处方合格率</a:t>
              </a:r>
              <a:r>
                <a:rPr lang="en-US" altLang="zh-CN">
                  <a:solidFill>
                    <a:srgbClr val="C89800">
                      <a:alpha val="83000"/>
                    </a:srgb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98%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,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  <a:alpha val="83000"/>
                    </a:schemeClr>
                  </a:solidFill>
                  <a:ea typeface="汉仪正圆-75W" panose="00020600040101010101"/>
                  <a:sym typeface="汉仪雅酷黑 65W" panose="020B0604020202020204" pitchFamily="34" charset="-122"/>
                </a:rPr>
                <a:t>无一例医疗安全事故</a:t>
              </a:r>
            </a:p>
          </p:txBody>
        </p: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2481C75E-3176-4AC9-ED4A-B1DFD6116C86}"/>
                </a:ext>
              </a:extLst>
            </p:cNvPr>
            <p:cNvGrpSpPr/>
            <p:nvPr/>
          </p:nvGrpSpPr>
          <p:grpSpPr>
            <a:xfrm>
              <a:off x="8986325" y="4119718"/>
              <a:ext cx="1568260" cy="400110"/>
              <a:chOff x="999349" y="1782255"/>
              <a:chExt cx="1568260" cy="400110"/>
            </a:xfrm>
          </p:grpSpPr>
          <p:sp>
            <p:nvSpPr>
              <p:cNvPr id="201" name="矩形: 圆角 200">
                <a:extLst>
                  <a:ext uri="{FF2B5EF4-FFF2-40B4-BE49-F238E27FC236}">
                    <a16:creationId xmlns:a16="http://schemas.microsoft.com/office/drawing/2014/main" id="{D29719CA-BD06-5663-19C7-19C5F5ABE9E3}"/>
                  </a:ext>
                </a:extLst>
              </p:cNvPr>
              <p:cNvSpPr/>
              <p:nvPr/>
            </p:nvSpPr>
            <p:spPr>
              <a:xfrm>
                <a:off x="999349" y="1786955"/>
                <a:ext cx="1568260" cy="34226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0D94FD"/>
                  </a:gs>
                  <a:gs pos="0">
                    <a:srgbClr val="0078F0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2" name="组合 201">
                <a:extLst>
                  <a:ext uri="{FF2B5EF4-FFF2-40B4-BE49-F238E27FC236}">
                    <a16:creationId xmlns:a16="http://schemas.microsoft.com/office/drawing/2014/main" id="{E248E8CE-DE68-9630-1E12-3A1C7BA3D0D4}"/>
                  </a:ext>
                </a:extLst>
              </p:cNvPr>
              <p:cNvGrpSpPr/>
              <p:nvPr/>
            </p:nvGrpSpPr>
            <p:grpSpPr>
              <a:xfrm>
                <a:off x="1007473" y="1782255"/>
                <a:ext cx="1544219" cy="400110"/>
                <a:chOff x="1007473" y="1782255"/>
                <a:chExt cx="1544219" cy="400110"/>
              </a:xfrm>
            </p:grpSpPr>
            <p:sp>
              <p:nvSpPr>
                <p:cNvPr id="203" name="矩形 202">
                  <a:extLst>
                    <a:ext uri="{FF2B5EF4-FFF2-40B4-BE49-F238E27FC236}">
                      <a16:creationId xmlns:a16="http://schemas.microsoft.com/office/drawing/2014/main" id="{28B85CCC-280E-7295-2AA9-54BF8C1AD5FA}"/>
                    </a:ext>
                  </a:extLst>
                </p:cNvPr>
                <p:cNvSpPr/>
                <p:nvPr/>
              </p:nvSpPr>
              <p:spPr>
                <a:xfrm>
                  <a:off x="1167281" y="1782255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just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sym typeface="汉仪雅酷黑 65W" panose="020B0604020202020204" pitchFamily="34" charset="-122"/>
                    </a:rPr>
                    <a:t>药品占比</a:t>
                  </a:r>
                </a:p>
              </p:txBody>
            </p:sp>
            <p:cxnSp>
              <p:nvCxnSpPr>
                <p:cNvPr id="204" name="直接连接符 203">
                  <a:extLst>
                    <a:ext uri="{FF2B5EF4-FFF2-40B4-BE49-F238E27FC236}">
                      <a16:creationId xmlns:a16="http://schemas.microsoft.com/office/drawing/2014/main" id="{2E6BACBA-BCA3-5EDC-DB1B-D433B35464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10769" y="1982310"/>
                  <a:ext cx="240923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直接连接符 204">
                  <a:extLst>
                    <a:ext uri="{FF2B5EF4-FFF2-40B4-BE49-F238E27FC236}">
                      <a16:creationId xmlns:a16="http://schemas.microsoft.com/office/drawing/2014/main" id="{532E6EF4-93AC-D9CB-D455-426BD22689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07473" y="1982310"/>
                  <a:ext cx="240923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17" name="Picture 2">
            <a:extLst>
              <a:ext uri="{FF2B5EF4-FFF2-40B4-BE49-F238E27FC236}">
                <a16:creationId xmlns:a16="http://schemas.microsoft.com/office/drawing/2014/main" id="{8F6F5A0C-8E45-603D-77E6-E41DA0F92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5976" y="4507502"/>
            <a:ext cx="2111551" cy="214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5B7D0717-B8DD-6B34-E231-C2FA936C8C62}"/>
              </a:ext>
            </a:extLst>
          </p:cNvPr>
          <p:cNvGrpSpPr/>
          <p:nvPr/>
        </p:nvGrpSpPr>
        <p:grpSpPr>
          <a:xfrm>
            <a:off x="982703" y="1821716"/>
            <a:ext cx="98444" cy="2611991"/>
            <a:chOff x="1007029" y="1815635"/>
            <a:chExt cx="98444" cy="2611991"/>
          </a:xfrm>
        </p:grpSpPr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79D6D859-5206-106C-197D-BE33F4E13A74}"/>
                </a:ext>
              </a:extLst>
            </p:cNvPr>
            <p:cNvCxnSpPr/>
            <p:nvPr/>
          </p:nvCxnSpPr>
          <p:spPr>
            <a:xfrm>
              <a:off x="1055440" y="1815635"/>
              <a:ext cx="0" cy="2611991"/>
            </a:xfrm>
            <a:prstGeom prst="line">
              <a:avLst/>
            </a:prstGeom>
            <a:ln>
              <a:gradFill>
                <a:gsLst>
                  <a:gs pos="54000">
                    <a:srgbClr val="0078F0"/>
                  </a:gs>
                  <a:gs pos="0">
                    <a:srgbClr val="0078F0">
                      <a:alpha val="0"/>
                    </a:srgbClr>
                  </a:gs>
                  <a:gs pos="100000">
                    <a:srgbClr val="0078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813303F8-B907-DB1E-1BEC-93A74C38626D}"/>
                </a:ext>
              </a:extLst>
            </p:cNvPr>
            <p:cNvSpPr/>
            <p:nvPr/>
          </p:nvSpPr>
          <p:spPr>
            <a:xfrm>
              <a:off x="1007029" y="1973428"/>
              <a:ext cx="98444" cy="94982"/>
            </a:xfrm>
            <a:prstGeom prst="ellipse">
              <a:avLst/>
            </a:prstGeom>
            <a:solidFill>
              <a:srgbClr val="C89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F7427883-D87A-2FBD-6F90-D747B5071C72}"/>
                </a:ext>
              </a:extLst>
            </p:cNvPr>
            <p:cNvSpPr/>
            <p:nvPr/>
          </p:nvSpPr>
          <p:spPr>
            <a:xfrm>
              <a:off x="1007029" y="3116687"/>
              <a:ext cx="98444" cy="94982"/>
            </a:xfrm>
            <a:prstGeom prst="ellipse">
              <a:avLst/>
            </a:prstGeom>
            <a:solidFill>
              <a:srgbClr val="C89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E1D1C0E3-5822-B3BB-7F67-2B4029090610}"/>
                </a:ext>
              </a:extLst>
            </p:cNvPr>
            <p:cNvSpPr/>
            <p:nvPr/>
          </p:nvSpPr>
          <p:spPr>
            <a:xfrm>
              <a:off x="1007029" y="4209002"/>
              <a:ext cx="98444" cy="94982"/>
            </a:xfrm>
            <a:prstGeom prst="ellipse">
              <a:avLst/>
            </a:prstGeom>
            <a:solidFill>
              <a:srgbClr val="C89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34E5F257-1090-FFC3-D392-1D17486C43FD}"/>
              </a:ext>
            </a:extLst>
          </p:cNvPr>
          <p:cNvGrpSpPr/>
          <p:nvPr/>
        </p:nvGrpSpPr>
        <p:grpSpPr>
          <a:xfrm>
            <a:off x="11020803" y="1881373"/>
            <a:ext cx="98444" cy="2611991"/>
            <a:chOff x="1007029" y="1815635"/>
            <a:chExt cx="98444" cy="2611991"/>
          </a:xfrm>
        </p:grpSpPr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9E78577C-84A5-5E82-6740-43B35DD84B21}"/>
                </a:ext>
              </a:extLst>
            </p:cNvPr>
            <p:cNvCxnSpPr/>
            <p:nvPr/>
          </p:nvCxnSpPr>
          <p:spPr>
            <a:xfrm>
              <a:off x="1055440" y="1815635"/>
              <a:ext cx="0" cy="2611991"/>
            </a:xfrm>
            <a:prstGeom prst="line">
              <a:avLst/>
            </a:prstGeom>
            <a:ln>
              <a:gradFill>
                <a:gsLst>
                  <a:gs pos="54000">
                    <a:srgbClr val="0078F0"/>
                  </a:gs>
                  <a:gs pos="0">
                    <a:srgbClr val="0078F0">
                      <a:alpha val="0"/>
                    </a:srgbClr>
                  </a:gs>
                  <a:gs pos="100000">
                    <a:srgbClr val="0078F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4ECB6A40-68CC-28BF-17E5-59E7E4233DE0}"/>
                </a:ext>
              </a:extLst>
            </p:cNvPr>
            <p:cNvSpPr/>
            <p:nvPr/>
          </p:nvSpPr>
          <p:spPr>
            <a:xfrm>
              <a:off x="1007029" y="1973428"/>
              <a:ext cx="98444" cy="94982"/>
            </a:xfrm>
            <a:prstGeom prst="ellipse">
              <a:avLst/>
            </a:prstGeom>
            <a:solidFill>
              <a:srgbClr val="C89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AABD0BC1-5F9C-C7E1-1D5A-E3A78D669143}"/>
                </a:ext>
              </a:extLst>
            </p:cNvPr>
            <p:cNvSpPr/>
            <p:nvPr/>
          </p:nvSpPr>
          <p:spPr>
            <a:xfrm>
              <a:off x="1007029" y="3116687"/>
              <a:ext cx="98444" cy="94982"/>
            </a:xfrm>
            <a:prstGeom prst="ellipse">
              <a:avLst/>
            </a:prstGeom>
            <a:solidFill>
              <a:srgbClr val="C89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03D5FA36-03FA-A83C-A48F-EDDE8127C4F3}"/>
                </a:ext>
              </a:extLst>
            </p:cNvPr>
            <p:cNvSpPr/>
            <p:nvPr/>
          </p:nvSpPr>
          <p:spPr>
            <a:xfrm>
              <a:off x="1007029" y="4209002"/>
              <a:ext cx="98444" cy="94982"/>
            </a:xfrm>
            <a:prstGeom prst="ellipse">
              <a:avLst/>
            </a:prstGeom>
            <a:solidFill>
              <a:srgbClr val="C89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9856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12271D2-ABB7-878B-8C74-D8EEC143F665}"/>
              </a:ext>
            </a:extLst>
          </p:cNvPr>
          <p:cNvSpPr/>
          <p:nvPr/>
        </p:nvSpPr>
        <p:spPr>
          <a:xfrm>
            <a:off x="114289" y="1461415"/>
            <a:ext cx="12316995" cy="571500"/>
          </a:xfrm>
          <a:custGeom>
            <a:avLst/>
            <a:gdLst>
              <a:gd name="connsiteX0" fmla="*/ 0 w 12560300"/>
              <a:gd name="connsiteY0" fmla="*/ 0 h 712040"/>
              <a:gd name="connsiteX1" fmla="*/ 6273800 w 12560300"/>
              <a:gd name="connsiteY1" fmla="*/ 711200 h 712040"/>
              <a:gd name="connsiteX2" fmla="*/ 12560300 w 12560300"/>
              <a:gd name="connsiteY2" fmla="*/ 114300 h 712040"/>
              <a:gd name="connsiteX0" fmla="*/ 0 w 12560300"/>
              <a:gd name="connsiteY0" fmla="*/ 0 h 686711"/>
              <a:gd name="connsiteX1" fmla="*/ 6337300 w 12560300"/>
              <a:gd name="connsiteY1" fmla="*/ 685800 h 686711"/>
              <a:gd name="connsiteX2" fmla="*/ 12560300 w 12560300"/>
              <a:gd name="connsiteY2" fmla="*/ 114300 h 686711"/>
              <a:gd name="connsiteX0" fmla="*/ 0 w 12560300"/>
              <a:gd name="connsiteY0" fmla="*/ 0 h 686711"/>
              <a:gd name="connsiteX1" fmla="*/ 6337300 w 12560300"/>
              <a:gd name="connsiteY1" fmla="*/ 685800 h 686711"/>
              <a:gd name="connsiteX2" fmla="*/ 12560300 w 12560300"/>
              <a:gd name="connsiteY2" fmla="*/ 114300 h 686711"/>
              <a:gd name="connsiteX0" fmla="*/ 0 w 12560300"/>
              <a:gd name="connsiteY0" fmla="*/ 0 h 702191"/>
              <a:gd name="connsiteX1" fmla="*/ 6337300 w 12560300"/>
              <a:gd name="connsiteY1" fmla="*/ 685800 h 702191"/>
              <a:gd name="connsiteX2" fmla="*/ 12560300 w 12560300"/>
              <a:gd name="connsiteY2" fmla="*/ 114300 h 702191"/>
              <a:gd name="connsiteX0" fmla="*/ 0 w 12509500"/>
              <a:gd name="connsiteY0" fmla="*/ 0 h 640829"/>
              <a:gd name="connsiteX1" fmla="*/ 6286500 w 12509500"/>
              <a:gd name="connsiteY1" fmla="*/ 622300 h 640829"/>
              <a:gd name="connsiteX2" fmla="*/ 12509500 w 12509500"/>
              <a:gd name="connsiteY2" fmla="*/ 50800 h 640829"/>
              <a:gd name="connsiteX0" fmla="*/ 0 w 12509500"/>
              <a:gd name="connsiteY0" fmla="*/ 0 h 643425"/>
              <a:gd name="connsiteX1" fmla="*/ 6286500 w 12509500"/>
              <a:gd name="connsiteY1" fmla="*/ 622300 h 643425"/>
              <a:gd name="connsiteX2" fmla="*/ 12509500 w 12509500"/>
              <a:gd name="connsiteY2" fmla="*/ 50800 h 643425"/>
              <a:gd name="connsiteX0" fmla="*/ 0 w 12509500"/>
              <a:gd name="connsiteY0" fmla="*/ 0 h 623211"/>
              <a:gd name="connsiteX1" fmla="*/ 6286500 w 12509500"/>
              <a:gd name="connsiteY1" fmla="*/ 622300 h 623211"/>
              <a:gd name="connsiteX2" fmla="*/ 12509500 w 12509500"/>
              <a:gd name="connsiteY2" fmla="*/ 50800 h 623211"/>
              <a:gd name="connsiteX0" fmla="*/ 0 w 12509500"/>
              <a:gd name="connsiteY0" fmla="*/ 0 h 622300"/>
              <a:gd name="connsiteX1" fmla="*/ 6286500 w 12509500"/>
              <a:gd name="connsiteY1" fmla="*/ 622300 h 622300"/>
              <a:gd name="connsiteX2" fmla="*/ 12509500 w 12509500"/>
              <a:gd name="connsiteY2" fmla="*/ 50800 h 622300"/>
              <a:gd name="connsiteX0" fmla="*/ 0 w 12509500"/>
              <a:gd name="connsiteY0" fmla="*/ 0 h 622300"/>
              <a:gd name="connsiteX1" fmla="*/ 6286500 w 12509500"/>
              <a:gd name="connsiteY1" fmla="*/ 622300 h 622300"/>
              <a:gd name="connsiteX2" fmla="*/ 12509500 w 12509500"/>
              <a:gd name="connsiteY2" fmla="*/ 50800 h 622300"/>
              <a:gd name="connsiteX0" fmla="*/ 0 w 12509500"/>
              <a:gd name="connsiteY0" fmla="*/ 0 h 622300"/>
              <a:gd name="connsiteX1" fmla="*/ 6248400 w 12509500"/>
              <a:gd name="connsiteY1" fmla="*/ 622300 h 622300"/>
              <a:gd name="connsiteX2" fmla="*/ 12509500 w 12509500"/>
              <a:gd name="connsiteY2" fmla="*/ 50800 h 622300"/>
              <a:gd name="connsiteX0" fmla="*/ 0 w 12509500"/>
              <a:gd name="connsiteY0" fmla="*/ 0 h 622300"/>
              <a:gd name="connsiteX1" fmla="*/ 6248400 w 12509500"/>
              <a:gd name="connsiteY1" fmla="*/ 622300 h 622300"/>
              <a:gd name="connsiteX2" fmla="*/ 12509500 w 12509500"/>
              <a:gd name="connsiteY2" fmla="*/ 50800 h 622300"/>
              <a:gd name="connsiteX0" fmla="*/ 0 w 12509500"/>
              <a:gd name="connsiteY0" fmla="*/ 0 h 622300"/>
              <a:gd name="connsiteX1" fmla="*/ 6248400 w 12509500"/>
              <a:gd name="connsiteY1" fmla="*/ 622300 h 622300"/>
              <a:gd name="connsiteX2" fmla="*/ 12509500 w 12509500"/>
              <a:gd name="connsiteY2" fmla="*/ 50800 h 622300"/>
              <a:gd name="connsiteX0" fmla="*/ 0 w 12509500"/>
              <a:gd name="connsiteY0" fmla="*/ 0 h 586205"/>
              <a:gd name="connsiteX1" fmla="*/ 6248400 w 12509500"/>
              <a:gd name="connsiteY1" fmla="*/ 586205 h 586205"/>
              <a:gd name="connsiteX2" fmla="*/ 12509500 w 12509500"/>
              <a:gd name="connsiteY2" fmla="*/ 14705 h 586205"/>
              <a:gd name="connsiteX0" fmla="*/ 0 w 12509500"/>
              <a:gd name="connsiteY0" fmla="*/ 0 h 586205"/>
              <a:gd name="connsiteX1" fmla="*/ 6248400 w 12509500"/>
              <a:gd name="connsiteY1" fmla="*/ 586205 h 586205"/>
              <a:gd name="connsiteX2" fmla="*/ 12509500 w 12509500"/>
              <a:gd name="connsiteY2" fmla="*/ 14705 h 586205"/>
              <a:gd name="connsiteX0" fmla="*/ 0 w 12509500"/>
              <a:gd name="connsiteY0" fmla="*/ 0 h 586205"/>
              <a:gd name="connsiteX1" fmla="*/ 6248400 w 12509500"/>
              <a:gd name="connsiteY1" fmla="*/ 586205 h 586205"/>
              <a:gd name="connsiteX2" fmla="*/ 12509500 w 12509500"/>
              <a:gd name="connsiteY2" fmla="*/ 14705 h 586205"/>
              <a:gd name="connsiteX0" fmla="*/ 0 w 12509500"/>
              <a:gd name="connsiteY0" fmla="*/ 0 h 586205"/>
              <a:gd name="connsiteX1" fmla="*/ 6248400 w 12509500"/>
              <a:gd name="connsiteY1" fmla="*/ 586205 h 586205"/>
              <a:gd name="connsiteX2" fmla="*/ 12509500 w 12509500"/>
              <a:gd name="connsiteY2" fmla="*/ 14705 h 586205"/>
              <a:gd name="connsiteX0" fmla="*/ 0 w 12509500"/>
              <a:gd name="connsiteY0" fmla="*/ 0 h 586205"/>
              <a:gd name="connsiteX1" fmla="*/ 6248400 w 12509500"/>
              <a:gd name="connsiteY1" fmla="*/ 586205 h 586205"/>
              <a:gd name="connsiteX2" fmla="*/ 12509500 w 12509500"/>
              <a:gd name="connsiteY2" fmla="*/ 14705 h 586205"/>
              <a:gd name="connsiteX0" fmla="*/ 0 w 12304963"/>
              <a:gd name="connsiteY0" fmla="*/ 0 h 574173"/>
              <a:gd name="connsiteX1" fmla="*/ 6043863 w 12304963"/>
              <a:gd name="connsiteY1" fmla="*/ 574173 h 574173"/>
              <a:gd name="connsiteX2" fmla="*/ 12304963 w 12304963"/>
              <a:gd name="connsiteY2" fmla="*/ 2673 h 574173"/>
              <a:gd name="connsiteX0" fmla="*/ 0 w 12316995"/>
              <a:gd name="connsiteY0" fmla="*/ 33422 h 571500"/>
              <a:gd name="connsiteX1" fmla="*/ 6055895 w 12316995"/>
              <a:gd name="connsiteY1" fmla="*/ 571500 h 571500"/>
              <a:gd name="connsiteX2" fmla="*/ 12316995 w 12316995"/>
              <a:gd name="connsiteY2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16995" h="571500">
                <a:moveTo>
                  <a:pt x="0" y="33422"/>
                </a:moveTo>
                <a:cubicBezTo>
                  <a:pt x="1798108" y="442997"/>
                  <a:pt x="3735249" y="553118"/>
                  <a:pt x="6055895" y="571500"/>
                </a:cubicBezTo>
                <a:cubicBezTo>
                  <a:pt x="8085778" y="541087"/>
                  <a:pt x="9795320" y="507833"/>
                  <a:pt x="12316995" y="0"/>
                </a:cubicBezTo>
              </a:path>
            </a:pathLst>
          </a:custGeom>
          <a:noFill/>
          <a:ln w="38100" cap="rnd"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3B88D3A-158D-AB46-84C4-747412F7236D}"/>
              </a:ext>
            </a:extLst>
          </p:cNvPr>
          <p:cNvSpPr/>
          <p:nvPr/>
        </p:nvSpPr>
        <p:spPr>
          <a:xfrm flipH="1" flipV="1">
            <a:off x="-168696" y="5637998"/>
            <a:ext cx="12316995" cy="571500"/>
          </a:xfrm>
          <a:custGeom>
            <a:avLst/>
            <a:gdLst>
              <a:gd name="connsiteX0" fmla="*/ 0 w 12560300"/>
              <a:gd name="connsiteY0" fmla="*/ 0 h 712040"/>
              <a:gd name="connsiteX1" fmla="*/ 6273800 w 12560300"/>
              <a:gd name="connsiteY1" fmla="*/ 711200 h 712040"/>
              <a:gd name="connsiteX2" fmla="*/ 12560300 w 12560300"/>
              <a:gd name="connsiteY2" fmla="*/ 114300 h 712040"/>
              <a:gd name="connsiteX0" fmla="*/ 0 w 12560300"/>
              <a:gd name="connsiteY0" fmla="*/ 0 h 686711"/>
              <a:gd name="connsiteX1" fmla="*/ 6337300 w 12560300"/>
              <a:gd name="connsiteY1" fmla="*/ 685800 h 686711"/>
              <a:gd name="connsiteX2" fmla="*/ 12560300 w 12560300"/>
              <a:gd name="connsiteY2" fmla="*/ 114300 h 686711"/>
              <a:gd name="connsiteX0" fmla="*/ 0 w 12560300"/>
              <a:gd name="connsiteY0" fmla="*/ 0 h 686711"/>
              <a:gd name="connsiteX1" fmla="*/ 6337300 w 12560300"/>
              <a:gd name="connsiteY1" fmla="*/ 685800 h 686711"/>
              <a:gd name="connsiteX2" fmla="*/ 12560300 w 12560300"/>
              <a:gd name="connsiteY2" fmla="*/ 114300 h 686711"/>
              <a:gd name="connsiteX0" fmla="*/ 0 w 12560300"/>
              <a:gd name="connsiteY0" fmla="*/ 0 h 702191"/>
              <a:gd name="connsiteX1" fmla="*/ 6337300 w 12560300"/>
              <a:gd name="connsiteY1" fmla="*/ 685800 h 702191"/>
              <a:gd name="connsiteX2" fmla="*/ 12560300 w 12560300"/>
              <a:gd name="connsiteY2" fmla="*/ 114300 h 702191"/>
              <a:gd name="connsiteX0" fmla="*/ 0 w 12509500"/>
              <a:gd name="connsiteY0" fmla="*/ 0 h 640829"/>
              <a:gd name="connsiteX1" fmla="*/ 6286500 w 12509500"/>
              <a:gd name="connsiteY1" fmla="*/ 622300 h 640829"/>
              <a:gd name="connsiteX2" fmla="*/ 12509500 w 12509500"/>
              <a:gd name="connsiteY2" fmla="*/ 50800 h 640829"/>
              <a:gd name="connsiteX0" fmla="*/ 0 w 12509500"/>
              <a:gd name="connsiteY0" fmla="*/ 0 h 643425"/>
              <a:gd name="connsiteX1" fmla="*/ 6286500 w 12509500"/>
              <a:gd name="connsiteY1" fmla="*/ 622300 h 643425"/>
              <a:gd name="connsiteX2" fmla="*/ 12509500 w 12509500"/>
              <a:gd name="connsiteY2" fmla="*/ 50800 h 643425"/>
              <a:gd name="connsiteX0" fmla="*/ 0 w 12509500"/>
              <a:gd name="connsiteY0" fmla="*/ 0 h 623211"/>
              <a:gd name="connsiteX1" fmla="*/ 6286500 w 12509500"/>
              <a:gd name="connsiteY1" fmla="*/ 622300 h 623211"/>
              <a:gd name="connsiteX2" fmla="*/ 12509500 w 12509500"/>
              <a:gd name="connsiteY2" fmla="*/ 50800 h 623211"/>
              <a:gd name="connsiteX0" fmla="*/ 0 w 12509500"/>
              <a:gd name="connsiteY0" fmla="*/ 0 h 622300"/>
              <a:gd name="connsiteX1" fmla="*/ 6286500 w 12509500"/>
              <a:gd name="connsiteY1" fmla="*/ 622300 h 622300"/>
              <a:gd name="connsiteX2" fmla="*/ 12509500 w 12509500"/>
              <a:gd name="connsiteY2" fmla="*/ 50800 h 622300"/>
              <a:gd name="connsiteX0" fmla="*/ 0 w 12509500"/>
              <a:gd name="connsiteY0" fmla="*/ 0 h 622300"/>
              <a:gd name="connsiteX1" fmla="*/ 6286500 w 12509500"/>
              <a:gd name="connsiteY1" fmla="*/ 622300 h 622300"/>
              <a:gd name="connsiteX2" fmla="*/ 12509500 w 12509500"/>
              <a:gd name="connsiteY2" fmla="*/ 50800 h 622300"/>
              <a:gd name="connsiteX0" fmla="*/ 0 w 12509500"/>
              <a:gd name="connsiteY0" fmla="*/ 0 h 622300"/>
              <a:gd name="connsiteX1" fmla="*/ 6248400 w 12509500"/>
              <a:gd name="connsiteY1" fmla="*/ 622300 h 622300"/>
              <a:gd name="connsiteX2" fmla="*/ 12509500 w 12509500"/>
              <a:gd name="connsiteY2" fmla="*/ 50800 h 622300"/>
              <a:gd name="connsiteX0" fmla="*/ 0 w 12509500"/>
              <a:gd name="connsiteY0" fmla="*/ 0 h 622300"/>
              <a:gd name="connsiteX1" fmla="*/ 6248400 w 12509500"/>
              <a:gd name="connsiteY1" fmla="*/ 622300 h 622300"/>
              <a:gd name="connsiteX2" fmla="*/ 12509500 w 12509500"/>
              <a:gd name="connsiteY2" fmla="*/ 50800 h 622300"/>
              <a:gd name="connsiteX0" fmla="*/ 0 w 12509500"/>
              <a:gd name="connsiteY0" fmla="*/ 0 h 622300"/>
              <a:gd name="connsiteX1" fmla="*/ 6248400 w 12509500"/>
              <a:gd name="connsiteY1" fmla="*/ 622300 h 622300"/>
              <a:gd name="connsiteX2" fmla="*/ 12509500 w 12509500"/>
              <a:gd name="connsiteY2" fmla="*/ 50800 h 622300"/>
              <a:gd name="connsiteX0" fmla="*/ 0 w 12509500"/>
              <a:gd name="connsiteY0" fmla="*/ 0 h 586205"/>
              <a:gd name="connsiteX1" fmla="*/ 6248400 w 12509500"/>
              <a:gd name="connsiteY1" fmla="*/ 586205 h 586205"/>
              <a:gd name="connsiteX2" fmla="*/ 12509500 w 12509500"/>
              <a:gd name="connsiteY2" fmla="*/ 14705 h 586205"/>
              <a:gd name="connsiteX0" fmla="*/ 0 w 12509500"/>
              <a:gd name="connsiteY0" fmla="*/ 0 h 586205"/>
              <a:gd name="connsiteX1" fmla="*/ 6248400 w 12509500"/>
              <a:gd name="connsiteY1" fmla="*/ 586205 h 586205"/>
              <a:gd name="connsiteX2" fmla="*/ 12509500 w 12509500"/>
              <a:gd name="connsiteY2" fmla="*/ 14705 h 586205"/>
              <a:gd name="connsiteX0" fmla="*/ 0 w 12509500"/>
              <a:gd name="connsiteY0" fmla="*/ 0 h 586205"/>
              <a:gd name="connsiteX1" fmla="*/ 6248400 w 12509500"/>
              <a:gd name="connsiteY1" fmla="*/ 586205 h 586205"/>
              <a:gd name="connsiteX2" fmla="*/ 12509500 w 12509500"/>
              <a:gd name="connsiteY2" fmla="*/ 14705 h 586205"/>
              <a:gd name="connsiteX0" fmla="*/ 0 w 12509500"/>
              <a:gd name="connsiteY0" fmla="*/ 0 h 586205"/>
              <a:gd name="connsiteX1" fmla="*/ 6248400 w 12509500"/>
              <a:gd name="connsiteY1" fmla="*/ 586205 h 586205"/>
              <a:gd name="connsiteX2" fmla="*/ 12509500 w 12509500"/>
              <a:gd name="connsiteY2" fmla="*/ 14705 h 586205"/>
              <a:gd name="connsiteX0" fmla="*/ 0 w 12509500"/>
              <a:gd name="connsiteY0" fmla="*/ 0 h 586205"/>
              <a:gd name="connsiteX1" fmla="*/ 6248400 w 12509500"/>
              <a:gd name="connsiteY1" fmla="*/ 586205 h 586205"/>
              <a:gd name="connsiteX2" fmla="*/ 12509500 w 12509500"/>
              <a:gd name="connsiteY2" fmla="*/ 14705 h 586205"/>
              <a:gd name="connsiteX0" fmla="*/ 0 w 12304963"/>
              <a:gd name="connsiteY0" fmla="*/ 0 h 574173"/>
              <a:gd name="connsiteX1" fmla="*/ 6043863 w 12304963"/>
              <a:gd name="connsiteY1" fmla="*/ 574173 h 574173"/>
              <a:gd name="connsiteX2" fmla="*/ 12304963 w 12304963"/>
              <a:gd name="connsiteY2" fmla="*/ 2673 h 574173"/>
              <a:gd name="connsiteX0" fmla="*/ 0 w 12316995"/>
              <a:gd name="connsiteY0" fmla="*/ 33422 h 571500"/>
              <a:gd name="connsiteX1" fmla="*/ 6055895 w 12316995"/>
              <a:gd name="connsiteY1" fmla="*/ 571500 h 571500"/>
              <a:gd name="connsiteX2" fmla="*/ 12316995 w 12316995"/>
              <a:gd name="connsiteY2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16995" h="571500">
                <a:moveTo>
                  <a:pt x="0" y="33422"/>
                </a:moveTo>
                <a:cubicBezTo>
                  <a:pt x="1798108" y="442997"/>
                  <a:pt x="3735249" y="553118"/>
                  <a:pt x="6055895" y="571500"/>
                </a:cubicBezTo>
                <a:cubicBezTo>
                  <a:pt x="8085778" y="541087"/>
                  <a:pt x="9795320" y="507833"/>
                  <a:pt x="12316995" y="0"/>
                </a:cubicBezTo>
              </a:path>
            </a:pathLst>
          </a:custGeom>
          <a:noFill/>
          <a:ln w="38100" cap="rnd"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05D2F2AC-F218-B4FF-E6E8-39F42A61E805}"/>
              </a:ext>
            </a:extLst>
          </p:cNvPr>
          <p:cNvSpPr/>
          <p:nvPr/>
        </p:nvSpPr>
        <p:spPr>
          <a:xfrm>
            <a:off x="901666" y="1960677"/>
            <a:ext cx="2129168" cy="3716052"/>
          </a:xfrm>
          <a:prstGeom prst="roundRect">
            <a:avLst>
              <a:gd name="adj" fmla="val 6698"/>
            </a:avLst>
          </a:prstGeom>
          <a:gradFill>
            <a:gsLst>
              <a:gs pos="0">
                <a:srgbClr val="0DA9FC"/>
              </a:gs>
              <a:gs pos="100000">
                <a:srgbClr val="0D94FD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Right"/>
            <a:lightRig rig="threePt" dir="t"/>
          </a:scene3d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a typeface="汉仪正圆-75W" panose="00020600040101010101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41D86EA-A440-BFA7-4EE3-BF1459E1B6C0}"/>
              </a:ext>
            </a:extLst>
          </p:cNvPr>
          <p:cNvGrpSpPr/>
          <p:nvPr/>
        </p:nvGrpSpPr>
        <p:grpSpPr>
          <a:xfrm>
            <a:off x="1470642" y="2388449"/>
            <a:ext cx="1029600" cy="1029600"/>
            <a:chOff x="1161947" y="2613447"/>
            <a:chExt cx="1288783" cy="1288783"/>
          </a:xfrm>
          <a:scene3d>
            <a:camera prst="perspectiveRight"/>
            <a:lightRig rig="threePt" dir="t"/>
          </a:scene3d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1E9E8CE6-9336-3BD6-F359-C789668BDBF5}"/>
                </a:ext>
              </a:extLst>
            </p:cNvPr>
            <p:cNvSpPr/>
            <p:nvPr/>
          </p:nvSpPr>
          <p:spPr>
            <a:xfrm>
              <a:off x="1161947" y="2613447"/>
              <a:ext cx="1288783" cy="1288783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  <a:sp3d>
              <a:extrusionClr>
                <a:srgbClr val="FFFFFF"/>
              </a:extrusionClr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-DIN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3" name="图形 58">
              <a:extLst>
                <a:ext uri="{FF2B5EF4-FFF2-40B4-BE49-F238E27FC236}">
                  <a16:creationId xmlns:a16="http://schemas.microsoft.com/office/drawing/2014/main" id="{A0F14516-A8D7-F810-9F6A-A6F9D77C8ED1}"/>
                </a:ext>
              </a:extLst>
            </p:cNvPr>
            <p:cNvGrpSpPr/>
            <p:nvPr/>
          </p:nvGrpSpPr>
          <p:grpSpPr>
            <a:xfrm>
              <a:off x="1500496" y="2904904"/>
              <a:ext cx="611684" cy="705868"/>
              <a:chOff x="924038" y="908999"/>
              <a:chExt cx="623998" cy="720078"/>
            </a:xfrm>
            <a:solidFill>
              <a:srgbClr val="FFFFFF"/>
            </a:solidFill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7017968-25BD-8181-1213-5B941B5FE348}"/>
                  </a:ext>
                </a:extLst>
              </p:cNvPr>
              <p:cNvSpPr/>
              <p:nvPr/>
            </p:nvSpPr>
            <p:spPr>
              <a:xfrm>
                <a:off x="924038" y="908999"/>
                <a:ext cx="623998" cy="720078"/>
              </a:xfrm>
              <a:custGeom>
                <a:avLst/>
                <a:gdLst>
                  <a:gd name="connsiteX0" fmla="*/ 36000 w 623998"/>
                  <a:gd name="connsiteY0" fmla="*/ 528075 h 720078"/>
                  <a:gd name="connsiteX1" fmla="*/ 96144 w 623998"/>
                  <a:gd name="connsiteY1" fmla="*/ 528075 h 720078"/>
                  <a:gd name="connsiteX2" fmla="*/ 72660 w 623998"/>
                  <a:gd name="connsiteY2" fmla="*/ 663927 h 720078"/>
                  <a:gd name="connsiteX3" fmla="*/ 111780 w 623998"/>
                  <a:gd name="connsiteY3" fmla="*/ 719404 h 720078"/>
                  <a:gd name="connsiteX4" fmla="*/ 120000 w 623998"/>
                  <a:gd name="connsiteY4" fmla="*/ 720076 h 720078"/>
                  <a:gd name="connsiteX5" fmla="*/ 167340 w 623998"/>
                  <a:gd name="connsiteY5" fmla="*/ 680235 h 720078"/>
                  <a:gd name="connsiteX6" fmla="*/ 174995 w 623998"/>
                  <a:gd name="connsiteY6" fmla="*/ 636075 h 720078"/>
                  <a:gd name="connsiteX7" fmla="*/ 449003 w 623998"/>
                  <a:gd name="connsiteY7" fmla="*/ 636075 h 720078"/>
                  <a:gd name="connsiteX8" fmla="*/ 456671 w 623998"/>
                  <a:gd name="connsiteY8" fmla="*/ 680294 h 720078"/>
                  <a:gd name="connsiteX9" fmla="*/ 503999 w 623998"/>
                  <a:gd name="connsiteY9" fmla="*/ 720074 h 720078"/>
                  <a:gd name="connsiteX10" fmla="*/ 512218 w 623998"/>
                  <a:gd name="connsiteY10" fmla="*/ 719402 h 720078"/>
                  <a:gd name="connsiteX11" fmla="*/ 551339 w 623998"/>
                  <a:gd name="connsiteY11" fmla="*/ 663914 h 720078"/>
                  <a:gd name="connsiteX12" fmla="*/ 527854 w 623998"/>
                  <a:gd name="connsiteY12" fmla="*/ 528075 h 720078"/>
                  <a:gd name="connsiteX13" fmla="*/ 587998 w 623998"/>
                  <a:gd name="connsiteY13" fmla="*/ 528075 h 720078"/>
                  <a:gd name="connsiteX14" fmla="*/ 623998 w 623998"/>
                  <a:gd name="connsiteY14" fmla="*/ 492075 h 720078"/>
                  <a:gd name="connsiteX15" fmla="*/ 623998 w 623998"/>
                  <a:gd name="connsiteY15" fmla="*/ 108074 h 720078"/>
                  <a:gd name="connsiteX16" fmla="*/ 587998 w 623998"/>
                  <a:gd name="connsiteY16" fmla="*/ 72074 h 720078"/>
                  <a:gd name="connsiteX17" fmla="*/ 448930 w 623998"/>
                  <a:gd name="connsiteY17" fmla="*/ 72074 h 720078"/>
                  <a:gd name="connsiteX18" fmla="*/ 443326 w 623998"/>
                  <a:gd name="connsiteY18" fmla="*/ 39854 h 720078"/>
                  <a:gd name="connsiteX19" fmla="*/ 387802 w 623998"/>
                  <a:gd name="connsiteY19" fmla="*/ 710 h 720078"/>
                  <a:gd name="connsiteX20" fmla="*/ 348660 w 623998"/>
                  <a:gd name="connsiteY20" fmla="*/ 56234 h 720078"/>
                  <a:gd name="connsiteX21" fmla="*/ 351397 w 623998"/>
                  <a:gd name="connsiteY21" fmla="*/ 72074 h 720078"/>
                  <a:gd name="connsiteX22" fmla="*/ 272604 w 623998"/>
                  <a:gd name="connsiteY22" fmla="*/ 72074 h 720078"/>
                  <a:gd name="connsiteX23" fmla="*/ 275341 w 623998"/>
                  <a:gd name="connsiteY23" fmla="*/ 56222 h 720078"/>
                  <a:gd name="connsiteX24" fmla="*/ 236161 w 623998"/>
                  <a:gd name="connsiteY24" fmla="*/ 721 h 720078"/>
                  <a:gd name="connsiteX25" fmla="*/ 180661 w 623998"/>
                  <a:gd name="connsiteY25" fmla="*/ 39901 h 720078"/>
                  <a:gd name="connsiteX26" fmla="*/ 175068 w 623998"/>
                  <a:gd name="connsiteY26" fmla="*/ 72073 h 720078"/>
                  <a:gd name="connsiteX27" fmla="*/ 36000 w 623998"/>
                  <a:gd name="connsiteY27" fmla="*/ 72073 h 720078"/>
                  <a:gd name="connsiteX28" fmla="*/ 0 w 623998"/>
                  <a:gd name="connsiteY28" fmla="*/ 108073 h 720078"/>
                  <a:gd name="connsiteX29" fmla="*/ 0 w 623998"/>
                  <a:gd name="connsiteY29" fmla="*/ 492075 h 720078"/>
                  <a:gd name="connsiteX30" fmla="*/ 36000 w 623998"/>
                  <a:gd name="connsiteY30" fmla="*/ 528075 h 720078"/>
                  <a:gd name="connsiteX31" fmla="*/ 143712 w 623998"/>
                  <a:gd name="connsiteY31" fmla="*/ 676083 h 720078"/>
                  <a:gd name="connsiteX32" fmla="*/ 115968 w 623998"/>
                  <a:gd name="connsiteY32" fmla="*/ 695751 h 720078"/>
                  <a:gd name="connsiteX33" fmla="*/ 96300 w 623998"/>
                  <a:gd name="connsiteY33" fmla="*/ 668007 h 720078"/>
                  <a:gd name="connsiteX34" fmla="*/ 120504 w 623998"/>
                  <a:gd name="connsiteY34" fmla="*/ 528075 h 720078"/>
                  <a:gd name="connsiteX35" fmla="*/ 169345 w 623998"/>
                  <a:gd name="connsiteY35" fmla="*/ 528075 h 720078"/>
                  <a:gd name="connsiteX36" fmla="*/ 430296 w 623998"/>
                  <a:gd name="connsiteY36" fmla="*/ 528075 h 720078"/>
                  <a:gd name="connsiteX37" fmla="*/ 436535 w 623998"/>
                  <a:gd name="connsiteY37" fmla="*/ 564075 h 720078"/>
                  <a:gd name="connsiteX38" fmla="*/ 187463 w 623998"/>
                  <a:gd name="connsiteY38" fmla="*/ 564075 h 720078"/>
                  <a:gd name="connsiteX39" fmla="*/ 193703 w 623998"/>
                  <a:gd name="connsiteY39" fmla="*/ 528075 h 720078"/>
                  <a:gd name="connsiteX40" fmla="*/ 179148 w 623998"/>
                  <a:gd name="connsiteY40" fmla="*/ 612074 h 720078"/>
                  <a:gd name="connsiteX41" fmla="*/ 183312 w 623998"/>
                  <a:gd name="connsiteY41" fmla="*/ 588074 h 720078"/>
                  <a:gd name="connsiteX42" fmla="*/ 440688 w 623998"/>
                  <a:gd name="connsiteY42" fmla="*/ 588074 h 720078"/>
                  <a:gd name="connsiteX43" fmla="*/ 444852 w 623998"/>
                  <a:gd name="connsiteY43" fmla="*/ 612074 h 720078"/>
                  <a:gd name="connsiteX44" fmla="*/ 527700 w 623998"/>
                  <a:gd name="connsiteY44" fmla="*/ 667995 h 720078"/>
                  <a:gd name="connsiteX45" fmla="*/ 508074 w 623998"/>
                  <a:gd name="connsiteY45" fmla="*/ 695769 h 720078"/>
                  <a:gd name="connsiteX46" fmla="*/ 480300 w 623998"/>
                  <a:gd name="connsiteY46" fmla="*/ 676143 h 720078"/>
                  <a:gd name="connsiteX47" fmla="*/ 454655 w 623998"/>
                  <a:gd name="connsiteY47" fmla="*/ 528075 h 720078"/>
                  <a:gd name="connsiteX48" fmla="*/ 503495 w 623998"/>
                  <a:gd name="connsiteY48" fmla="*/ 528075 h 720078"/>
                  <a:gd name="connsiteX49" fmla="*/ 372299 w 623998"/>
                  <a:gd name="connsiteY49" fmla="*/ 52155 h 720078"/>
                  <a:gd name="connsiteX50" fmla="*/ 380625 w 623998"/>
                  <a:gd name="connsiteY50" fmla="*/ 29596 h 720078"/>
                  <a:gd name="connsiteX51" fmla="*/ 404325 w 623998"/>
                  <a:gd name="connsiteY51" fmla="*/ 25527 h 720078"/>
                  <a:gd name="connsiteX52" fmla="*/ 419698 w 623998"/>
                  <a:gd name="connsiteY52" fmla="*/ 44018 h 720078"/>
                  <a:gd name="connsiteX53" fmla="*/ 424571 w 623998"/>
                  <a:gd name="connsiteY53" fmla="*/ 72074 h 720078"/>
                  <a:gd name="connsiteX54" fmla="*/ 375743 w 623998"/>
                  <a:gd name="connsiteY54" fmla="*/ 72074 h 720078"/>
                  <a:gd name="connsiteX55" fmla="*/ 204300 w 623998"/>
                  <a:gd name="connsiteY55" fmla="*/ 44067 h 720078"/>
                  <a:gd name="connsiteX56" fmla="*/ 219651 w 623998"/>
                  <a:gd name="connsiteY56" fmla="*/ 25557 h 720078"/>
                  <a:gd name="connsiteX57" fmla="*/ 243357 w 623998"/>
                  <a:gd name="connsiteY57" fmla="*/ 29594 h 720078"/>
                  <a:gd name="connsiteX58" fmla="*/ 251713 w 623998"/>
                  <a:gd name="connsiteY58" fmla="*/ 52144 h 720078"/>
                  <a:gd name="connsiteX59" fmla="*/ 248257 w 623998"/>
                  <a:gd name="connsiteY59" fmla="*/ 72076 h 720078"/>
                  <a:gd name="connsiteX60" fmla="*/ 199429 w 623998"/>
                  <a:gd name="connsiteY60" fmla="*/ 72076 h 720078"/>
                  <a:gd name="connsiteX61" fmla="*/ 23999 w 623998"/>
                  <a:gd name="connsiteY61" fmla="*/ 108074 h 720078"/>
                  <a:gd name="connsiteX62" fmla="*/ 35999 w 623998"/>
                  <a:gd name="connsiteY62" fmla="*/ 96075 h 720078"/>
                  <a:gd name="connsiteX63" fmla="*/ 587998 w 623998"/>
                  <a:gd name="connsiteY63" fmla="*/ 96075 h 720078"/>
                  <a:gd name="connsiteX64" fmla="*/ 599998 w 623998"/>
                  <a:gd name="connsiteY64" fmla="*/ 108074 h 720078"/>
                  <a:gd name="connsiteX65" fmla="*/ 599998 w 623998"/>
                  <a:gd name="connsiteY65" fmla="*/ 492075 h 720078"/>
                  <a:gd name="connsiteX66" fmla="*/ 587998 w 623998"/>
                  <a:gd name="connsiteY66" fmla="*/ 504074 h 720078"/>
                  <a:gd name="connsiteX67" fmla="*/ 36000 w 623998"/>
                  <a:gd name="connsiteY67" fmla="*/ 504074 h 720078"/>
                  <a:gd name="connsiteX68" fmla="*/ 24000 w 623998"/>
                  <a:gd name="connsiteY68" fmla="*/ 492075 h 720078"/>
                  <a:gd name="connsiteX69" fmla="*/ 24000 w 623998"/>
                  <a:gd name="connsiteY69" fmla="*/ 108074 h 72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623998" h="720078">
                    <a:moveTo>
                      <a:pt x="36000" y="528075"/>
                    </a:moveTo>
                    <a:lnTo>
                      <a:pt x="96144" y="528075"/>
                    </a:lnTo>
                    <a:lnTo>
                      <a:pt x="72660" y="663927"/>
                    </a:lnTo>
                    <a:cubicBezTo>
                      <a:pt x="68282" y="690017"/>
                      <a:pt x="85733" y="714766"/>
                      <a:pt x="111780" y="719404"/>
                    </a:cubicBezTo>
                    <a:cubicBezTo>
                      <a:pt x="114494" y="719872"/>
                      <a:pt x="117246" y="720097"/>
                      <a:pt x="120000" y="720076"/>
                    </a:cubicBezTo>
                    <a:cubicBezTo>
                      <a:pt x="143363" y="720060"/>
                      <a:pt x="163335" y="703253"/>
                      <a:pt x="167340" y="680235"/>
                    </a:cubicBezTo>
                    <a:lnTo>
                      <a:pt x="174995" y="636075"/>
                    </a:lnTo>
                    <a:lnTo>
                      <a:pt x="449003" y="636075"/>
                    </a:lnTo>
                    <a:lnTo>
                      <a:pt x="456671" y="680294"/>
                    </a:lnTo>
                    <a:cubicBezTo>
                      <a:pt x="460697" y="703287"/>
                      <a:pt x="480658" y="720063"/>
                      <a:pt x="503999" y="720074"/>
                    </a:cubicBezTo>
                    <a:cubicBezTo>
                      <a:pt x="506753" y="720095"/>
                      <a:pt x="509504" y="719871"/>
                      <a:pt x="512218" y="719402"/>
                    </a:cubicBezTo>
                    <a:cubicBezTo>
                      <a:pt x="538266" y="714760"/>
                      <a:pt x="555716" y="690007"/>
                      <a:pt x="551339" y="663914"/>
                    </a:cubicBezTo>
                    <a:lnTo>
                      <a:pt x="527854" y="528075"/>
                    </a:lnTo>
                    <a:lnTo>
                      <a:pt x="587998" y="528075"/>
                    </a:lnTo>
                    <a:cubicBezTo>
                      <a:pt x="607880" y="528075"/>
                      <a:pt x="623998" y="511956"/>
                      <a:pt x="623998" y="492075"/>
                    </a:cubicBezTo>
                    <a:lnTo>
                      <a:pt x="623998" y="108074"/>
                    </a:lnTo>
                    <a:cubicBezTo>
                      <a:pt x="623998" y="88193"/>
                      <a:pt x="607880" y="72074"/>
                      <a:pt x="587998" y="72074"/>
                    </a:cubicBezTo>
                    <a:lnTo>
                      <a:pt x="448930" y="72074"/>
                    </a:lnTo>
                    <a:lnTo>
                      <a:pt x="443326" y="39854"/>
                    </a:lnTo>
                    <a:cubicBezTo>
                      <a:pt x="438802" y="13712"/>
                      <a:pt x="413944" y="-3813"/>
                      <a:pt x="387802" y="710"/>
                    </a:cubicBezTo>
                    <a:cubicBezTo>
                      <a:pt x="361659" y="5232"/>
                      <a:pt x="344136" y="30094"/>
                      <a:pt x="348660" y="56234"/>
                    </a:cubicBezTo>
                    <a:lnTo>
                      <a:pt x="351397" y="72074"/>
                    </a:lnTo>
                    <a:lnTo>
                      <a:pt x="272604" y="72074"/>
                    </a:lnTo>
                    <a:lnTo>
                      <a:pt x="275341" y="56222"/>
                    </a:lnTo>
                    <a:cubicBezTo>
                      <a:pt x="279848" y="30077"/>
                      <a:pt x="262306" y="5228"/>
                      <a:pt x="236161" y="721"/>
                    </a:cubicBezTo>
                    <a:cubicBezTo>
                      <a:pt x="210016" y="-3786"/>
                      <a:pt x="185168" y="13756"/>
                      <a:pt x="180661" y="39901"/>
                    </a:cubicBezTo>
                    <a:lnTo>
                      <a:pt x="175068" y="72073"/>
                    </a:lnTo>
                    <a:lnTo>
                      <a:pt x="36000" y="72073"/>
                    </a:lnTo>
                    <a:cubicBezTo>
                      <a:pt x="16118" y="72073"/>
                      <a:pt x="0" y="88191"/>
                      <a:pt x="0" y="108073"/>
                    </a:cubicBezTo>
                    <a:lnTo>
                      <a:pt x="0" y="492075"/>
                    </a:lnTo>
                    <a:cubicBezTo>
                      <a:pt x="0" y="511958"/>
                      <a:pt x="16117" y="528075"/>
                      <a:pt x="36000" y="528075"/>
                    </a:cubicBezTo>
                    <a:close/>
                    <a:moveTo>
                      <a:pt x="143712" y="676083"/>
                    </a:moveTo>
                    <a:cubicBezTo>
                      <a:pt x="141481" y="689175"/>
                      <a:pt x="129060" y="697981"/>
                      <a:pt x="115968" y="695751"/>
                    </a:cubicBezTo>
                    <a:cubicBezTo>
                      <a:pt x="102876" y="693520"/>
                      <a:pt x="94070" y="681099"/>
                      <a:pt x="96300" y="668007"/>
                    </a:cubicBezTo>
                    <a:lnTo>
                      <a:pt x="120504" y="528075"/>
                    </a:lnTo>
                    <a:lnTo>
                      <a:pt x="169345" y="528075"/>
                    </a:lnTo>
                    <a:close/>
                    <a:moveTo>
                      <a:pt x="430296" y="528075"/>
                    </a:moveTo>
                    <a:lnTo>
                      <a:pt x="436535" y="564075"/>
                    </a:lnTo>
                    <a:lnTo>
                      <a:pt x="187463" y="564075"/>
                    </a:lnTo>
                    <a:lnTo>
                      <a:pt x="193703" y="528075"/>
                    </a:lnTo>
                    <a:close/>
                    <a:moveTo>
                      <a:pt x="179148" y="612074"/>
                    </a:moveTo>
                    <a:lnTo>
                      <a:pt x="183312" y="588074"/>
                    </a:lnTo>
                    <a:lnTo>
                      <a:pt x="440688" y="588074"/>
                    </a:lnTo>
                    <a:lnTo>
                      <a:pt x="444852" y="612074"/>
                    </a:lnTo>
                    <a:close/>
                    <a:moveTo>
                      <a:pt x="527700" y="667995"/>
                    </a:moveTo>
                    <a:cubicBezTo>
                      <a:pt x="529950" y="681085"/>
                      <a:pt x="521163" y="693519"/>
                      <a:pt x="508074" y="695769"/>
                    </a:cubicBezTo>
                    <a:cubicBezTo>
                      <a:pt x="494985" y="698019"/>
                      <a:pt x="482551" y="689233"/>
                      <a:pt x="480300" y="676143"/>
                    </a:cubicBezTo>
                    <a:lnTo>
                      <a:pt x="454655" y="528075"/>
                    </a:lnTo>
                    <a:lnTo>
                      <a:pt x="503495" y="528075"/>
                    </a:lnTo>
                    <a:close/>
                    <a:moveTo>
                      <a:pt x="372299" y="52155"/>
                    </a:moveTo>
                    <a:cubicBezTo>
                      <a:pt x="370846" y="43688"/>
                      <a:pt x="374020" y="35089"/>
                      <a:pt x="380625" y="29596"/>
                    </a:cubicBezTo>
                    <a:cubicBezTo>
                      <a:pt x="387231" y="24103"/>
                      <a:pt x="396266" y="22553"/>
                      <a:pt x="404325" y="25527"/>
                    </a:cubicBezTo>
                    <a:cubicBezTo>
                      <a:pt x="412384" y="28503"/>
                      <a:pt x="418244" y="35551"/>
                      <a:pt x="419698" y="44018"/>
                    </a:cubicBezTo>
                    <a:lnTo>
                      <a:pt x="424571" y="72074"/>
                    </a:lnTo>
                    <a:lnTo>
                      <a:pt x="375743" y="72074"/>
                    </a:lnTo>
                    <a:close/>
                    <a:moveTo>
                      <a:pt x="204300" y="44067"/>
                    </a:moveTo>
                    <a:cubicBezTo>
                      <a:pt x="205743" y="35598"/>
                      <a:pt x="211594" y="28542"/>
                      <a:pt x="219651" y="25557"/>
                    </a:cubicBezTo>
                    <a:cubicBezTo>
                      <a:pt x="227707" y="22572"/>
                      <a:pt x="236744" y="24111"/>
                      <a:pt x="243357" y="29594"/>
                    </a:cubicBezTo>
                    <a:cubicBezTo>
                      <a:pt x="249971" y="35079"/>
                      <a:pt x="253156" y="43674"/>
                      <a:pt x="251713" y="52144"/>
                    </a:cubicBezTo>
                    <a:lnTo>
                      <a:pt x="248257" y="72076"/>
                    </a:lnTo>
                    <a:lnTo>
                      <a:pt x="199429" y="72076"/>
                    </a:lnTo>
                    <a:close/>
                    <a:moveTo>
                      <a:pt x="23999" y="108074"/>
                    </a:moveTo>
                    <a:cubicBezTo>
                      <a:pt x="23999" y="101447"/>
                      <a:pt x="29372" y="96075"/>
                      <a:pt x="35999" y="96075"/>
                    </a:cubicBezTo>
                    <a:lnTo>
                      <a:pt x="587998" y="96075"/>
                    </a:lnTo>
                    <a:cubicBezTo>
                      <a:pt x="594626" y="96075"/>
                      <a:pt x="599998" y="101447"/>
                      <a:pt x="599998" y="108074"/>
                    </a:cubicBezTo>
                    <a:lnTo>
                      <a:pt x="599998" y="492075"/>
                    </a:lnTo>
                    <a:cubicBezTo>
                      <a:pt x="599998" y="498702"/>
                      <a:pt x="594626" y="504074"/>
                      <a:pt x="587998" y="504074"/>
                    </a:cubicBezTo>
                    <a:lnTo>
                      <a:pt x="36000" y="504074"/>
                    </a:lnTo>
                    <a:cubicBezTo>
                      <a:pt x="29372" y="504074"/>
                      <a:pt x="24000" y="498702"/>
                      <a:pt x="24000" y="492075"/>
                    </a:cubicBezTo>
                    <a:lnTo>
                      <a:pt x="24000" y="108074"/>
                    </a:ln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rgbClr val="FFFFFF"/>
                </a:extrusionClr>
              </a:sp3d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D-DIN"/>
                  <a:ea typeface="微软雅黑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56804A59-5927-3F88-8CCB-699B12C9759B}"/>
                  </a:ext>
                </a:extLst>
              </p:cNvPr>
              <p:cNvSpPr/>
              <p:nvPr/>
            </p:nvSpPr>
            <p:spPr>
              <a:xfrm>
                <a:off x="972041" y="1040917"/>
                <a:ext cx="531596" cy="348158"/>
              </a:xfrm>
              <a:custGeom>
                <a:avLst/>
                <a:gdLst>
                  <a:gd name="connsiteX0" fmla="*/ 47997 w 531596"/>
                  <a:gd name="connsiteY0" fmla="*/ 348157 h 348158"/>
                  <a:gd name="connsiteX1" fmla="*/ 91842 w 531596"/>
                  <a:gd name="connsiteY1" fmla="*/ 319874 h 348158"/>
                  <a:gd name="connsiteX2" fmla="*/ 83661 w 531596"/>
                  <a:gd name="connsiteY2" fmla="*/ 268344 h 348158"/>
                  <a:gd name="connsiteX3" fmla="*/ 128288 w 531596"/>
                  <a:gd name="connsiteY3" fmla="*/ 201299 h 348158"/>
                  <a:gd name="connsiteX4" fmla="*/ 170516 w 531596"/>
                  <a:gd name="connsiteY4" fmla="*/ 196103 h 348158"/>
                  <a:gd name="connsiteX5" fmla="*/ 221576 w 531596"/>
                  <a:gd name="connsiteY5" fmla="*/ 242183 h 348158"/>
                  <a:gd name="connsiteX6" fmla="*/ 215996 w 531596"/>
                  <a:gd name="connsiteY6" fmla="*/ 264156 h 348158"/>
                  <a:gd name="connsiteX7" fmla="*/ 251872 w 531596"/>
                  <a:gd name="connsiteY7" fmla="*/ 310766 h 348158"/>
                  <a:gd name="connsiteX8" fmla="*/ 305952 w 531596"/>
                  <a:gd name="connsiteY8" fmla="*/ 287638 h 348158"/>
                  <a:gd name="connsiteX9" fmla="*/ 297031 w 531596"/>
                  <a:gd name="connsiteY9" fmla="*/ 229499 h 348158"/>
                  <a:gd name="connsiteX10" fmla="*/ 371995 w 531596"/>
                  <a:gd name="connsiteY10" fmla="*/ 94438 h 348158"/>
                  <a:gd name="connsiteX11" fmla="*/ 398048 w 531596"/>
                  <a:gd name="connsiteY11" fmla="*/ 93827 h 348158"/>
                  <a:gd name="connsiteX12" fmla="*/ 445507 w 531596"/>
                  <a:gd name="connsiteY12" fmla="*/ 170951 h 348158"/>
                  <a:gd name="connsiteX13" fmla="*/ 441575 w 531596"/>
                  <a:gd name="connsiteY13" fmla="*/ 237702 h 348158"/>
                  <a:gd name="connsiteX14" fmla="*/ 507372 w 531596"/>
                  <a:gd name="connsiteY14" fmla="*/ 249610 h 348158"/>
                  <a:gd name="connsiteX15" fmla="*/ 527085 w 531596"/>
                  <a:gd name="connsiteY15" fmla="*/ 185715 h 348158"/>
                  <a:gd name="connsiteX16" fmla="*/ 466016 w 531596"/>
                  <a:gd name="connsiteY16" fmla="*/ 158483 h 348158"/>
                  <a:gd name="connsiteX17" fmla="*/ 418556 w 531596"/>
                  <a:gd name="connsiteY17" fmla="*/ 81359 h 348158"/>
                  <a:gd name="connsiteX18" fmla="*/ 428029 w 531596"/>
                  <a:gd name="connsiteY18" fmla="*/ 28781 h 348158"/>
                  <a:gd name="connsiteX19" fmla="*/ 383013 w 531596"/>
                  <a:gd name="connsiteY19" fmla="*/ 10 h 348158"/>
                  <a:gd name="connsiteX20" fmla="*/ 339275 w 531596"/>
                  <a:gd name="connsiteY20" fmla="*/ 30689 h 348158"/>
                  <a:gd name="connsiteX21" fmla="*/ 350997 w 531596"/>
                  <a:gd name="connsiteY21" fmla="*/ 82812 h 348158"/>
                  <a:gd name="connsiteX22" fmla="*/ 275998 w 531596"/>
                  <a:gd name="connsiteY22" fmla="*/ 217872 h 348158"/>
                  <a:gd name="connsiteX23" fmla="*/ 237441 w 531596"/>
                  <a:gd name="connsiteY23" fmla="*/ 224209 h 348158"/>
                  <a:gd name="connsiteX24" fmla="*/ 186382 w 531596"/>
                  <a:gd name="connsiteY24" fmla="*/ 178129 h 348158"/>
                  <a:gd name="connsiteX25" fmla="*/ 191998 w 531596"/>
                  <a:gd name="connsiteY25" fmla="*/ 156156 h 348158"/>
                  <a:gd name="connsiteX26" fmla="*/ 157427 w 531596"/>
                  <a:gd name="connsiteY26" fmla="*/ 109760 h 348158"/>
                  <a:gd name="connsiteX27" fmla="*/ 103345 w 531596"/>
                  <a:gd name="connsiteY27" fmla="*/ 130323 h 348158"/>
                  <a:gd name="connsiteX28" fmla="*/ 108335 w 531596"/>
                  <a:gd name="connsiteY28" fmla="*/ 187968 h 348158"/>
                  <a:gd name="connsiteX29" fmla="*/ 63707 w 531596"/>
                  <a:gd name="connsiteY29" fmla="*/ 255012 h 348158"/>
                  <a:gd name="connsiteX30" fmla="*/ 48000 w 531596"/>
                  <a:gd name="connsiteY30" fmla="*/ 252156 h 348158"/>
                  <a:gd name="connsiteX31" fmla="*/ 0 w 531596"/>
                  <a:gd name="connsiteY31" fmla="*/ 300156 h 348158"/>
                  <a:gd name="connsiteX32" fmla="*/ 47997 w 531596"/>
                  <a:gd name="connsiteY32" fmla="*/ 348157 h 348158"/>
                  <a:gd name="connsiteX33" fmla="*/ 503997 w 531596"/>
                  <a:gd name="connsiteY33" fmla="*/ 204157 h 348158"/>
                  <a:gd name="connsiteX34" fmla="*/ 479997 w 531596"/>
                  <a:gd name="connsiteY34" fmla="*/ 228157 h 348158"/>
                  <a:gd name="connsiteX35" fmla="*/ 455996 w 531596"/>
                  <a:gd name="connsiteY35" fmla="*/ 204157 h 348158"/>
                  <a:gd name="connsiteX36" fmla="*/ 479997 w 531596"/>
                  <a:gd name="connsiteY36" fmla="*/ 180156 h 348158"/>
                  <a:gd name="connsiteX37" fmla="*/ 503997 w 531596"/>
                  <a:gd name="connsiteY37" fmla="*/ 204157 h 348158"/>
                  <a:gd name="connsiteX38" fmla="*/ 383998 w 531596"/>
                  <a:gd name="connsiteY38" fmla="*/ 24157 h 348158"/>
                  <a:gd name="connsiteX39" fmla="*/ 407998 w 531596"/>
                  <a:gd name="connsiteY39" fmla="*/ 48157 h 348158"/>
                  <a:gd name="connsiteX40" fmla="*/ 383998 w 531596"/>
                  <a:gd name="connsiteY40" fmla="*/ 72158 h 348158"/>
                  <a:gd name="connsiteX41" fmla="*/ 359997 w 531596"/>
                  <a:gd name="connsiteY41" fmla="*/ 48157 h 348158"/>
                  <a:gd name="connsiteX42" fmla="*/ 383998 w 531596"/>
                  <a:gd name="connsiteY42" fmla="*/ 24157 h 348158"/>
                  <a:gd name="connsiteX43" fmla="*/ 263997 w 531596"/>
                  <a:gd name="connsiteY43" fmla="*/ 240157 h 348158"/>
                  <a:gd name="connsiteX44" fmla="*/ 287997 w 531596"/>
                  <a:gd name="connsiteY44" fmla="*/ 264157 h 348158"/>
                  <a:gd name="connsiteX45" fmla="*/ 263997 w 531596"/>
                  <a:gd name="connsiteY45" fmla="*/ 288158 h 348158"/>
                  <a:gd name="connsiteX46" fmla="*/ 239996 w 531596"/>
                  <a:gd name="connsiteY46" fmla="*/ 264157 h 348158"/>
                  <a:gd name="connsiteX47" fmla="*/ 263997 w 531596"/>
                  <a:gd name="connsiteY47" fmla="*/ 240157 h 348158"/>
                  <a:gd name="connsiteX48" fmla="*/ 143997 w 531596"/>
                  <a:gd name="connsiteY48" fmla="*/ 132157 h 348158"/>
                  <a:gd name="connsiteX49" fmla="*/ 167998 w 531596"/>
                  <a:gd name="connsiteY49" fmla="*/ 156157 h 348158"/>
                  <a:gd name="connsiteX50" fmla="*/ 143997 w 531596"/>
                  <a:gd name="connsiteY50" fmla="*/ 180158 h 348158"/>
                  <a:gd name="connsiteX51" fmla="*/ 119997 w 531596"/>
                  <a:gd name="connsiteY51" fmla="*/ 156157 h 348158"/>
                  <a:gd name="connsiteX52" fmla="*/ 143997 w 531596"/>
                  <a:gd name="connsiteY52" fmla="*/ 132157 h 348158"/>
                  <a:gd name="connsiteX53" fmla="*/ 47997 w 531596"/>
                  <a:gd name="connsiteY53" fmla="*/ 276157 h 348158"/>
                  <a:gd name="connsiteX54" fmla="*/ 71997 w 531596"/>
                  <a:gd name="connsiteY54" fmla="*/ 300157 h 348158"/>
                  <a:gd name="connsiteX55" fmla="*/ 47997 w 531596"/>
                  <a:gd name="connsiteY55" fmla="*/ 324158 h 348158"/>
                  <a:gd name="connsiteX56" fmla="*/ 23996 w 531596"/>
                  <a:gd name="connsiteY56" fmla="*/ 300157 h 348158"/>
                  <a:gd name="connsiteX57" fmla="*/ 47997 w 531596"/>
                  <a:gd name="connsiteY57" fmla="*/ 276157 h 348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531596" h="348158">
                    <a:moveTo>
                      <a:pt x="47997" y="348157"/>
                    </a:moveTo>
                    <a:cubicBezTo>
                      <a:pt x="66923" y="348248"/>
                      <a:pt x="84120" y="337156"/>
                      <a:pt x="91842" y="319874"/>
                    </a:cubicBezTo>
                    <a:cubicBezTo>
                      <a:pt x="99564" y="302593"/>
                      <a:pt x="96355" y="282384"/>
                      <a:pt x="83661" y="268344"/>
                    </a:cubicBezTo>
                    <a:lnTo>
                      <a:pt x="128288" y="201299"/>
                    </a:lnTo>
                    <a:cubicBezTo>
                      <a:pt x="142379" y="206479"/>
                      <a:pt x="158102" y="204544"/>
                      <a:pt x="170516" y="196103"/>
                    </a:cubicBezTo>
                    <a:lnTo>
                      <a:pt x="221576" y="242183"/>
                    </a:lnTo>
                    <a:cubicBezTo>
                      <a:pt x="217965" y="248947"/>
                      <a:pt x="216049" y="256488"/>
                      <a:pt x="215996" y="264156"/>
                    </a:cubicBezTo>
                    <a:cubicBezTo>
                      <a:pt x="215920" y="286058"/>
                      <a:pt x="230680" y="305234"/>
                      <a:pt x="251872" y="310766"/>
                    </a:cubicBezTo>
                    <a:cubicBezTo>
                      <a:pt x="273064" y="316298"/>
                      <a:pt x="295314" y="306782"/>
                      <a:pt x="305952" y="287638"/>
                    </a:cubicBezTo>
                    <a:cubicBezTo>
                      <a:pt x="316590" y="268493"/>
                      <a:pt x="312922" y="244574"/>
                      <a:pt x="297031" y="229499"/>
                    </a:cubicBezTo>
                    <a:lnTo>
                      <a:pt x="371995" y="94438"/>
                    </a:lnTo>
                    <a:cubicBezTo>
                      <a:pt x="380535" y="96920"/>
                      <a:pt x="389634" y="96707"/>
                      <a:pt x="398048" y="93827"/>
                    </a:cubicBezTo>
                    <a:lnTo>
                      <a:pt x="445507" y="170951"/>
                    </a:lnTo>
                    <a:cubicBezTo>
                      <a:pt x="427500" y="189003"/>
                      <a:pt x="425813" y="217660"/>
                      <a:pt x="441575" y="237702"/>
                    </a:cubicBezTo>
                    <a:cubicBezTo>
                      <a:pt x="457338" y="257743"/>
                      <a:pt x="485585" y="262855"/>
                      <a:pt x="507372" y="249610"/>
                    </a:cubicBezTo>
                    <a:cubicBezTo>
                      <a:pt x="529159" y="236364"/>
                      <a:pt x="537622" y="208934"/>
                      <a:pt x="527085" y="185715"/>
                    </a:cubicBezTo>
                    <a:cubicBezTo>
                      <a:pt x="516548" y="162497"/>
                      <a:pt x="490330" y="150807"/>
                      <a:pt x="466016" y="158483"/>
                    </a:cubicBezTo>
                    <a:lnTo>
                      <a:pt x="418556" y="81359"/>
                    </a:lnTo>
                    <a:cubicBezTo>
                      <a:pt x="432076" y="67371"/>
                      <a:pt x="435817" y="46606"/>
                      <a:pt x="428029" y="28781"/>
                    </a:cubicBezTo>
                    <a:cubicBezTo>
                      <a:pt x="420240" y="10955"/>
                      <a:pt x="402462" y="-408"/>
                      <a:pt x="383013" y="10"/>
                    </a:cubicBezTo>
                    <a:cubicBezTo>
                      <a:pt x="363565" y="428"/>
                      <a:pt x="346290" y="12544"/>
                      <a:pt x="339275" y="30689"/>
                    </a:cubicBezTo>
                    <a:cubicBezTo>
                      <a:pt x="332259" y="48834"/>
                      <a:pt x="336888" y="69418"/>
                      <a:pt x="350997" y="82812"/>
                    </a:cubicBezTo>
                    <a:lnTo>
                      <a:pt x="275998" y="217872"/>
                    </a:lnTo>
                    <a:cubicBezTo>
                      <a:pt x="262841" y="214181"/>
                      <a:pt x="248725" y="216501"/>
                      <a:pt x="237441" y="224209"/>
                    </a:cubicBezTo>
                    <a:lnTo>
                      <a:pt x="186382" y="178129"/>
                    </a:lnTo>
                    <a:cubicBezTo>
                      <a:pt x="190005" y="171367"/>
                      <a:pt x="191932" y="163827"/>
                      <a:pt x="191998" y="156156"/>
                    </a:cubicBezTo>
                    <a:cubicBezTo>
                      <a:pt x="192137" y="134702"/>
                      <a:pt x="178024" y="115761"/>
                      <a:pt x="157427" y="109760"/>
                    </a:cubicBezTo>
                    <a:cubicBezTo>
                      <a:pt x="136830" y="103758"/>
                      <a:pt x="114751" y="112153"/>
                      <a:pt x="103345" y="130323"/>
                    </a:cubicBezTo>
                    <a:cubicBezTo>
                      <a:pt x="91939" y="148493"/>
                      <a:pt x="93975" y="172027"/>
                      <a:pt x="108335" y="187968"/>
                    </a:cubicBezTo>
                    <a:lnTo>
                      <a:pt x="63707" y="255012"/>
                    </a:lnTo>
                    <a:cubicBezTo>
                      <a:pt x="58670" y="253180"/>
                      <a:pt x="53359" y="252214"/>
                      <a:pt x="48000" y="252156"/>
                    </a:cubicBezTo>
                    <a:cubicBezTo>
                      <a:pt x="21490" y="252156"/>
                      <a:pt x="0" y="273647"/>
                      <a:pt x="0" y="300156"/>
                    </a:cubicBezTo>
                    <a:cubicBezTo>
                      <a:pt x="-3" y="326667"/>
                      <a:pt x="21487" y="348157"/>
                      <a:pt x="47997" y="348157"/>
                    </a:cubicBezTo>
                    <a:close/>
                    <a:moveTo>
                      <a:pt x="503997" y="204157"/>
                    </a:moveTo>
                    <a:cubicBezTo>
                      <a:pt x="503997" y="217412"/>
                      <a:pt x="493252" y="228157"/>
                      <a:pt x="479997" y="228157"/>
                    </a:cubicBezTo>
                    <a:cubicBezTo>
                      <a:pt x="466741" y="228157"/>
                      <a:pt x="455996" y="217412"/>
                      <a:pt x="455996" y="204157"/>
                    </a:cubicBezTo>
                    <a:cubicBezTo>
                      <a:pt x="455996" y="190902"/>
                      <a:pt x="466741" y="180156"/>
                      <a:pt x="479997" y="180156"/>
                    </a:cubicBezTo>
                    <a:cubicBezTo>
                      <a:pt x="493252" y="180156"/>
                      <a:pt x="503997" y="190902"/>
                      <a:pt x="503997" y="204157"/>
                    </a:cubicBezTo>
                    <a:close/>
                    <a:moveTo>
                      <a:pt x="383998" y="24157"/>
                    </a:moveTo>
                    <a:cubicBezTo>
                      <a:pt x="397253" y="24157"/>
                      <a:pt x="407998" y="34902"/>
                      <a:pt x="407998" y="48157"/>
                    </a:cubicBezTo>
                    <a:cubicBezTo>
                      <a:pt x="407998" y="61413"/>
                      <a:pt x="397253" y="72158"/>
                      <a:pt x="383998" y="72158"/>
                    </a:cubicBezTo>
                    <a:cubicBezTo>
                      <a:pt x="370742" y="72158"/>
                      <a:pt x="359997" y="61413"/>
                      <a:pt x="359997" y="48157"/>
                    </a:cubicBezTo>
                    <a:cubicBezTo>
                      <a:pt x="359997" y="34902"/>
                      <a:pt x="370742" y="24157"/>
                      <a:pt x="383998" y="24157"/>
                    </a:cubicBezTo>
                    <a:close/>
                    <a:moveTo>
                      <a:pt x="263997" y="240157"/>
                    </a:moveTo>
                    <a:cubicBezTo>
                      <a:pt x="277252" y="240157"/>
                      <a:pt x="287997" y="250902"/>
                      <a:pt x="287997" y="264157"/>
                    </a:cubicBezTo>
                    <a:cubicBezTo>
                      <a:pt x="287997" y="277413"/>
                      <a:pt x="277252" y="288158"/>
                      <a:pt x="263997" y="288158"/>
                    </a:cubicBezTo>
                    <a:cubicBezTo>
                      <a:pt x="250741" y="288158"/>
                      <a:pt x="239996" y="277413"/>
                      <a:pt x="239996" y="264157"/>
                    </a:cubicBezTo>
                    <a:cubicBezTo>
                      <a:pt x="239998" y="250902"/>
                      <a:pt x="250743" y="240157"/>
                      <a:pt x="263997" y="240157"/>
                    </a:cubicBezTo>
                    <a:close/>
                    <a:moveTo>
                      <a:pt x="143997" y="132157"/>
                    </a:moveTo>
                    <a:cubicBezTo>
                      <a:pt x="157253" y="132157"/>
                      <a:pt x="167998" y="142902"/>
                      <a:pt x="167998" y="156157"/>
                    </a:cubicBezTo>
                    <a:cubicBezTo>
                      <a:pt x="167998" y="169413"/>
                      <a:pt x="157253" y="180158"/>
                      <a:pt x="143997" y="180158"/>
                    </a:cubicBezTo>
                    <a:cubicBezTo>
                      <a:pt x="130742" y="180158"/>
                      <a:pt x="119997" y="169413"/>
                      <a:pt x="119997" y="156157"/>
                    </a:cubicBezTo>
                    <a:cubicBezTo>
                      <a:pt x="119997" y="142902"/>
                      <a:pt x="130742" y="132157"/>
                      <a:pt x="143997" y="132157"/>
                    </a:cubicBezTo>
                    <a:close/>
                    <a:moveTo>
                      <a:pt x="47997" y="276157"/>
                    </a:moveTo>
                    <a:cubicBezTo>
                      <a:pt x="61252" y="276157"/>
                      <a:pt x="71997" y="286902"/>
                      <a:pt x="71997" y="300157"/>
                    </a:cubicBezTo>
                    <a:cubicBezTo>
                      <a:pt x="71997" y="313413"/>
                      <a:pt x="61252" y="324158"/>
                      <a:pt x="47997" y="324158"/>
                    </a:cubicBezTo>
                    <a:cubicBezTo>
                      <a:pt x="34741" y="324158"/>
                      <a:pt x="23996" y="313413"/>
                      <a:pt x="23996" y="300157"/>
                    </a:cubicBezTo>
                    <a:cubicBezTo>
                      <a:pt x="23998" y="286902"/>
                      <a:pt x="34743" y="276157"/>
                      <a:pt x="47997" y="276157"/>
                    </a:cubicBez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rgbClr val="FFFFFF"/>
                </a:extrusionClr>
              </a:sp3d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D-DIN"/>
                  <a:ea typeface="微软雅黑"/>
                </a:endParaRPr>
              </a:p>
            </p:txBody>
          </p:sp>
        </p:grp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4B258C06-EDBC-16FE-D8D9-8E6C8CB950B4}"/>
              </a:ext>
            </a:extLst>
          </p:cNvPr>
          <p:cNvSpPr/>
          <p:nvPr/>
        </p:nvSpPr>
        <p:spPr>
          <a:xfrm>
            <a:off x="1335354" y="3604624"/>
            <a:ext cx="1107996" cy="461665"/>
          </a:xfrm>
          <a:prstGeom prst="rect">
            <a:avLst/>
          </a:prstGeom>
          <a:scene3d>
            <a:camera prst="perspectiveRight"/>
            <a:lightRig rig="threePt" dir="t"/>
          </a:scene3d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gradFill>
                  <a:gsLst>
                    <a:gs pos="699">
                      <a:srgbClr val="FFE89F"/>
                    </a:gs>
                    <a:gs pos="100000">
                      <a:srgbClr val="FFE709"/>
                    </a:gs>
                  </a:gsLst>
                  <a:lin ang="81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3333CCE-1C7D-7C8F-649F-FA137404BE32}"/>
              </a:ext>
            </a:extLst>
          </p:cNvPr>
          <p:cNvSpPr/>
          <p:nvPr/>
        </p:nvSpPr>
        <p:spPr>
          <a:xfrm>
            <a:off x="943925" y="4047480"/>
            <a:ext cx="1915386" cy="1249188"/>
          </a:xfrm>
          <a:prstGeom prst="rect">
            <a:avLst/>
          </a:prstGeom>
          <a:scene3d>
            <a:camera prst="perspectiveRight"/>
            <a:lightRig rig="threePt" dir="t"/>
          </a:scene3d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ea typeface="汉仪正圆-75W" panose="00020600040101010101" charset="-122"/>
                <a:sym typeface="汉仪雅酷黑 65W" panose="020B0604020202020204" pitchFamily="34" charset="-122"/>
              </a:rPr>
              <a:t>请在文本框中填写内容，请在文本框中填写内容，请在文本框中填写内容</a:t>
            </a:r>
            <a:endParaRPr lang="zh-CN" altLang="en-US" sz="1600">
              <a:solidFill>
                <a:schemeClr val="bg1"/>
              </a:solidFill>
              <a:ea typeface="汉仪正圆-75W" panose="00020600040101010101" charset="-122"/>
              <a:sym typeface="微软雅黑" panose="020B0503020204020204" pitchFamily="34" charset="-122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77ABDFCA-EA38-53D7-90BC-8918DCC53329}"/>
              </a:ext>
            </a:extLst>
          </p:cNvPr>
          <p:cNvSpPr/>
          <p:nvPr/>
        </p:nvSpPr>
        <p:spPr>
          <a:xfrm>
            <a:off x="3778389" y="2121259"/>
            <a:ext cx="1945044" cy="3394702"/>
          </a:xfrm>
          <a:prstGeom prst="roundRect">
            <a:avLst>
              <a:gd name="adj" fmla="val 6698"/>
            </a:avLst>
          </a:prstGeom>
          <a:gradFill>
            <a:gsLst>
              <a:gs pos="0">
                <a:srgbClr val="0DA9FC"/>
              </a:gs>
              <a:gs pos="100000">
                <a:srgbClr val="0D94FD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ea typeface="汉仪正圆-75W" panose="00020600040101010101" charset="-122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51A0F7E-EFF8-7E4C-98BB-4BBF0F854DEC}"/>
              </a:ext>
            </a:extLst>
          </p:cNvPr>
          <p:cNvGrpSpPr/>
          <p:nvPr/>
        </p:nvGrpSpPr>
        <p:grpSpPr>
          <a:xfrm>
            <a:off x="3870245" y="4038584"/>
            <a:ext cx="1945044" cy="1156855"/>
            <a:chOff x="3017216" y="4560830"/>
            <a:chExt cx="1945044" cy="1156855"/>
          </a:xfrm>
          <a:scene3d>
            <a:camera prst="perspectiveRight" fov="3600000">
              <a:rot lat="0" lon="20700000" rev="0"/>
            </a:camera>
            <a:lightRig rig="glow" dir="t"/>
          </a:scene3d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1BE9195C-FB96-A2C8-CB54-95A9A1BA7A59}"/>
                </a:ext>
              </a:extLst>
            </p:cNvPr>
            <p:cNvSpPr txBox="1"/>
            <p:nvPr/>
          </p:nvSpPr>
          <p:spPr>
            <a:xfrm>
              <a:off x="3017216" y="4560830"/>
              <a:ext cx="1945044" cy="1156855"/>
            </a:xfrm>
            <a:prstGeom prst="rect">
              <a:avLst/>
            </a:prstGeom>
            <a:noFill/>
            <a:sp3d>
              <a:extrusionClr>
                <a:schemeClr val="bg1"/>
              </a:extrusionClr>
            </a:sp3d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600">
                  <a:solidFill>
                    <a:schemeClr val="bg1"/>
                  </a:solidFill>
                  <a:ea typeface="汉仪正圆-75W" panose="00020600040101010101" charset="-122"/>
                  <a:sym typeface="汉仪雅酷黑 65W" panose="020B0604020202020204" pitchFamily="34" charset="-122"/>
                </a:rPr>
                <a:t>请在文本框中填写内容，请在文本框中填写内容，请在文本框中填写内容</a:t>
              </a:r>
              <a:endParaRPr lang="zh-CN" altLang="en-US" sz="1600" dirty="0">
                <a:solidFill>
                  <a:schemeClr val="bg1"/>
                </a:solidFill>
                <a:ea typeface="汉仪正圆-75W" panose="00020600040101010101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07C55F5-80E8-A4B4-A624-DF1807D86B3D}"/>
                </a:ext>
              </a:extLst>
            </p:cNvPr>
            <p:cNvSpPr txBox="1"/>
            <p:nvPr/>
          </p:nvSpPr>
          <p:spPr>
            <a:xfrm>
              <a:off x="3302958" y="5026888"/>
              <a:ext cx="1373561" cy="153888"/>
            </a:xfrm>
            <a:prstGeom prst="rect">
              <a:avLst/>
            </a:prstGeom>
            <a:noFill/>
            <a:sp3d>
              <a:extrusionClr>
                <a:schemeClr val="bg1"/>
              </a:extrusionClr>
            </a:sp3d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CA5A4A5-B1B2-781B-EF84-7E32BF0DD265}"/>
              </a:ext>
            </a:extLst>
          </p:cNvPr>
          <p:cNvGrpSpPr/>
          <p:nvPr/>
        </p:nvGrpSpPr>
        <p:grpSpPr>
          <a:xfrm>
            <a:off x="4263580" y="2388449"/>
            <a:ext cx="1033200" cy="1033200"/>
            <a:chOff x="3401072" y="2754766"/>
            <a:chExt cx="1177333" cy="1177334"/>
          </a:xfrm>
          <a:scene3d>
            <a:camera prst="perspectiveRight" fov="3600000">
              <a:rot lat="0" lon="20700000" rev="0"/>
            </a:camera>
            <a:lightRig rig="glow" dir="t"/>
          </a:scene3d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34FB0A09-055D-4850-6365-97F11A518D3E}"/>
                </a:ext>
              </a:extLst>
            </p:cNvPr>
            <p:cNvSpPr/>
            <p:nvPr/>
          </p:nvSpPr>
          <p:spPr>
            <a:xfrm>
              <a:off x="3401072" y="2754766"/>
              <a:ext cx="1177333" cy="11773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sp3d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63" name="图形 64">
              <a:extLst>
                <a:ext uri="{FF2B5EF4-FFF2-40B4-BE49-F238E27FC236}">
                  <a16:creationId xmlns:a16="http://schemas.microsoft.com/office/drawing/2014/main" id="{518F5B0D-257E-1F52-E415-7A0AD686E827}"/>
                </a:ext>
              </a:extLst>
            </p:cNvPr>
            <p:cNvGrpSpPr/>
            <p:nvPr/>
          </p:nvGrpSpPr>
          <p:grpSpPr>
            <a:xfrm>
              <a:off x="3636888" y="2990499"/>
              <a:ext cx="705701" cy="705868"/>
              <a:chOff x="10596085" y="4473800"/>
              <a:chExt cx="719988" cy="720158"/>
            </a:xfrm>
            <a:solidFill>
              <a:schemeClr val="bg1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E3D25E42-7F01-4470-E0B3-4BE41AC5FF09}"/>
                  </a:ext>
                </a:extLst>
              </p:cNvPr>
              <p:cNvSpPr/>
              <p:nvPr/>
            </p:nvSpPr>
            <p:spPr>
              <a:xfrm>
                <a:off x="10596085" y="4473800"/>
                <a:ext cx="719988" cy="720158"/>
              </a:xfrm>
              <a:custGeom>
                <a:avLst/>
                <a:gdLst>
                  <a:gd name="connsiteX0" fmla="*/ 719989 w 719988"/>
                  <a:gd name="connsiteY0" fmla="*/ 132008 h 720158"/>
                  <a:gd name="connsiteX1" fmla="*/ 683989 w 719988"/>
                  <a:gd name="connsiteY1" fmla="*/ 96008 h 720158"/>
                  <a:gd name="connsiteX2" fmla="*/ 625753 w 719988"/>
                  <a:gd name="connsiteY2" fmla="*/ 96008 h 720158"/>
                  <a:gd name="connsiteX3" fmla="*/ 394608 w 719988"/>
                  <a:gd name="connsiteY3" fmla="*/ 26660 h 720158"/>
                  <a:gd name="connsiteX4" fmla="*/ 359989 w 719988"/>
                  <a:gd name="connsiteY4" fmla="*/ -1 h 720158"/>
                  <a:gd name="connsiteX5" fmla="*/ 325368 w 719988"/>
                  <a:gd name="connsiteY5" fmla="*/ 26660 h 720158"/>
                  <a:gd name="connsiteX6" fmla="*/ 94224 w 719988"/>
                  <a:gd name="connsiteY6" fmla="*/ 96008 h 720158"/>
                  <a:gd name="connsiteX7" fmla="*/ 35989 w 719988"/>
                  <a:gd name="connsiteY7" fmla="*/ 96008 h 720158"/>
                  <a:gd name="connsiteX8" fmla="*/ 523 w 719988"/>
                  <a:gd name="connsiteY8" fmla="*/ 125837 h 720158"/>
                  <a:gd name="connsiteX9" fmla="*/ 23988 w 719988"/>
                  <a:gd name="connsiteY9" fmla="*/ 165800 h 720158"/>
                  <a:gd name="connsiteX10" fmla="*/ 23988 w 719988"/>
                  <a:gd name="connsiteY10" fmla="*/ 554216 h 720158"/>
                  <a:gd name="connsiteX11" fmla="*/ 523 w 719988"/>
                  <a:gd name="connsiteY11" fmla="*/ 594179 h 720158"/>
                  <a:gd name="connsiteX12" fmla="*/ 35987 w 719988"/>
                  <a:gd name="connsiteY12" fmla="*/ 624008 h 720158"/>
                  <a:gd name="connsiteX13" fmla="*/ 347988 w 719988"/>
                  <a:gd name="connsiteY13" fmla="*/ 624008 h 720158"/>
                  <a:gd name="connsiteX14" fmla="*/ 347988 w 719988"/>
                  <a:gd name="connsiteY14" fmla="*/ 650217 h 720158"/>
                  <a:gd name="connsiteX15" fmla="*/ 324506 w 719988"/>
                  <a:gd name="connsiteY15" fmla="*/ 690246 h 720158"/>
                  <a:gd name="connsiteX16" fmla="*/ 359987 w 719988"/>
                  <a:gd name="connsiteY16" fmla="*/ 720158 h 720158"/>
                  <a:gd name="connsiteX17" fmla="*/ 395468 w 719988"/>
                  <a:gd name="connsiteY17" fmla="*/ 690246 h 720158"/>
                  <a:gd name="connsiteX18" fmla="*/ 371987 w 719988"/>
                  <a:gd name="connsiteY18" fmla="*/ 650217 h 720158"/>
                  <a:gd name="connsiteX19" fmla="*/ 371987 w 719988"/>
                  <a:gd name="connsiteY19" fmla="*/ 624008 h 720158"/>
                  <a:gd name="connsiteX20" fmla="*/ 683987 w 719988"/>
                  <a:gd name="connsiteY20" fmla="*/ 624008 h 720158"/>
                  <a:gd name="connsiteX21" fmla="*/ 719452 w 719988"/>
                  <a:gd name="connsiteY21" fmla="*/ 594179 h 720158"/>
                  <a:gd name="connsiteX22" fmla="*/ 695987 w 719988"/>
                  <a:gd name="connsiteY22" fmla="*/ 554216 h 720158"/>
                  <a:gd name="connsiteX23" fmla="*/ 695987 w 719988"/>
                  <a:gd name="connsiteY23" fmla="*/ 165800 h 720158"/>
                  <a:gd name="connsiteX24" fmla="*/ 719989 w 719988"/>
                  <a:gd name="connsiteY24" fmla="*/ 132008 h 720158"/>
                  <a:gd name="connsiteX25" fmla="*/ 359989 w 719988"/>
                  <a:gd name="connsiteY25" fmla="*/ 696008 h 720158"/>
                  <a:gd name="connsiteX26" fmla="*/ 347989 w 719988"/>
                  <a:gd name="connsiteY26" fmla="*/ 684009 h 720158"/>
                  <a:gd name="connsiteX27" fmla="*/ 359989 w 719988"/>
                  <a:gd name="connsiteY27" fmla="*/ 672009 h 720158"/>
                  <a:gd name="connsiteX28" fmla="*/ 371988 w 719988"/>
                  <a:gd name="connsiteY28" fmla="*/ 684009 h 720158"/>
                  <a:gd name="connsiteX29" fmla="*/ 359989 w 719988"/>
                  <a:gd name="connsiteY29" fmla="*/ 696008 h 720158"/>
                  <a:gd name="connsiteX30" fmla="*/ 359989 w 719988"/>
                  <a:gd name="connsiteY30" fmla="*/ 24008 h 720158"/>
                  <a:gd name="connsiteX31" fmla="*/ 371988 w 719988"/>
                  <a:gd name="connsiteY31" fmla="*/ 36007 h 720158"/>
                  <a:gd name="connsiteX32" fmla="*/ 359989 w 719988"/>
                  <a:gd name="connsiteY32" fmla="*/ 48007 h 720158"/>
                  <a:gd name="connsiteX33" fmla="*/ 347989 w 719988"/>
                  <a:gd name="connsiteY33" fmla="*/ 36007 h 720158"/>
                  <a:gd name="connsiteX34" fmla="*/ 359989 w 719988"/>
                  <a:gd name="connsiteY34" fmla="*/ 24008 h 720158"/>
                  <a:gd name="connsiteX35" fmla="*/ 327420 w 719988"/>
                  <a:gd name="connsiteY35" fmla="*/ 51104 h 720158"/>
                  <a:gd name="connsiteX36" fmla="*/ 359987 w 719988"/>
                  <a:gd name="connsiteY36" fmla="*/ 72010 h 720158"/>
                  <a:gd name="connsiteX37" fmla="*/ 392555 w 719988"/>
                  <a:gd name="connsiteY37" fmla="*/ 51104 h 720158"/>
                  <a:gd name="connsiteX38" fmla="*/ 542219 w 719988"/>
                  <a:gd name="connsiteY38" fmla="*/ 96008 h 720158"/>
                  <a:gd name="connsiteX39" fmla="*/ 177757 w 719988"/>
                  <a:gd name="connsiteY39" fmla="*/ 96008 h 720158"/>
                  <a:gd name="connsiteX40" fmla="*/ 35989 w 719988"/>
                  <a:gd name="connsiteY40" fmla="*/ 120008 h 720158"/>
                  <a:gd name="connsiteX41" fmla="*/ 683989 w 719988"/>
                  <a:gd name="connsiteY41" fmla="*/ 120008 h 720158"/>
                  <a:gd name="connsiteX42" fmla="*/ 695988 w 719988"/>
                  <a:gd name="connsiteY42" fmla="*/ 132008 h 720158"/>
                  <a:gd name="connsiteX43" fmla="*/ 683989 w 719988"/>
                  <a:gd name="connsiteY43" fmla="*/ 144007 h 720158"/>
                  <a:gd name="connsiteX44" fmla="*/ 35989 w 719988"/>
                  <a:gd name="connsiteY44" fmla="*/ 144007 h 720158"/>
                  <a:gd name="connsiteX45" fmla="*/ 23989 w 719988"/>
                  <a:gd name="connsiteY45" fmla="*/ 132008 h 720158"/>
                  <a:gd name="connsiteX46" fmla="*/ 35989 w 719988"/>
                  <a:gd name="connsiteY46" fmla="*/ 120008 h 720158"/>
                  <a:gd name="connsiteX47" fmla="*/ 671988 w 719988"/>
                  <a:gd name="connsiteY47" fmla="*/ 552008 h 720158"/>
                  <a:gd name="connsiteX48" fmla="*/ 47988 w 719988"/>
                  <a:gd name="connsiteY48" fmla="*/ 552008 h 720158"/>
                  <a:gd name="connsiteX49" fmla="*/ 47988 w 719988"/>
                  <a:gd name="connsiteY49" fmla="*/ 168008 h 720158"/>
                  <a:gd name="connsiteX50" fmla="*/ 671988 w 719988"/>
                  <a:gd name="connsiteY50" fmla="*/ 168008 h 720158"/>
                  <a:gd name="connsiteX51" fmla="*/ 683989 w 719988"/>
                  <a:gd name="connsiteY51" fmla="*/ 600008 h 720158"/>
                  <a:gd name="connsiteX52" fmla="*/ 35989 w 719988"/>
                  <a:gd name="connsiteY52" fmla="*/ 600008 h 720158"/>
                  <a:gd name="connsiteX53" fmla="*/ 23989 w 719988"/>
                  <a:gd name="connsiteY53" fmla="*/ 588008 h 720158"/>
                  <a:gd name="connsiteX54" fmla="*/ 35989 w 719988"/>
                  <a:gd name="connsiteY54" fmla="*/ 576009 h 720158"/>
                  <a:gd name="connsiteX55" fmla="*/ 683989 w 719988"/>
                  <a:gd name="connsiteY55" fmla="*/ 576009 h 720158"/>
                  <a:gd name="connsiteX56" fmla="*/ 695988 w 719988"/>
                  <a:gd name="connsiteY56" fmla="*/ 588008 h 720158"/>
                  <a:gd name="connsiteX57" fmla="*/ 683989 w 719988"/>
                  <a:gd name="connsiteY57" fmla="*/ 600008 h 720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719988" h="720158">
                    <a:moveTo>
                      <a:pt x="719989" y="132008"/>
                    </a:moveTo>
                    <a:cubicBezTo>
                      <a:pt x="719989" y="112126"/>
                      <a:pt x="703870" y="96008"/>
                      <a:pt x="683989" y="96008"/>
                    </a:cubicBezTo>
                    <a:lnTo>
                      <a:pt x="625753" y="96008"/>
                    </a:lnTo>
                    <a:lnTo>
                      <a:pt x="394608" y="26660"/>
                    </a:lnTo>
                    <a:cubicBezTo>
                      <a:pt x="390457" y="10945"/>
                      <a:pt x="376242" y="-1"/>
                      <a:pt x="359989" y="-1"/>
                    </a:cubicBezTo>
                    <a:cubicBezTo>
                      <a:pt x="343735" y="-1"/>
                      <a:pt x="329521" y="10945"/>
                      <a:pt x="325368" y="26660"/>
                    </a:cubicBezTo>
                    <a:lnTo>
                      <a:pt x="94224" y="96008"/>
                    </a:lnTo>
                    <a:lnTo>
                      <a:pt x="35989" y="96008"/>
                    </a:lnTo>
                    <a:cubicBezTo>
                      <a:pt x="18475" y="95974"/>
                      <a:pt x="3492" y="108578"/>
                      <a:pt x="523" y="125837"/>
                    </a:cubicBezTo>
                    <a:cubicBezTo>
                      <a:pt x="-2446" y="143096"/>
                      <a:pt x="7469" y="159981"/>
                      <a:pt x="23988" y="165800"/>
                    </a:cubicBezTo>
                    <a:lnTo>
                      <a:pt x="23988" y="554216"/>
                    </a:lnTo>
                    <a:cubicBezTo>
                      <a:pt x="7469" y="560034"/>
                      <a:pt x="-2444" y="576919"/>
                      <a:pt x="523" y="594179"/>
                    </a:cubicBezTo>
                    <a:cubicBezTo>
                      <a:pt x="3490" y="611439"/>
                      <a:pt x="18474" y="624042"/>
                      <a:pt x="35987" y="624008"/>
                    </a:cubicBezTo>
                    <a:lnTo>
                      <a:pt x="347988" y="624008"/>
                    </a:lnTo>
                    <a:lnTo>
                      <a:pt x="347988" y="650217"/>
                    </a:lnTo>
                    <a:cubicBezTo>
                      <a:pt x="331457" y="656061"/>
                      <a:pt x="321542" y="672964"/>
                      <a:pt x="324506" y="690246"/>
                    </a:cubicBezTo>
                    <a:cubicBezTo>
                      <a:pt x="327471" y="707527"/>
                      <a:pt x="342454" y="720158"/>
                      <a:pt x="359987" y="720158"/>
                    </a:cubicBezTo>
                    <a:cubicBezTo>
                      <a:pt x="377520" y="720158"/>
                      <a:pt x="392504" y="707527"/>
                      <a:pt x="395468" y="690246"/>
                    </a:cubicBezTo>
                    <a:cubicBezTo>
                      <a:pt x="398433" y="672964"/>
                      <a:pt x="388517" y="656061"/>
                      <a:pt x="371987" y="650217"/>
                    </a:cubicBezTo>
                    <a:lnTo>
                      <a:pt x="371987" y="624008"/>
                    </a:lnTo>
                    <a:lnTo>
                      <a:pt x="683987" y="624008"/>
                    </a:lnTo>
                    <a:cubicBezTo>
                      <a:pt x="701501" y="624042"/>
                      <a:pt x="716484" y="611438"/>
                      <a:pt x="719452" y="594179"/>
                    </a:cubicBezTo>
                    <a:cubicBezTo>
                      <a:pt x="722419" y="576920"/>
                      <a:pt x="712506" y="560035"/>
                      <a:pt x="695987" y="554216"/>
                    </a:cubicBezTo>
                    <a:lnTo>
                      <a:pt x="695987" y="165800"/>
                    </a:lnTo>
                    <a:cubicBezTo>
                      <a:pt x="710321" y="160733"/>
                      <a:pt x="719925" y="147209"/>
                      <a:pt x="719989" y="132008"/>
                    </a:cubicBezTo>
                    <a:close/>
                    <a:moveTo>
                      <a:pt x="359989" y="696008"/>
                    </a:moveTo>
                    <a:cubicBezTo>
                      <a:pt x="353361" y="696008"/>
                      <a:pt x="347989" y="690637"/>
                      <a:pt x="347989" y="684009"/>
                    </a:cubicBezTo>
                    <a:cubicBezTo>
                      <a:pt x="347989" y="677381"/>
                      <a:pt x="353361" y="672009"/>
                      <a:pt x="359989" y="672009"/>
                    </a:cubicBezTo>
                    <a:cubicBezTo>
                      <a:pt x="366616" y="672009"/>
                      <a:pt x="371988" y="677383"/>
                      <a:pt x="371988" y="684009"/>
                    </a:cubicBezTo>
                    <a:cubicBezTo>
                      <a:pt x="371988" y="690635"/>
                      <a:pt x="366616" y="696008"/>
                      <a:pt x="359989" y="696008"/>
                    </a:cubicBezTo>
                    <a:close/>
                    <a:moveTo>
                      <a:pt x="359989" y="24008"/>
                    </a:moveTo>
                    <a:cubicBezTo>
                      <a:pt x="366616" y="24008"/>
                      <a:pt x="371988" y="29381"/>
                      <a:pt x="371988" y="36007"/>
                    </a:cubicBezTo>
                    <a:cubicBezTo>
                      <a:pt x="371988" y="42634"/>
                      <a:pt x="366616" y="48007"/>
                      <a:pt x="359989" y="48007"/>
                    </a:cubicBezTo>
                    <a:cubicBezTo>
                      <a:pt x="353361" y="48007"/>
                      <a:pt x="347989" y="42634"/>
                      <a:pt x="347989" y="36007"/>
                    </a:cubicBezTo>
                    <a:cubicBezTo>
                      <a:pt x="347989" y="29381"/>
                      <a:pt x="353361" y="24008"/>
                      <a:pt x="359989" y="24008"/>
                    </a:cubicBezTo>
                    <a:close/>
                    <a:moveTo>
                      <a:pt x="327420" y="51104"/>
                    </a:moveTo>
                    <a:cubicBezTo>
                      <a:pt x="333253" y="63843"/>
                      <a:pt x="345977" y="72010"/>
                      <a:pt x="359987" y="72010"/>
                    </a:cubicBezTo>
                    <a:cubicBezTo>
                      <a:pt x="373998" y="72010"/>
                      <a:pt x="386723" y="63841"/>
                      <a:pt x="392555" y="51104"/>
                    </a:cubicBezTo>
                    <a:lnTo>
                      <a:pt x="542219" y="96008"/>
                    </a:lnTo>
                    <a:lnTo>
                      <a:pt x="177757" y="96008"/>
                    </a:lnTo>
                    <a:close/>
                    <a:moveTo>
                      <a:pt x="35989" y="120008"/>
                    </a:moveTo>
                    <a:lnTo>
                      <a:pt x="683989" y="120008"/>
                    </a:lnTo>
                    <a:cubicBezTo>
                      <a:pt x="690616" y="120008"/>
                      <a:pt x="695988" y="125382"/>
                      <a:pt x="695988" y="132008"/>
                    </a:cubicBezTo>
                    <a:cubicBezTo>
                      <a:pt x="695988" y="138636"/>
                      <a:pt x="690616" y="144007"/>
                      <a:pt x="683989" y="144007"/>
                    </a:cubicBezTo>
                    <a:lnTo>
                      <a:pt x="35989" y="144007"/>
                    </a:lnTo>
                    <a:cubicBezTo>
                      <a:pt x="29361" y="144007"/>
                      <a:pt x="23989" y="138634"/>
                      <a:pt x="23989" y="132008"/>
                    </a:cubicBezTo>
                    <a:cubicBezTo>
                      <a:pt x="23988" y="125380"/>
                      <a:pt x="29361" y="120008"/>
                      <a:pt x="35989" y="120008"/>
                    </a:cubicBezTo>
                    <a:close/>
                    <a:moveTo>
                      <a:pt x="671988" y="552008"/>
                    </a:moveTo>
                    <a:lnTo>
                      <a:pt x="47988" y="552008"/>
                    </a:lnTo>
                    <a:lnTo>
                      <a:pt x="47988" y="168008"/>
                    </a:lnTo>
                    <a:lnTo>
                      <a:pt x="671988" y="168008"/>
                    </a:lnTo>
                    <a:close/>
                    <a:moveTo>
                      <a:pt x="683989" y="600008"/>
                    </a:moveTo>
                    <a:lnTo>
                      <a:pt x="35989" y="600008"/>
                    </a:lnTo>
                    <a:cubicBezTo>
                      <a:pt x="29361" y="600008"/>
                      <a:pt x="23989" y="594635"/>
                      <a:pt x="23989" y="588008"/>
                    </a:cubicBezTo>
                    <a:cubicBezTo>
                      <a:pt x="23989" y="581381"/>
                      <a:pt x="29362" y="576009"/>
                      <a:pt x="35989" y="576009"/>
                    </a:cubicBezTo>
                    <a:lnTo>
                      <a:pt x="683989" y="576009"/>
                    </a:lnTo>
                    <a:cubicBezTo>
                      <a:pt x="690616" y="576009"/>
                      <a:pt x="695988" y="581382"/>
                      <a:pt x="695988" y="588008"/>
                    </a:cubicBezTo>
                    <a:cubicBezTo>
                      <a:pt x="695988" y="594636"/>
                      <a:pt x="690616" y="600008"/>
                      <a:pt x="683989" y="600008"/>
                    </a:cubicBez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chemeClr val="bg1"/>
                </a:extrusionClr>
              </a:sp3d>
            </p:spPr>
            <p:txBody>
              <a:bodyPr rtlCol="0" anchor="ctr"/>
              <a:lstStyle/>
              <a:p>
                <a:endParaRPr lang="zh-CN" altLang="en-US">
                  <a:latin typeface="+mj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2D25B847-9B20-E26A-58BC-4ACBBF79C14D}"/>
                  </a:ext>
                </a:extLst>
              </p:cNvPr>
              <p:cNvSpPr/>
              <p:nvPr/>
            </p:nvSpPr>
            <p:spPr>
              <a:xfrm>
                <a:off x="10668074" y="4677810"/>
                <a:ext cx="131999" cy="23999"/>
              </a:xfrm>
              <a:custGeom>
                <a:avLst/>
                <a:gdLst>
                  <a:gd name="connsiteX0" fmla="*/ 12000 w 131999"/>
                  <a:gd name="connsiteY0" fmla="*/ 23998 h 23999"/>
                  <a:gd name="connsiteX1" fmla="*/ 120000 w 131999"/>
                  <a:gd name="connsiteY1" fmla="*/ 23998 h 23999"/>
                  <a:gd name="connsiteX2" fmla="*/ 131999 w 131999"/>
                  <a:gd name="connsiteY2" fmla="*/ 11999 h 23999"/>
                  <a:gd name="connsiteX3" fmla="*/ 120000 w 131999"/>
                  <a:gd name="connsiteY3" fmla="*/ -1 h 23999"/>
                  <a:gd name="connsiteX4" fmla="*/ 12000 w 131999"/>
                  <a:gd name="connsiteY4" fmla="*/ -1 h 23999"/>
                  <a:gd name="connsiteX5" fmla="*/ 0 w 131999"/>
                  <a:gd name="connsiteY5" fmla="*/ 11999 h 23999"/>
                  <a:gd name="connsiteX6" fmla="*/ 12000 w 131999"/>
                  <a:gd name="connsiteY6" fmla="*/ 23998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99" h="23999">
                    <a:moveTo>
                      <a:pt x="12000" y="23998"/>
                    </a:moveTo>
                    <a:lnTo>
                      <a:pt x="120000" y="23998"/>
                    </a:lnTo>
                    <a:cubicBezTo>
                      <a:pt x="126627" y="23998"/>
                      <a:pt x="131999" y="18625"/>
                      <a:pt x="131999" y="11999"/>
                    </a:cubicBezTo>
                    <a:cubicBezTo>
                      <a:pt x="131999" y="5371"/>
                      <a:pt x="126626" y="-1"/>
                      <a:pt x="120000" y="-1"/>
                    </a:cubicBezTo>
                    <a:lnTo>
                      <a:pt x="12000" y="-1"/>
                    </a:lnTo>
                    <a:cubicBezTo>
                      <a:pt x="5372" y="-1"/>
                      <a:pt x="0" y="5372"/>
                      <a:pt x="0" y="11999"/>
                    </a:cubicBezTo>
                    <a:cubicBezTo>
                      <a:pt x="0" y="18625"/>
                      <a:pt x="5372" y="23998"/>
                      <a:pt x="12000" y="23998"/>
                    </a:cubicBez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chemeClr val="bg1"/>
                </a:extrusionClr>
              </a:sp3d>
            </p:spPr>
            <p:txBody>
              <a:bodyPr rtlCol="0" anchor="ctr"/>
              <a:lstStyle/>
              <a:p>
                <a:endParaRPr lang="zh-CN" altLang="en-US">
                  <a:latin typeface="+mj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6107B306-6990-2E04-EDAD-889D6F864573}"/>
                  </a:ext>
                </a:extLst>
              </p:cNvPr>
              <p:cNvSpPr/>
              <p:nvPr/>
            </p:nvSpPr>
            <p:spPr>
              <a:xfrm>
                <a:off x="10668074" y="4725809"/>
                <a:ext cx="71998" cy="23999"/>
              </a:xfrm>
              <a:custGeom>
                <a:avLst/>
                <a:gdLst>
                  <a:gd name="connsiteX0" fmla="*/ 12000 w 71998"/>
                  <a:gd name="connsiteY0" fmla="*/ 23998 h 23999"/>
                  <a:gd name="connsiteX1" fmla="*/ 59999 w 71998"/>
                  <a:gd name="connsiteY1" fmla="*/ 23998 h 23999"/>
                  <a:gd name="connsiteX2" fmla="*/ 71999 w 71998"/>
                  <a:gd name="connsiteY2" fmla="*/ 11999 h 23999"/>
                  <a:gd name="connsiteX3" fmla="*/ 59999 w 71998"/>
                  <a:gd name="connsiteY3" fmla="*/ -1 h 23999"/>
                  <a:gd name="connsiteX4" fmla="*/ 12000 w 71998"/>
                  <a:gd name="connsiteY4" fmla="*/ -1 h 23999"/>
                  <a:gd name="connsiteX5" fmla="*/ 0 w 71998"/>
                  <a:gd name="connsiteY5" fmla="*/ 11999 h 23999"/>
                  <a:gd name="connsiteX6" fmla="*/ 12000 w 71998"/>
                  <a:gd name="connsiteY6" fmla="*/ 23998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998" h="23999">
                    <a:moveTo>
                      <a:pt x="12000" y="23998"/>
                    </a:moveTo>
                    <a:lnTo>
                      <a:pt x="59999" y="23998"/>
                    </a:lnTo>
                    <a:cubicBezTo>
                      <a:pt x="66627" y="23998"/>
                      <a:pt x="71999" y="18625"/>
                      <a:pt x="71999" y="11999"/>
                    </a:cubicBezTo>
                    <a:cubicBezTo>
                      <a:pt x="71999" y="5371"/>
                      <a:pt x="66625" y="-1"/>
                      <a:pt x="59999" y="-1"/>
                    </a:cubicBezTo>
                    <a:lnTo>
                      <a:pt x="12000" y="-1"/>
                    </a:lnTo>
                    <a:cubicBezTo>
                      <a:pt x="5372" y="-1"/>
                      <a:pt x="0" y="5372"/>
                      <a:pt x="0" y="11999"/>
                    </a:cubicBezTo>
                    <a:cubicBezTo>
                      <a:pt x="0" y="18626"/>
                      <a:pt x="5372" y="23998"/>
                      <a:pt x="12000" y="23998"/>
                    </a:cubicBez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chemeClr val="bg1"/>
                </a:extrusionClr>
              </a:sp3d>
            </p:spPr>
            <p:txBody>
              <a:bodyPr rtlCol="0" anchor="ctr"/>
              <a:lstStyle/>
              <a:p>
                <a:endParaRPr lang="zh-CN" altLang="en-US">
                  <a:latin typeface="+mj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266B9E2-41EA-6059-A522-80759908E7AB}"/>
                  </a:ext>
                </a:extLst>
              </p:cNvPr>
              <p:cNvSpPr/>
              <p:nvPr/>
            </p:nvSpPr>
            <p:spPr>
              <a:xfrm>
                <a:off x="10764221" y="4689811"/>
                <a:ext cx="371705" cy="275995"/>
              </a:xfrm>
              <a:custGeom>
                <a:avLst/>
                <a:gdLst>
                  <a:gd name="connsiteX0" fmla="*/ 20336 w 371705"/>
                  <a:gd name="connsiteY0" fmla="*/ 39513 h 275995"/>
                  <a:gd name="connsiteX1" fmla="*/ 3515 w 371705"/>
                  <a:gd name="connsiteY1" fmla="*/ 39659 h 275995"/>
                  <a:gd name="connsiteX2" fmla="*/ 3368 w 371705"/>
                  <a:gd name="connsiteY2" fmla="*/ 56481 h 275995"/>
                  <a:gd name="connsiteX3" fmla="*/ 39368 w 371705"/>
                  <a:gd name="connsiteY3" fmla="*/ 92481 h 275995"/>
                  <a:gd name="connsiteX4" fmla="*/ 47852 w 371705"/>
                  <a:gd name="connsiteY4" fmla="*/ 95996 h 275995"/>
                  <a:gd name="connsiteX5" fmla="*/ 83852 w 371705"/>
                  <a:gd name="connsiteY5" fmla="*/ 95996 h 275995"/>
                  <a:gd name="connsiteX6" fmla="*/ 83852 w 371705"/>
                  <a:gd name="connsiteY6" fmla="*/ 113205 h 275995"/>
                  <a:gd name="connsiteX7" fmla="*/ 29672 w 371705"/>
                  <a:gd name="connsiteY7" fmla="*/ 145713 h 275995"/>
                  <a:gd name="connsiteX8" fmla="*/ 23852 w 371705"/>
                  <a:gd name="connsiteY8" fmla="*/ 155997 h 275995"/>
                  <a:gd name="connsiteX9" fmla="*/ 23852 w 371705"/>
                  <a:gd name="connsiteY9" fmla="*/ 227997 h 275995"/>
                  <a:gd name="connsiteX10" fmla="*/ 29672 w 371705"/>
                  <a:gd name="connsiteY10" fmla="*/ 238281 h 275995"/>
                  <a:gd name="connsiteX11" fmla="*/ 89673 w 371705"/>
                  <a:gd name="connsiteY11" fmla="*/ 274281 h 275995"/>
                  <a:gd name="connsiteX12" fmla="*/ 102032 w 371705"/>
                  <a:gd name="connsiteY12" fmla="*/ 274281 h 275995"/>
                  <a:gd name="connsiteX13" fmla="*/ 155852 w 371705"/>
                  <a:gd name="connsiteY13" fmla="*/ 241989 h 275995"/>
                  <a:gd name="connsiteX14" fmla="*/ 209672 w 371705"/>
                  <a:gd name="connsiteY14" fmla="*/ 274281 h 275995"/>
                  <a:gd name="connsiteX15" fmla="*/ 222032 w 371705"/>
                  <a:gd name="connsiteY15" fmla="*/ 274281 h 275995"/>
                  <a:gd name="connsiteX16" fmla="*/ 282032 w 371705"/>
                  <a:gd name="connsiteY16" fmla="*/ 238281 h 275995"/>
                  <a:gd name="connsiteX17" fmla="*/ 287853 w 371705"/>
                  <a:gd name="connsiteY17" fmla="*/ 227997 h 275995"/>
                  <a:gd name="connsiteX18" fmla="*/ 287853 w 371705"/>
                  <a:gd name="connsiteY18" fmla="*/ 203996 h 275995"/>
                  <a:gd name="connsiteX19" fmla="*/ 318884 w 371705"/>
                  <a:gd name="connsiteY19" fmla="*/ 203996 h 275995"/>
                  <a:gd name="connsiteX20" fmla="*/ 351369 w 371705"/>
                  <a:gd name="connsiteY20" fmla="*/ 236481 h 275995"/>
                  <a:gd name="connsiteX21" fmla="*/ 368190 w 371705"/>
                  <a:gd name="connsiteY21" fmla="*/ 236334 h 275995"/>
                  <a:gd name="connsiteX22" fmla="*/ 368337 w 371705"/>
                  <a:gd name="connsiteY22" fmla="*/ 219513 h 275995"/>
                  <a:gd name="connsiteX23" fmla="*/ 332337 w 371705"/>
                  <a:gd name="connsiteY23" fmla="*/ 183513 h 275995"/>
                  <a:gd name="connsiteX24" fmla="*/ 323853 w 371705"/>
                  <a:gd name="connsiteY24" fmla="*/ 179997 h 275995"/>
                  <a:gd name="connsiteX25" fmla="*/ 287853 w 371705"/>
                  <a:gd name="connsiteY25" fmla="*/ 179997 h 275995"/>
                  <a:gd name="connsiteX26" fmla="*/ 287853 w 371705"/>
                  <a:gd name="connsiteY26" fmla="*/ 162789 h 275995"/>
                  <a:gd name="connsiteX27" fmla="*/ 342033 w 371705"/>
                  <a:gd name="connsiteY27" fmla="*/ 130281 h 275995"/>
                  <a:gd name="connsiteX28" fmla="*/ 347853 w 371705"/>
                  <a:gd name="connsiteY28" fmla="*/ 119997 h 275995"/>
                  <a:gd name="connsiteX29" fmla="*/ 347853 w 371705"/>
                  <a:gd name="connsiteY29" fmla="*/ 47997 h 275995"/>
                  <a:gd name="connsiteX30" fmla="*/ 342033 w 371705"/>
                  <a:gd name="connsiteY30" fmla="*/ 37713 h 275995"/>
                  <a:gd name="connsiteX31" fmla="*/ 282032 w 371705"/>
                  <a:gd name="connsiteY31" fmla="*/ 1713 h 275995"/>
                  <a:gd name="connsiteX32" fmla="*/ 269673 w 371705"/>
                  <a:gd name="connsiteY32" fmla="*/ 1713 h 275995"/>
                  <a:gd name="connsiteX33" fmla="*/ 215853 w 371705"/>
                  <a:gd name="connsiteY33" fmla="*/ 34005 h 275995"/>
                  <a:gd name="connsiteX34" fmla="*/ 162033 w 371705"/>
                  <a:gd name="connsiteY34" fmla="*/ 1713 h 275995"/>
                  <a:gd name="connsiteX35" fmla="*/ 149673 w 371705"/>
                  <a:gd name="connsiteY35" fmla="*/ 1713 h 275995"/>
                  <a:gd name="connsiteX36" fmla="*/ 89673 w 371705"/>
                  <a:gd name="connsiteY36" fmla="*/ 37713 h 275995"/>
                  <a:gd name="connsiteX37" fmla="*/ 83852 w 371705"/>
                  <a:gd name="connsiteY37" fmla="*/ 47997 h 275995"/>
                  <a:gd name="connsiteX38" fmla="*/ 83852 w 371705"/>
                  <a:gd name="connsiteY38" fmla="*/ 71997 h 275995"/>
                  <a:gd name="connsiteX39" fmla="*/ 52820 w 371705"/>
                  <a:gd name="connsiteY39" fmla="*/ 71997 h 275995"/>
                  <a:gd name="connsiteX40" fmla="*/ 95852 w 371705"/>
                  <a:gd name="connsiteY40" fmla="*/ 250005 h 275995"/>
                  <a:gd name="connsiteX41" fmla="*/ 47852 w 371705"/>
                  <a:gd name="connsiteY41" fmla="*/ 221205 h 275995"/>
                  <a:gd name="connsiteX42" fmla="*/ 47852 w 371705"/>
                  <a:gd name="connsiteY42" fmla="*/ 162789 h 275995"/>
                  <a:gd name="connsiteX43" fmla="*/ 95852 w 371705"/>
                  <a:gd name="connsiteY43" fmla="*/ 133989 h 275995"/>
                  <a:gd name="connsiteX44" fmla="*/ 119852 w 371705"/>
                  <a:gd name="connsiteY44" fmla="*/ 148389 h 275995"/>
                  <a:gd name="connsiteX45" fmla="*/ 143853 w 371705"/>
                  <a:gd name="connsiteY45" fmla="*/ 162789 h 275995"/>
                  <a:gd name="connsiteX46" fmla="*/ 143853 w 371705"/>
                  <a:gd name="connsiteY46" fmla="*/ 221205 h 275995"/>
                  <a:gd name="connsiteX47" fmla="*/ 215851 w 371705"/>
                  <a:gd name="connsiteY47" fmla="*/ 203996 h 275995"/>
                  <a:gd name="connsiteX48" fmla="*/ 263851 w 371705"/>
                  <a:gd name="connsiteY48" fmla="*/ 203996 h 275995"/>
                  <a:gd name="connsiteX49" fmla="*/ 263851 w 371705"/>
                  <a:gd name="connsiteY49" fmla="*/ 221205 h 275995"/>
                  <a:gd name="connsiteX50" fmla="*/ 215851 w 371705"/>
                  <a:gd name="connsiteY50" fmla="*/ 250005 h 275995"/>
                  <a:gd name="connsiteX51" fmla="*/ 167852 w 371705"/>
                  <a:gd name="connsiteY51" fmla="*/ 221205 h 275995"/>
                  <a:gd name="connsiteX52" fmla="*/ 167852 w 371705"/>
                  <a:gd name="connsiteY52" fmla="*/ 162789 h 275995"/>
                  <a:gd name="connsiteX53" fmla="*/ 191852 w 371705"/>
                  <a:gd name="connsiteY53" fmla="*/ 148389 h 275995"/>
                  <a:gd name="connsiteX54" fmla="*/ 215853 w 371705"/>
                  <a:gd name="connsiteY54" fmla="*/ 133989 h 275995"/>
                  <a:gd name="connsiteX55" fmla="*/ 239853 w 371705"/>
                  <a:gd name="connsiteY55" fmla="*/ 148389 h 275995"/>
                  <a:gd name="connsiteX56" fmla="*/ 263854 w 371705"/>
                  <a:gd name="connsiteY56" fmla="*/ 162789 h 275995"/>
                  <a:gd name="connsiteX57" fmla="*/ 263854 w 371705"/>
                  <a:gd name="connsiteY57" fmla="*/ 179997 h 275995"/>
                  <a:gd name="connsiteX58" fmla="*/ 215854 w 371705"/>
                  <a:gd name="connsiteY58" fmla="*/ 179997 h 275995"/>
                  <a:gd name="connsiteX59" fmla="*/ 203855 w 371705"/>
                  <a:gd name="connsiteY59" fmla="*/ 191997 h 275995"/>
                  <a:gd name="connsiteX60" fmla="*/ 215851 w 371705"/>
                  <a:gd name="connsiteY60" fmla="*/ 203996 h 275995"/>
                  <a:gd name="connsiteX61" fmla="*/ 275852 w 371705"/>
                  <a:gd name="connsiteY61" fmla="*/ 25989 h 275995"/>
                  <a:gd name="connsiteX62" fmla="*/ 323851 w 371705"/>
                  <a:gd name="connsiteY62" fmla="*/ 54789 h 275995"/>
                  <a:gd name="connsiteX63" fmla="*/ 323851 w 371705"/>
                  <a:gd name="connsiteY63" fmla="*/ 113205 h 275995"/>
                  <a:gd name="connsiteX64" fmla="*/ 275852 w 371705"/>
                  <a:gd name="connsiteY64" fmla="*/ 142005 h 275995"/>
                  <a:gd name="connsiteX65" fmla="*/ 251851 w 371705"/>
                  <a:gd name="connsiteY65" fmla="*/ 127605 h 275995"/>
                  <a:gd name="connsiteX66" fmla="*/ 227851 w 371705"/>
                  <a:gd name="connsiteY66" fmla="*/ 113205 h 275995"/>
                  <a:gd name="connsiteX67" fmla="*/ 227851 w 371705"/>
                  <a:gd name="connsiteY67" fmla="*/ 54789 h 275995"/>
                  <a:gd name="connsiteX68" fmla="*/ 107851 w 371705"/>
                  <a:gd name="connsiteY68" fmla="*/ 54789 h 275995"/>
                  <a:gd name="connsiteX69" fmla="*/ 155851 w 371705"/>
                  <a:gd name="connsiteY69" fmla="*/ 25989 h 275995"/>
                  <a:gd name="connsiteX70" fmla="*/ 203850 w 371705"/>
                  <a:gd name="connsiteY70" fmla="*/ 54789 h 275995"/>
                  <a:gd name="connsiteX71" fmla="*/ 203850 w 371705"/>
                  <a:gd name="connsiteY71" fmla="*/ 113205 h 275995"/>
                  <a:gd name="connsiteX72" fmla="*/ 179850 w 371705"/>
                  <a:gd name="connsiteY72" fmla="*/ 127605 h 275995"/>
                  <a:gd name="connsiteX73" fmla="*/ 155849 w 371705"/>
                  <a:gd name="connsiteY73" fmla="*/ 142005 h 275995"/>
                  <a:gd name="connsiteX74" fmla="*/ 131849 w 371705"/>
                  <a:gd name="connsiteY74" fmla="*/ 127605 h 275995"/>
                  <a:gd name="connsiteX75" fmla="*/ 107848 w 371705"/>
                  <a:gd name="connsiteY75" fmla="*/ 113205 h 275995"/>
                  <a:gd name="connsiteX76" fmla="*/ 107848 w 371705"/>
                  <a:gd name="connsiteY76" fmla="*/ 95996 h 275995"/>
                  <a:gd name="connsiteX77" fmla="*/ 155848 w 371705"/>
                  <a:gd name="connsiteY77" fmla="*/ 95996 h 275995"/>
                  <a:gd name="connsiteX78" fmla="*/ 167847 w 371705"/>
                  <a:gd name="connsiteY78" fmla="*/ 83997 h 275995"/>
                  <a:gd name="connsiteX79" fmla="*/ 155848 w 371705"/>
                  <a:gd name="connsiteY79" fmla="*/ 71997 h 275995"/>
                  <a:gd name="connsiteX80" fmla="*/ 107848 w 371705"/>
                  <a:gd name="connsiteY80" fmla="*/ 71997 h 275995"/>
                  <a:gd name="connsiteX81" fmla="*/ 107848 w 371705"/>
                  <a:gd name="connsiteY81" fmla="*/ 54789 h 27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371705" h="275995">
                    <a:moveTo>
                      <a:pt x="20336" y="39513"/>
                    </a:moveTo>
                    <a:cubicBezTo>
                      <a:pt x="15628" y="34965"/>
                      <a:pt x="8142" y="35030"/>
                      <a:pt x="3515" y="39659"/>
                    </a:cubicBezTo>
                    <a:cubicBezTo>
                      <a:pt x="-1113" y="44288"/>
                      <a:pt x="-1180" y="51773"/>
                      <a:pt x="3368" y="56481"/>
                    </a:cubicBezTo>
                    <a:lnTo>
                      <a:pt x="39368" y="92481"/>
                    </a:lnTo>
                    <a:cubicBezTo>
                      <a:pt x="41618" y="94731"/>
                      <a:pt x="44670" y="95996"/>
                      <a:pt x="47852" y="95996"/>
                    </a:cubicBezTo>
                    <a:lnTo>
                      <a:pt x="83852" y="95996"/>
                    </a:lnTo>
                    <a:lnTo>
                      <a:pt x="83852" y="113205"/>
                    </a:lnTo>
                    <a:lnTo>
                      <a:pt x="29672" y="145713"/>
                    </a:lnTo>
                    <a:cubicBezTo>
                      <a:pt x="26062" y="147881"/>
                      <a:pt x="23853" y="151785"/>
                      <a:pt x="23852" y="155997"/>
                    </a:cubicBezTo>
                    <a:lnTo>
                      <a:pt x="23852" y="227997"/>
                    </a:lnTo>
                    <a:cubicBezTo>
                      <a:pt x="23853" y="232208"/>
                      <a:pt x="26061" y="236112"/>
                      <a:pt x="29672" y="238281"/>
                    </a:cubicBezTo>
                    <a:lnTo>
                      <a:pt x="89673" y="274281"/>
                    </a:lnTo>
                    <a:cubicBezTo>
                      <a:pt x="93475" y="276566"/>
                      <a:pt x="98230" y="276566"/>
                      <a:pt x="102032" y="274281"/>
                    </a:cubicBezTo>
                    <a:lnTo>
                      <a:pt x="155852" y="241989"/>
                    </a:lnTo>
                    <a:lnTo>
                      <a:pt x="209672" y="274281"/>
                    </a:lnTo>
                    <a:cubicBezTo>
                      <a:pt x="213475" y="276566"/>
                      <a:pt x="218229" y="276566"/>
                      <a:pt x="222032" y="274281"/>
                    </a:cubicBezTo>
                    <a:lnTo>
                      <a:pt x="282032" y="238281"/>
                    </a:lnTo>
                    <a:cubicBezTo>
                      <a:pt x="285642" y="236112"/>
                      <a:pt x="287851" y="232208"/>
                      <a:pt x="287853" y="227997"/>
                    </a:cubicBezTo>
                    <a:lnTo>
                      <a:pt x="287853" y="203996"/>
                    </a:lnTo>
                    <a:lnTo>
                      <a:pt x="318884" y="203996"/>
                    </a:lnTo>
                    <a:lnTo>
                      <a:pt x="351369" y="236481"/>
                    </a:lnTo>
                    <a:cubicBezTo>
                      <a:pt x="356077" y="241028"/>
                      <a:pt x="363562" y="240964"/>
                      <a:pt x="368190" y="236334"/>
                    </a:cubicBezTo>
                    <a:cubicBezTo>
                      <a:pt x="372820" y="231705"/>
                      <a:pt x="372884" y="224221"/>
                      <a:pt x="368337" y="219513"/>
                    </a:cubicBezTo>
                    <a:lnTo>
                      <a:pt x="332337" y="183513"/>
                    </a:lnTo>
                    <a:cubicBezTo>
                      <a:pt x="330087" y="181263"/>
                      <a:pt x="327035" y="179997"/>
                      <a:pt x="323853" y="179997"/>
                    </a:cubicBezTo>
                    <a:lnTo>
                      <a:pt x="287853" y="179997"/>
                    </a:lnTo>
                    <a:lnTo>
                      <a:pt x="287853" y="162789"/>
                    </a:lnTo>
                    <a:lnTo>
                      <a:pt x="342033" y="130281"/>
                    </a:lnTo>
                    <a:cubicBezTo>
                      <a:pt x="345642" y="128112"/>
                      <a:pt x="347852" y="124208"/>
                      <a:pt x="347853" y="119997"/>
                    </a:cubicBezTo>
                    <a:lnTo>
                      <a:pt x="347853" y="47997"/>
                    </a:lnTo>
                    <a:cubicBezTo>
                      <a:pt x="347852" y="43785"/>
                      <a:pt x="345644" y="39881"/>
                      <a:pt x="342033" y="37713"/>
                    </a:cubicBezTo>
                    <a:lnTo>
                      <a:pt x="282032" y="1713"/>
                    </a:lnTo>
                    <a:cubicBezTo>
                      <a:pt x="278230" y="-572"/>
                      <a:pt x="273475" y="-572"/>
                      <a:pt x="269673" y="1713"/>
                    </a:cubicBezTo>
                    <a:lnTo>
                      <a:pt x="215853" y="34005"/>
                    </a:lnTo>
                    <a:lnTo>
                      <a:pt x="162033" y="1713"/>
                    </a:lnTo>
                    <a:cubicBezTo>
                      <a:pt x="158230" y="-572"/>
                      <a:pt x="153476" y="-572"/>
                      <a:pt x="149673" y="1713"/>
                    </a:cubicBezTo>
                    <a:lnTo>
                      <a:pt x="89673" y="37713"/>
                    </a:lnTo>
                    <a:cubicBezTo>
                      <a:pt x="86063" y="39881"/>
                      <a:pt x="83854" y="43785"/>
                      <a:pt x="83852" y="47997"/>
                    </a:cubicBezTo>
                    <a:lnTo>
                      <a:pt x="83852" y="71997"/>
                    </a:lnTo>
                    <a:lnTo>
                      <a:pt x="52820" y="71997"/>
                    </a:lnTo>
                    <a:close/>
                    <a:moveTo>
                      <a:pt x="95852" y="250005"/>
                    </a:moveTo>
                    <a:lnTo>
                      <a:pt x="47852" y="221205"/>
                    </a:lnTo>
                    <a:lnTo>
                      <a:pt x="47852" y="162789"/>
                    </a:lnTo>
                    <a:lnTo>
                      <a:pt x="95852" y="133989"/>
                    </a:lnTo>
                    <a:lnTo>
                      <a:pt x="119852" y="148389"/>
                    </a:lnTo>
                    <a:lnTo>
                      <a:pt x="143853" y="162789"/>
                    </a:lnTo>
                    <a:lnTo>
                      <a:pt x="143853" y="221205"/>
                    </a:lnTo>
                    <a:close/>
                    <a:moveTo>
                      <a:pt x="215851" y="203996"/>
                    </a:moveTo>
                    <a:lnTo>
                      <a:pt x="263851" y="203996"/>
                    </a:lnTo>
                    <a:lnTo>
                      <a:pt x="263851" y="221205"/>
                    </a:lnTo>
                    <a:lnTo>
                      <a:pt x="215851" y="250005"/>
                    </a:lnTo>
                    <a:lnTo>
                      <a:pt x="167852" y="221205"/>
                    </a:lnTo>
                    <a:lnTo>
                      <a:pt x="167852" y="162789"/>
                    </a:lnTo>
                    <a:lnTo>
                      <a:pt x="191852" y="148389"/>
                    </a:lnTo>
                    <a:lnTo>
                      <a:pt x="215853" y="133989"/>
                    </a:lnTo>
                    <a:lnTo>
                      <a:pt x="239853" y="148389"/>
                    </a:lnTo>
                    <a:lnTo>
                      <a:pt x="263854" y="162789"/>
                    </a:lnTo>
                    <a:lnTo>
                      <a:pt x="263854" y="179997"/>
                    </a:lnTo>
                    <a:lnTo>
                      <a:pt x="215854" y="179997"/>
                    </a:lnTo>
                    <a:cubicBezTo>
                      <a:pt x="209226" y="179997"/>
                      <a:pt x="203855" y="185369"/>
                      <a:pt x="203855" y="191997"/>
                    </a:cubicBezTo>
                    <a:cubicBezTo>
                      <a:pt x="203855" y="198624"/>
                      <a:pt x="209225" y="203996"/>
                      <a:pt x="215851" y="203996"/>
                    </a:cubicBezTo>
                    <a:close/>
                    <a:moveTo>
                      <a:pt x="275852" y="25989"/>
                    </a:moveTo>
                    <a:lnTo>
                      <a:pt x="323851" y="54789"/>
                    </a:lnTo>
                    <a:lnTo>
                      <a:pt x="323851" y="113205"/>
                    </a:lnTo>
                    <a:lnTo>
                      <a:pt x="275852" y="142005"/>
                    </a:lnTo>
                    <a:lnTo>
                      <a:pt x="251851" y="127605"/>
                    </a:lnTo>
                    <a:lnTo>
                      <a:pt x="227851" y="113205"/>
                    </a:lnTo>
                    <a:lnTo>
                      <a:pt x="227851" y="54789"/>
                    </a:lnTo>
                    <a:close/>
                    <a:moveTo>
                      <a:pt x="107851" y="54789"/>
                    </a:moveTo>
                    <a:lnTo>
                      <a:pt x="155851" y="25989"/>
                    </a:lnTo>
                    <a:lnTo>
                      <a:pt x="203850" y="54789"/>
                    </a:lnTo>
                    <a:lnTo>
                      <a:pt x="203850" y="113205"/>
                    </a:lnTo>
                    <a:lnTo>
                      <a:pt x="179850" y="127605"/>
                    </a:lnTo>
                    <a:lnTo>
                      <a:pt x="155849" y="142005"/>
                    </a:lnTo>
                    <a:lnTo>
                      <a:pt x="131849" y="127605"/>
                    </a:lnTo>
                    <a:lnTo>
                      <a:pt x="107848" y="113205"/>
                    </a:lnTo>
                    <a:lnTo>
                      <a:pt x="107848" y="95996"/>
                    </a:lnTo>
                    <a:lnTo>
                      <a:pt x="155848" y="95996"/>
                    </a:lnTo>
                    <a:cubicBezTo>
                      <a:pt x="162476" y="95996"/>
                      <a:pt x="167847" y="90623"/>
                      <a:pt x="167847" y="83997"/>
                    </a:cubicBezTo>
                    <a:cubicBezTo>
                      <a:pt x="167847" y="77369"/>
                      <a:pt x="162474" y="71997"/>
                      <a:pt x="155848" y="71997"/>
                    </a:cubicBezTo>
                    <a:lnTo>
                      <a:pt x="107848" y="71997"/>
                    </a:lnTo>
                    <a:lnTo>
                      <a:pt x="107848" y="54789"/>
                    </a:ln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chemeClr val="bg1"/>
                </a:extrusionClr>
              </a:sp3d>
            </p:spPr>
            <p:txBody>
              <a:bodyPr rtlCol="0" anchor="ctr"/>
              <a:lstStyle/>
              <a:p>
                <a:endParaRPr lang="zh-CN" altLang="en-US">
                  <a:latin typeface="+mj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75B613D0-591E-0023-98AF-C32606E22A0E}"/>
                  </a:ext>
                </a:extLst>
              </p:cNvPr>
              <p:cNvSpPr/>
              <p:nvPr/>
            </p:nvSpPr>
            <p:spPr>
              <a:xfrm>
                <a:off x="11100074" y="4953809"/>
                <a:ext cx="131999" cy="23999"/>
              </a:xfrm>
              <a:custGeom>
                <a:avLst/>
                <a:gdLst>
                  <a:gd name="connsiteX0" fmla="*/ 120000 w 131999"/>
                  <a:gd name="connsiteY0" fmla="*/ -1 h 23999"/>
                  <a:gd name="connsiteX1" fmla="*/ 12000 w 131999"/>
                  <a:gd name="connsiteY1" fmla="*/ -1 h 23999"/>
                  <a:gd name="connsiteX2" fmla="*/ 0 w 131999"/>
                  <a:gd name="connsiteY2" fmla="*/ 11999 h 23999"/>
                  <a:gd name="connsiteX3" fmla="*/ 12000 w 131999"/>
                  <a:gd name="connsiteY3" fmla="*/ 23998 h 23999"/>
                  <a:gd name="connsiteX4" fmla="*/ 120000 w 131999"/>
                  <a:gd name="connsiteY4" fmla="*/ 23998 h 23999"/>
                  <a:gd name="connsiteX5" fmla="*/ 131999 w 131999"/>
                  <a:gd name="connsiteY5" fmla="*/ 11999 h 23999"/>
                  <a:gd name="connsiteX6" fmla="*/ 120000 w 131999"/>
                  <a:gd name="connsiteY6" fmla="*/ -1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99" h="23999">
                    <a:moveTo>
                      <a:pt x="120000" y="-1"/>
                    </a:moveTo>
                    <a:lnTo>
                      <a:pt x="12000" y="-1"/>
                    </a:lnTo>
                    <a:cubicBezTo>
                      <a:pt x="5372" y="-1"/>
                      <a:pt x="0" y="5371"/>
                      <a:pt x="0" y="11999"/>
                    </a:cubicBezTo>
                    <a:cubicBezTo>
                      <a:pt x="0" y="18626"/>
                      <a:pt x="5373" y="23998"/>
                      <a:pt x="12000" y="23998"/>
                    </a:cubicBezTo>
                    <a:lnTo>
                      <a:pt x="120000" y="23998"/>
                    </a:lnTo>
                    <a:cubicBezTo>
                      <a:pt x="126627" y="23998"/>
                      <a:pt x="131999" y="18626"/>
                      <a:pt x="131999" y="11999"/>
                    </a:cubicBezTo>
                    <a:cubicBezTo>
                      <a:pt x="131999" y="5371"/>
                      <a:pt x="126627" y="-1"/>
                      <a:pt x="120000" y="-1"/>
                    </a:cubicBez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chemeClr val="bg1"/>
                </a:extrusionClr>
              </a:sp3d>
            </p:spPr>
            <p:txBody>
              <a:bodyPr rtlCol="0" anchor="ctr"/>
              <a:lstStyle/>
              <a:p>
                <a:endParaRPr lang="zh-CN" altLang="en-US">
                  <a:latin typeface="+mj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BE009C98-A9B9-238E-2EFF-2D4DE873285D}"/>
                  </a:ext>
                </a:extLst>
              </p:cNvPr>
              <p:cNvSpPr/>
              <p:nvPr/>
            </p:nvSpPr>
            <p:spPr>
              <a:xfrm>
                <a:off x="11160074" y="4905809"/>
                <a:ext cx="71998" cy="23999"/>
              </a:xfrm>
              <a:custGeom>
                <a:avLst/>
                <a:gdLst>
                  <a:gd name="connsiteX0" fmla="*/ 12000 w 71998"/>
                  <a:gd name="connsiteY0" fmla="*/ 23998 h 23999"/>
                  <a:gd name="connsiteX1" fmla="*/ 59999 w 71998"/>
                  <a:gd name="connsiteY1" fmla="*/ 23998 h 23999"/>
                  <a:gd name="connsiteX2" fmla="*/ 71999 w 71998"/>
                  <a:gd name="connsiteY2" fmla="*/ 11999 h 23999"/>
                  <a:gd name="connsiteX3" fmla="*/ 59999 w 71998"/>
                  <a:gd name="connsiteY3" fmla="*/ -1 h 23999"/>
                  <a:gd name="connsiteX4" fmla="*/ 12000 w 71998"/>
                  <a:gd name="connsiteY4" fmla="*/ -1 h 23999"/>
                  <a:gd name="connsiteX5" fmla="*/ 0 w 71998"/>
                  <a:gd name="connsiteY5" fmla="*/ 11999 h 23999"/>
                  <a:gd name="connsiteX6" fmla="*/ 12000 w 71998"/>
                  <a:gd name="connsiteY6" fmla="*/ 23998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998" h="23999">
                    <a:moveTo>
                      <a:pt x="12000" y="23998"/>
                    </a:moveTo>
                    <a:lnTo>
                      <a:pt x="59999" y="23998"/>
                    </a:lnTo>
                    <a:cubicBezTo>
                      <a:pt x="66627" y="23998"/>
                      <a:pt x="71999" y="18626"/>
                      <a:pt x="71999" y="11999"/>
                    </a:cubicBezTo>
                    <a:cubicBezTo>
                      <a:pt x="71999" y="5371"/>
                      <a:pt x="66625" y="-1"/>
                      <a:pt x="59999" y="-1"/>
                    </a:cubicBezTo>
                    <a:lnTo>
                      <a:pt x="12000" y="-1"/>
                    </a:lnTo>
                    <a:cubicBezTo>
                      <a:pt x="5372" y="-1"/>
                      <a:pt x="0" y="5371"/>
                      <a:pt x="0" y="11999"/>
                    </a:cubicBezTo>
                    <a:cubicBezTo>
                      <a:pt x="0" y="18626"/>
                      <a:pt x="5372" y="23998"/>
                      <a:pt x="12000" y="23998"/>
                    </a:cubicBez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chemeClr val="bg1"/>
                </a:extrusionClr>
              </a:sp3d>
            </p:spPr>
            <p:txBody>
              <a:bodyPr rtlCol="0" anchor="ctr"/>
              <a:lstStyle/>
              <a:p>
                <a:endParaRPr lang="zh-CN" altLang="en-US">
                  <a:latin typeface="+mj-lt"/>
                </a:endParaRPr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1B38C481-82E4-AEA5-9150-C95C6DC5B476}"/>
              </a:ext>
            </a:extLst>
          </p:cNvPr>
          <p:cNvSpPr/>
          <p:nvPr/>
        </p:nvSpPr>
        <p:spPr>
          <a:xfrm>
            <a:off x="4151032" y="3604863"/>
            <a:ext cx="1107996" cy="461665"/>
          </a:xfrm>
          <a:prstGeom prst="rect">
            <a:avLst/>
          </a:prstGeom>
          <a:scene3d>
            <a:camera prst="perspectiveAbove">
              <a:rot lat="0" lon="18900000" rev="0"/>
            </a:camera>
            <a:lightRig rig="threePt" dir="t"/>
          </a:scene3d>
        </p:spPr>
        <p:txBody>
          <a:bodyPr wrap="none">
            <a:spAutoFit/>
            <a:scene3d>
              <a:camera prst="perspectiveAbove"/>
              <a:lightRig rig="threePt" dir="t"/>
            </a:scene3d>
          </a:bodyPr>
          <a:lstStyle/>
          <a:p>
            <a:r>
              <a:rPr lang="zh-CN" altLang="en-US" sz="2400">
                <a:gradFill>
                  <a:gsLst>
                    <a:gs pos="699">
                      <a:srgbClr val="FFE89F"/>
                    </a:gs>
                    <a:gs pos="100000">
                      <a:srgbClr val="FFE709"/>
                    </a:gs>
                  </a:gsLst>
                  <a:lin ang="81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小标题</a:t>
            </a: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5D9F9FC2-029C-7E1B-742D-9F38ECE3F09F}"/>
              </a:ext>
            </a:extLst>
          </p:cNvPr>
          <p:cNvSpPr/>
          <p:nvPr/>
        </p:nvSpPr>
        <p:spPr>
          <a:xfrm>
            <a:off x="6557062" y="2106753"/>
            <a:ext cx="1945044" cy="3394702"/>
          </a:xfrm>
          <a:prstGeom prst="roundRect">
            <a:avLst>
              <a:gd name="adj" fmla="val 6698"/>
            </a:avLst>
          </a:prstGeom>
          <a:gradFill>
            <a:gsLst>
              <a:gs pos="0">
                <a:srgbClr val="0DA9FC"/>
              </a:gs>
              <a:gs pos="100000">
                <a:srgbClr val="0D94FD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a typeface="汉仪正圆-75W" panose="00020600040101010101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E398F128-F5A2-C18C-FF0D-1D256E93971F}"/>
              </a:ext>
            </a:extLst>
          </p:cNvPr>
          <p:cNvGrpSpPr/>
          <p:nvPr/>
        </p:nvGrpSpPr>
        <p:grpSpPr>
          <a:xfrm>
            <a:off x="6959447" y="2388449"/>
            <a:ext cx="1033200" cy="1033200"/>
            <a:chOff x="7607708" y="2754766"/>
            <a:chExt cx="1177333" cy="1177334"/>
          </a:xfrm>
          <a:scene3d>
            <a:camera prst="perspectiveLeft" fov="3600000"/>
            <a:lightRig rig="glow" dir="t"/>
          </a:scene3d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74317458-DEEC-FFE5-F496-D2003A838270}"/>
                </a:ext>
              </a:extLst>
            </p:cNvPr>
            <p:cNvSpPr/>
            <p:nvPr/>
          </p:nvSpPr>
          <p:spPr>
            <a:xfrm>
              <a:off x="7607708" y="2754766"/>
              <a:ext cx="1177333" cy="117733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sp3d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89" name="图形 62">
              <a:extLst>
                <a:ext uri="{FF2B5EF4-FFF2-40B4-BE49-F238E27FC236}">
                  <a16:creationId xmlns:a16="http://schemas.microsoft.com/office/drawing/2014/main" id="{8A2B170F-1C51-30B1-45B6-580996DB8A99}"/>
                </a:ext>
              </a:extLst>
            </p:cNvPr>
            <p:cNvGrpSpPr/>
            <p:nvPr/>
          </p:nvGrpSpPr>
          <p:grpSpPr>
            <a:xfrm>
              <a:off x="7836526" y="2983500"/>
              <a:ext cx="719697" cy="719867"/>
              <a:chOff x="6276084" y="3393800"/>
              <a:chExt cx="719988" cy="720158"/>
            </a:xfrm>
            <a:solidFill>
              <a:schemeClr val="bg1"/>
            </a:solidFill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5D2F3D22-D82A-3E65-670A-82DA328A2D1C}"/>
                  </a:ext>
                </a:extLst>
              </p:cNvPr>
              <p:cNvSpPr/>
              <p:nvPr/>
            </p:nvSpPr>
            <p:spPr>
              <a:xfrm>
                <a:off x="6276084" y="3393800"/>
                <a:ext cx="719988" cy="720158"/>
              </a:xfrm>
              <a:custGeom>
                <a:avLst/>
                <a:gdLst>
                  <a:gd name="connsiteX0" fmla="*/ 719989 w 719988"/>
                  <a:gd name="connsiteY0" fmla="*/ 132008 h 720158"/>
                  <a:gd name="connsiteX1" fmla="*/ 683989 w 719988"/>
                  <a:gd name="connsiteY1" fmla="*/ 96008 h 720158"/>
                  <a:gd name="connsiteX2" fmla="*/ 625753 w 719988"/>
                  <a:gd name="connsiteY2" fmla="*/ 96008 h 720158"/>
                  <a:gd name="connsiteX3" fmla="*/ 394608 w 719988"/>
                  <a:gd name="connsiteY3" fmla="*/ 26660 h 720158"/>
                  <a:gd name="connsiteX4" fmla="*/ 359989 w 719988"/>
                  <a:gd name="connsiteY4" fmla="*/ -1 h 720158"/>
                  <a:gd name="connsiteX5" fmla="*/ 325368 w 719988"/>
                  <a:gd name="connsiteY5" fmla="*/ 26660 h 720158"/>
                  <a:gd name="connsiteX6" fmla="*/ 94224 w 719988"/>
                  <a:gd name="connsiteY6" fmla="*/ 96008 h 720158"/>
                  <a:gd name="connsiteX7" fmla="*/ 35989 w 719988"/>
                  <a:gd name="connsiteY7" fmla="*/ 96008 h 720158"/>
                  <a:gd name="connsiteX8" fmla="*/ 523 w 719988"/>
                  <a:gd name="connsiteY8" fmla="*/ 125837 h 720158"/>
                  <a:gd name="connsiteX9" fmla="*/ 23988 w 719988"/>
                  <a:gd name="connsiteY9" fmla="*/ 165800 h 720158"/>
                  <a:gd name="connsiteX10" fmla="*/ 23988 w 719988"/>
                  <a:gd name="connsiteY10" fmla="*/ 554216 h 720158"/>
                  <a:gd name="connsiteX11" fmla="*/ 523 w 719988"/>
                  <a:gd name="connsiteY11" fmla="*/ 594179 h 720158"/>
                  <a:gd name="connsiteX12" fmla="*/ 35987 w 719988"/>
                  <a:gd name="connsiteY12" fmla="*/ 624008 h 720158"/>
                  <a:gd name="connsiteX13" fmla="*/ 347988 w 719988"/>
                  <a:gd name="connsiteY13" fmla="*/ 624008 h 720158"/>
                  <a:gd name="connsiteX14" fmla="*/ 347988 w 719988"/>
                  <a:gd name="connsiteY14" fmla="*/ 650217 h 720158"/>
                  <a:gd name="connsiteX15" fmla="*/ 324506 w 719988"/>
                  <a:gd name="connsiteY15" fmla="*/ 690246 h 720158"/>
                  <a:gd name="connsiteX16" fmla="*/ 359987 w 719988"/>
                  <a:gd name="connsiteY16" fmla="*/ 720158 h 720158"/>
                  <a:gd name="connsiteX17" fmla="*/ 395468 w 719988"/>
                  <a:gd name="connsiteY17" fmla="*/ 690246 h 720158"/>
                  <a:gd name="connsiteX18" fmla="*/ 371987 w 719988"/>
                  <a:gd name="connsiteY18" fmla="*/ 650217 h 720158"/>
                  <a:gd name="connsiteX19" fmla="*/ 371987 w 719988"/>
                  <a:gd name="connsiteY19" fmla="*/ 624008 h 720158"/>
                  <a:gd name="connsiteX20" fmla="*/ 683987 w 719988"/>
                  <a:gd name="connsiteY20" fmla="*/ 624008 h 720158"/>
                  <a:gd name="connsiteX21" fmla="*/ 719452 w 719988"/>
                  <a:gd name="connsiteY21" fmla="*/ 594179 h 720158"/>
                  <a:gd name="connsiteX22" fmla="*/ 695987 w 719988"/>
                  <a:gd name="connsiteY22" fmla="*/ 554216 h 720158"/>
                  <a:gd name="connsiteX23" fmla="*/ 695987 w 719988"/>
                  <a:gd name="connsiteY23" fmla="*/ 165800 h 720158"/>
                  <a:gd name="connsiteX24" fmla="*/ 719989 w 719988"/>
                  <a:gd name="connsiteY24" fmla="*/ 132008 h 720158"/>
                  <a:gd name="connsiteX25" fmla="*/ 359989 w 719988"/>
                  <a:gd name="connsiteY25" fmla="*/ 696008 h 720158"/>
                  <a:gd name="connsiteX26" fmla="*/ 347989 w 719988"/>
                  <a:gd name="connsiteY26" fmla="*/ 684009 h 720158"/>
                  <a:gd name="connsiteX27" fmla="*/ 359989 w 719988"/>
                  <a:gd name="connsiteY27" fmla="*/ 672009 h 720158"/>
                  <a:gd name="connsiteX28" fmla="*/ 371988 w 719988"/>
                  <a:gd name="connsiteY28" fmla="*/ 684009 h 720158"/>
                  <a:gd name="connsiteX29" fmla="*/ 359989 w 719988"/>
                  <a:gd name="connsiteY29" fmla="*/ 696008 h 720158"/>
                  <a:gd name="connsiteX30" fmla="*/ 359989 w 719988"/>
                  <a:gd name="connsiteY30" fmla="*/ 24008 h 720158"/>
                  <a:gd name="connsiteX31" fmla="*/ 371988 w 719988"/>
                  <a:gd name="connsiteY31" fmla="*/ 36007 h 720158"/>
                  <a:gd name="connsiteX32" fmla="*/ 359989 w 719988"/>
                  <a:gd name="connsiteY32" fmla="*/ 48007 h 720158"/>
                  <a:gd name="connsiteX33" fmla="*/ 347989 w 719988"/>
                  <a:gd name="connsiteY33" fmla="*/ 36007 h 720158"/>
                  <a:gd name="connsiteX34" fmla="*/ 359989 w 719988"/>
                  <a:gd name="connsiteY34" fmla="*/ 24008 h 720158"/>
                  <a:gd name="connsiteX35" fmla="*/ 327420 w 719988"/>
                  <a:gd name="connsiteY35" fmla="*/ 51104 h 720158"/>
                  <a:gd name="connsiteX36" fmla="*/ 359987 w 719988"/>
                  <a:gd name="connsiteY36" fmla="*/ 72010 h 720158"/>
                  <a:gd name="connsiteX37" fmla="*/ 392555 w 719988"/>
                  <a:gd name="connsiteY37" fmla="*/ 51104 h 720158"/>
                  <a:gd name="connsiteX38" fmla="*/ 542219 w 719988"/>
                  <a:gd name="connsiteY38" fmla="*/ 96008 h 720158"/>
                  <a:gd name="connsiteX39" fmla="*/ 177757 w 719988"/>
                  <a:gd name="connsiteY39" fmla="*/ 96008 h 720158"/>
                  <a:gd name="connsiteX40" fmla="*/ 35989 w 719988"/>
                  <a:gd name="connsiteY40" fmla="*/ 120008 h 720158"/>
                  <a:gd name="connsiteX41" fmla="*/ 683989 w 719988"/>
                  <a:gd name="connsiteY41" fmla="*/ 120008 h 720158"/>
                  <a:gd name="connsiteX42" fmla="*/ 695988 w 719988"/>
                  <a:gd name="connsiteY42" fmla="*/ 132008 h 720158"/>
                  <a:gd name="connsiteX43" fmla="*/ 683989 w 719988"/>
                  <a:gd name="connsiteY43" fmla="*/ 144007 h 720158"/>
                  <a:gd name="connsiteX44" fmla="*/ 35989 w 719988"/>
                  <a:gd name="connsiteY44" fmla="*/ 144007 h 720158"/>
                  <a:gd name="connsiteX45" fmla="*/ 23989 w 719988"/>
                  <a:gd name="connsiteY45" fmla="*/ 132008 h 720158"/>
                  <a:gd name="connsiteX46" fmla="*/ 35989 w 719988"/>
                  <a:gd name="connsiteY46" fmla="*/ 120008 h 720158"/>
                  <a:gd name="connsiteX47" fmla="*/ 671988 w 719988"/>
                  <a:gd name="connsiteY47" fmla="*/ 552008 h 720158"/>
                  <a:gd name="connsiteX48" fmla="*/ 47988 w 719988"/>
                  <a:gd name="connsiteY48" fmla="*/ 552008 h 720158"/>
                  <a:gd name="connsiteX49" fmla="*/ 47988 w 719988"/>
                  <a:gd name="connsiteY49" fmla="*/ 168008 h 720158"/>
                  <a:gd name="connsiteX50" fmla="*/ 671988 w 719988"/>
                  <a:gd name="connsiteY50" fmla="*/ 168008 h 720158"/>
                  <a:gd name="connsiteX51" fmla="*/ 683989 w 719988"/>
                  <a:gd name="connsiteY51" fmla="*/ 600008 h 720158"/>
                  <a:gd name="connsiteX52" fmla="*/ 35989 w 719988"/>
                  <a:gd name="connsiteY52" fmla="*/ 600008 h 720158"/>
                  <a:gd name="connsiteX53" fmla="*/ 23989 w 719988"/>
                  <a:gd name="connsiteY53" fmla="*/ 588008 h 720158"/>
                  <a:gd name="connsiteX54" fmla="*/ 35989 w 719988"/>
                  <a:gd name="connsiteY54" fmla="*/ 576009 h 720158"/>
                  <a:gd name="connsiteX55" fmla="*/ 683989 w 719988"/>
                  <a:gd name="connsiteY55" fmla="*/ 576009 h 720158"/>
                  <a:gd name="connsiteX56" fmla="*/ 695988 w 719988"/>
                  <a:gd name="connsiteY56" fmla="*/ 588008 h 720158"/>
                  <a:gd name="connsiteX57" fmla="*/ 683989 w 719988"/>
                  <a:gd name="connsiteY57" fmla="*/ 600008 h 720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719988" h="720158">
                    <a:moveTo>
                      <a:pt x="719989" y="132008"/>
                    </a:moveTo>
                    <a:cubicBezTo>
                      <a:pt x="719989" y="112126"/>
                      <a:pt x="703870" y="96008"/>
                      <a:pt x="683989" y="96008"/>
                    </a:cubicBezTo>
                    <a:lnTo>
                      <a:pt x="625753" y="96008"/>
                    </a:lnTo>
                    <a:lnTo>
                      <a:pt x="394608" y="26660"/>
                    </a:lnTo>
                    <a:cubicBezTo>
                      <a:pt x="390457" y="10945"/>
                      <a:pt x="376242" y="-1"/>
                      <a:pt x="359989" y="-1"/>
                    </a:cubicBezTo>
                    <a:cubicBezTo>
                      <a:pt x="343735" y="-1"/>
                      <a:pt x="329521" y="10945"/>
                      <a:pt x="325368" y="26660"/>
                    </a:cubicBezTo>
                    <a:lnTo>
                      <a:pt x="94224" y="96008"/>
                    </a:lnTo>
                    <a:lnTo>
                      <a:pt x="35989" y="96008"/>
                    </a:lnTo>
                    <a:cubicBezTo>
                      <a:pt x="18475" y="95974"/>
                      <a:pt x="3492" y="108578"/>
                      <a:pt x="523" y="125837"/>
                    </a:cubicBezTo>
                    <a:cubicBezTo>
                      <a:pt x="-2446" y="143096"/>
                      <a:pt x="7469" y="159981"/>
                      <a:pt x="23988" y="165800"/>
                    </a:cubicBezTo>
                    <a:lnTo>
                      <a:pt x="23988" y="554216"/>
                    </a:lnTo>
                    <a:cubicBezTo>
                      <a:pt x="7469" y="560034"/>
                      <a:pt x="-2444" y="576919"/>
                      <a:pt x="523" y="594179"/>
                    </a:cubicBezTo>
                    <a:cubicBezTo>
                      <a:pt x="3490" y="611439"/>
                      <a:pt x="18474" y="624042"/>
                      <a:pt x="35987" y="624008"/>
                    </a:cubicBezTo>
                    <a:lnTo>
                      <a:pt x="347988" y="624008"/>
                    </a:lnTo>
                    <a:lnTo>
                      <a:pt x="347988" y="650217"/>
                    </a:lnTo>
                    <a:cubicBezTo>
                      <a:pt x="331457" y="656061"/>
                      <a:pt x="321542" y="672964"/>
                      <a:pt x="324506" y="690246"/>
                    </a:cubicBezTo>
                    <a:cubicBezTo>
                      <a:pt x="327471" y="707527"/>
                      <a:pt x="342454" y="720158"/>
                      <a:pt x="359987" y="720158"/>
                    </a:cubicBezTo>
                    <a:cubicBezTo>
                      <a:pt x="377520" y="720158"/>
                      <a:pt x="392504" y="707527"/>
                      <a:pt x="395468" y="690246"/>
                    </a:cubicBezTo>
                    <a:cubicBezTo>
                      <a:pt x="398433" y="672964"/>
                      <a:pt x="388517" y="656061"/>
                      <a:pt x="371987" y="650217"/>
                    </a:cubicBezTo>
                    <a:lnTo>
                      <a:pt x="371987" y="624008"/>
                    </a:lnTo>
                    <a:lnTo>
                      <a:pt x="683987" y="624008"/>
                    </a:lnTo>
                    <a:cubicBezTo>
                      <a:pt x="701501" y="624042"/>
                      <a:pt x="716484" y="611438"/>
                      <a:pt x="719452" y="594179"/>
                    </a:cubicBezTo>
                    <a:cubicBezTo>
                      <a:pt x="722419" y="576920"/>
                      <a:pt x="712506" y="560035"/>
                      <a:pt x="695987" y="554216"/>
                    </a:cubicBezTo>
                    <a:lnTo>
                      <a:pt x="695987" y="165800"/>
                    </a:lnTo>
                    <a:cubicBezTo>
                      <a:pt x="710321" y="160733"/>
                      <a:pt x="719925" y="147209"/>
                      <a:pt x="719989" y="132008"/>
                    </a:cubicBezTo>
                    <a:close/>
                    <a:moveTo>
                      <a:pt x="359989" y="696008"/>
                    </a:moveTo>
                    <a:cubicBezTo>
                      <a:pt x="353361" y="696008"/>
                      <a:pt x="347989" y="690637"/>
                      <a:pt x="347989" y="684009"/>
                    </a:cubicBezTo>
                    <a:cubicBezTo>
                      <a:pt x="347989" y="677381"/>
                      <a:pt x="353361" y="672009"/>
                      <a:pt x="359989" y="672009"/>
                    </a:cubicBezTo>
                    <a:cubicBezTo>
                      <a:pt x="366616" y="672009"/>
                      <a:pt x="371988" y="677383"/>
                      <a:pt x="371988" y="684009"/>
                    </a:cubicBezTo>
                    <a:cubicBezTo>
                      <a:pt x="371988" y="690635"/>
                      <a:pt x="366616" y="696008"/>
                      <a:pt x="359989" y="696008"/>
                    </a:cubicBezTo>
                    <a:close/>
                    <a:moveTo>
                      <a:pt x="359989" y="24008"/>
                    </a:moveTo>
                    <a:cubicBezTo>
                      <a:pt x="366616" y="24008"/>
                      <a:pt x="371988" y="29381"/>
                      <a:pt x="371988" y="36007"/>
                    </a:cubicBezTo>
                    <a:cubicBezTo>
                      <a:pt x="371988" y="42634"/>
                      <a:pt x="366616" y="48007"/>
                      <a:pt x="359989" y="48007"/>
                    </a:cubicBezTo>
                    <a:cubicBezTo>
                      <a:pt x="353361" y="48007"/>
                      <a:pt x="347989" y="42634"/>
                      <a:pt x="347989" y="36007"/>
                    </a:cubicBezTo>
                    <a:cubicBezTo>
                      <a:pt x="347989" y="29381"/>
                      <a:pt x="353361" y="24008"/>
                      <a:pt x="359989" y="24008"/>
                    </a:cubicBezTo>
                    <a:close/>
                    <a:moveTo>
                      <a:pt x="327420" y="51104"/>
                    </a:moveTo>
                    <a:cubicBezTo>
                      <a:pt x="333253" y="63843"/>
                      <a:pt x="345977" y="72010"/>
                      <a:pt x="359987" y="72010"/>
                    </a:cubicBezTo>
                    <a:cubicBezTo>
                      <a:pt x="373998" y="72010"/>
                      <a:pt x="386723" y="63841"/>
                      <a:pt x="392555" y="51104"/>
                    </a:cubicBezTo>
                    <a:lnTo>
                      <a:pt x="542219" y="96008"/>
                    </a:lnTo>
                    <a:lnTo>
                      <a:pt x="177757" y="96008"/>
                    </a:lnTo>
                    <a:close/>
                    <a:moveTo>
                      <a:pt x="35989" y="120008"/>
                    </a:moveTo>
                    <a:lnTo>
                      <a:pt x="683989" y="120008"/>
                    </a:lnTo>
                    <a:cubicBezTo>
                      <a:pt x="690616" y="120008"/>
                      <a:pt x="695988" y="125382"/>
                      <a:pt x="695988" y="132008"/>
                    </a:cubicBezTo>
                    <a:cubicBezTo>
                      <a:pt x="695988" y="138636"/>
                      <a:pt x="690616" y="144007"/>
                      <a:pt x="683989" y="144007"/>
                    </a:cubicBezTo>
                    <a:lnTo>
                      <a:pt x="35989" y="144007"/>
                    </a:lnTo>
                    <a:cubicBezTo>
                      <a:pt x="29361" y="144007"/>
                      <a:pt x="23989" y="138634"/>
                      <a:pt x="23989" y="132008"/>
                    </a:cubicBezTo>
                    <a:cubicBezTo>
                      <a:pt x="23988" y="125380"/>
                      <a:pt x="29361" y="120008"/>
                      <a:pt x="35989" y="120008"/>
                    </a:cubicBezTo>
                    <a:close/>
                    <a:moveTo>
                      <a:pt x="671988" y="552008"/>
                    </a:moveTo>
                    <a:lnTo>
                      <a:pt x="47988" y="552008"/>
                    </a:lnTo>
                    <a:lnTo>
                      <a:pt x="47988" y="168008"/>
                    </a:lnTo>
                    <a:lnTo>
                      <a:pt x="671988" y="168008"/>
                    </a:lnTo>
                    <a:close/>
                    <a:moveTo>
                      <a:pt x="683989" y="600008"/>
                    </a:moveTo>
                    <a:lnTo>
                      <a:pt x="35989" y="600008"/>
                    </a:lnTo>
                    <a:cubicBezTo>
                      <a:pt x="29361" y="600008"/>
                      <a:pt x="23989" y="594635"/>
                      <a:pt x="23989" y="588008"/>
                    </a:cubicBezTo>
                    <a:cubicBezTo>
                      <a:pt x="23989" y="581381"/>
                      <a:pt x="29362" y="576009"/>
                      <a:pt x="35989" y="576009"/>
                    </a:cubicBezTo>
                    <a:lnTo>
                      <a:pt x="683989" y="576009"/>
                    </a:lnTo>
                    <a:cubicBezTo>
                      <a:pt x="690616" y="576009"/>
                      <a:pt x="695988" y="581382"/>
                      <a:pt x="695988" y="588008"/>
                    </a:cubicBezTo>
                    <a:cubicBezTo>
                      <a:pt x="695988" y="594636"/>
                      <a:pt x="690616" y="600008"/>
                      <a:pt x="683989" y="600008"/>
                    </a:cubicBez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chemeClr val="bg1"/>
                </a:extrusionClr>
              </a:sp3d>
            </p:spPr>
            <p:txBody>
              <a:bodyPr rtlCol="0" anchor="ctr"/>
              <a:lstStyle/>
              <a:p>
                <a:endParaRPr lang="zh-CN" altLang="en-US">
                  <a:latin typeface="+mj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78B26C6-F84C-C2C8-C8B8-0B1EA4F11162}"/>
                  </a:ext>
                </a:extLst>
              </p:cNvPr>
              <p:cNvSpPr/>
              <p:nvPr/>
            </p:nvSpPr>
            <p:spPr>
              <a:xfrm>
                <a:off x="6480077" y="3585807"/>
                <a:ext cx="311999" cy="348000"/>
              </a:xfrm>
              <a:custGeom>
                <a:avLst/>
                <a:gdLst>
                  <a:gd name="connsiteX0" fmla="*/ 8203 w 311999"/>
                  <a:gd name="connsiteY0" fmla="*/ 347388 h 348000"/>
                  <a:gd name="connsiteX1" fmla="*/ 11995 w 311999"/>
                  <a:gd name="connsiteY1" fmla="*/ 347999 h 348000"/>
                  <a:gd name="connsiteX2" fmla="*/ 21596 w 311999"/>
                  <a:gd name="connsiteY2" fmla="*/ 343200 h 348000"/>
                  <a:gd name="connsiteX3" fmla="*/ 50396 w 311999"/>
                  <a:gd name="connsiteY3" fmla="*/ 304860 h 348000"/>
                  <a:gd name="connsiteX4" fmla="*/ 59996 w 311999"/>
                  <a:gd name="connsiteY4" fmla="*/ 300000 h 348000"/>
                  <a:gd name="connsiteX5" fmla="*/ 88569 w 311999"/>
                  <a:gd name="connsiteY5" fmla="*/ 300000 h 348000"/>
                  <a:gd name="connsiteX6" fmla="*/ 155997 w 311999"/>
                  <a:gd name="connsiteY6" fmla="*/ 336000 h 348000"/>
                  <a:gd name="connsiteX7" fmla="*/ 223425 w 311999"/>
                  <a:gd name="connsiteY7" fmla="*/ 300000 h 348000"/>
                  <a:gd name="connsiteX8" fmla="*/ 251997 w 311999"/>
                  <a:gd name="connsiteY8" fmla="*/ 300000 h 348000"/>
                  <a:gd name="connsiteX9" fmla="*/ 261598 w 311999"/>
                  <a:gd name="connsiteY9" fmla="*/ 304799 h 348000"/>
                  <a:gd name="connsiteX10" fmla="*/ 290398 w 311999"/>
                  <a:gd name="connsiteY10" fmla="*/ 343200 h 348000"/>
                  <a:gd name="connsiteX11" fmla="*/ 299998 w 311999"/>
                  <a:gd name="connsiteY11" fmla="*/ 347999 h 348000"/>
                  <a:gd name="connsiteX12" fmla="*/ 303791 w 311999"/>
                  <a:gd name="connsiteY12" fmla="*/ 347388 h 348000"/>
                  <a:gd name="connsiteX13" fmla="*/ 311999 w 311999"/>
                  <a:gd name="connsiteY13" fmla="*/ 336000 h 348000"/>
                  <a:gd name="connsiteX14" fmla="*/ 311999 w 311999"/>
                  <a:gd name="connsiteY14" fmla="*/ 264839 h 348000"/>
                  <a:gd name="connsiteX15" fmla="*/ 295979 w 311999"/>
                  <a:gd name="connsiteY15" fmla="*/ 234936 h 348000"/>
                  <a:gd name="connsiteX16" fmla="*/ 260400 w 311999"/>
                  <a:gd name="connsiteY16" fmla="*/ 211199 h 348000"/>
                  <a:gd name="connsiteX17" fmla="*/ 264000 w 311999"/>
                  <a:gd name="connsiteY17" fmla="*/ 167999 h 348000"/>
                  <a:gd name="connsiteX18" fmla="*/ 156000 w 311999"/>
                  <a:gd name="connsiteY18" fmla="*/ -1 h 348000"/>
                  <a:gd name="connsiteX19" fmla="*/ 48000 w 311999"/>
                  <a:gd name="connsiteY19" fmla="*/ 167999 h 348000"/>
                  <a:gd name="connsiteX20" fmla="*/ 51600 w 311999"/>
                  <a:gd name="connsiteY20" fmla="*/ 211199 h 348000"/>
                  <a:gd name="connsiteX21" fmla="*/ 16068 w 311999"/>
                  <a:gd name="connsiteY21" fmla="*/ 234899 h 348000"/>
                  <a:gd name="connsiteX22" fmla="*/ 0 w 311999"/>
                  <a:gd name="connsiteY22" fmla="*/ 264839 h 348000"/>
                  <a:gd name="connsiteX23" fmla="*/ 0 w 311999"/>
                  <a:gd name="connsiteY23" fmla="*/ 336000 h 348000"/>
                  <a:gd name="connsiteX24" fmla="*/ 8203 w 311999"/>
                  <a:gd name="connsiteY24" fmla="*/ 347388 h 348000"/>
                  <a:gd name="connsiteX25" fmla="*/ 282716 w 311999"/>
                  <a:gd name="connsiteY25" fmla="*/ 254989 h 348000"/>
                  <a:gd name="connsiteX26" fmla="*/ 287996 w 311999"/>
                  <a:gd name="connsiteY26" fmla="*/ 264889 h 348000"/>
                  <a:gd name="connsiteX27" fmla="*/ 287996 w 311999"/>
                  <a:gd name="connsiteY27" fmla="*/ 300001 h 348000"/>
                  <a:gd name="connsiteX28" fmla="*/ 280796 w 311999"/>
                  <a:gd name="connsiteY28" fmla="*/ 290401 h 348000"/>
                  <a:gd name="connsiteX29" fmla="*/ 251996 w 311999"/>
                  <a:gd name="connsiteY29" fmla="*/ 276001 h 348000"/>
                  <a:gd name="connsiteX30" fmla="*/ 239312 w 311999"/>
                  <a:gd name="connsiteY30" fmla="*/ 276001 h 348000"/>
                  <a:gd name="connsiteX31" fmla="*/ 254911 w 311999"/>
                  <a:gd name="connsiteY31" fmla="*/ 236401 h 348000"/>
                  <a:gd name="connsiteX32" fmla="*/ 155995 w 311999"/>
                  <a:gd name="connsiteY32" fmla="*/ 23999 h 348000"/>
                  <a:gd name="connsiteX33" fmla="*/ 204799 w 311999"/>
                  <a:gd name="connsiteY33" fmla="*/ 60275 h 348000"/>
                  <a:gd name="connsiteX34" fmla="*/ 107192 w 311999"/>
                  <a:gd name="connsiteY34" fmla="*/ 60275 h 348000"/>
                  <a:gd name="connsiteX35" fmla="*/ 155995 w 311999"/>
                  <a:gd name="connsiteY35" fmla="*/ 23999 h 348000"/>
                  <a:gd name="connsiteX36" fmla="*/ 94315 w 311999"/>
                  <a:gd name="connsiteY36" fmla="*/ 80699 h 348000"/>
                  <a:gd name="connsiteX37" fmla="*/ 217675 w 311999"/>
                  <a:gd name="connsiteY37" fmla="*/ 80699 h 348000"/>
                  <a:gd name="connsiteX38" fmla="*/ 239995 w 311999"/>
                  <a:gd name="connsiteY38" fmla="*/ 167999 h 348000"/>
                  <a:gd name="connsiteX39" fmla="*/ 167995 w 311999"/>
                  <a:gd name="connsiteY39" fmla="*/ 310284 h 348000"/>
                  <a:gd name="connsiteX40" fmla="*/ 167995 w 311999"/>
                  <a:gd name="connsiteY40" fmla="*/ 275999 h 348000"/>
                  <a:gd name="connsiteX41" fmla="*/ 155995 w 311999"/>
                  <a:gd name="connsiteY41" fmla="*/ 264000 h 348000"/>
                  <a:gd name="connsiteX42" fmla="*/ 143996 w 311999"/>
                  <a:gd name="connsiteY42" fmla="*/ 275999 h 348000"/>
                  <a:gd name="connsiteX43" fmla="*/ 143996 w 311999"/>
                  <a:gd name="connsiteY43" fmla="*/ 310284 h 348000"/>
                  <a:gd name="connsiteX44" fmla="*/ 71996 w 311999"/>
                  <a:gd name="connsiteY44" fmla="*/ 167999 h 348000"/>
                  <a:gd name="connsiteX45" fmla="*/ 94315 w 311999"/>
                  <a:gd name="connsiteY45" fmla="*/ 80699 h 348000"/>
                  <a:gd name="connsiteX46" fmla="*/ 23995 w 311999"/>
                  <a:gd name="connsiteY46" fmla="*/ 264839 h 348000"/>
                  <a:gd name="connsiteX47" fmla="*/ 29323 w 311999"/>
                  <a:gd name="connsiteY47" fmla="*/ 254903 h 348000"/>
                  <a:gd name="connsiteX48" fmla="*/ 57091 w 311999"/>
                  <a:gd name="connsiteY48" fmla="*/ 236399 h 348000"/>
                  <a:gd name="connsiteX49" fmla="*/ 72691 w 311999"/>
                  <a:gd name="connsiteY49" fmla="*/ 275999 h 348000"/>
                  <a:gd name="connsiteX50" fmla="*/ 59995 w 311999"/>
                  <a:gd name="connsiteY50" fmla="*/ 275999 h 348000"/>
                  <a:gd name="connsiteX51" fmla="*/ 31195 w 311999"/>
                  <a:gd name="connsiteY51" fmla="*/ 290399 h 348000"/>
                  <a:gd name="connsiteX52" fmla="*/ 23995 w 311999"/>
                  <a:gd name="connsiteY52" fmla="*/ 300000 h 3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311999" h="348000">
                    <a:moveTo>
                      <a:pt x="8203" y="347388"/>
                    </a:moveTo>
                    <a:cubicBezTo>
                      <a:pt x="9426" y="347790"/>
                      <a:pt x="10706" y="347997"/>
                      <a:pt x="11995" y="347999"/>
                    </a:cubicBezTo>
                    <a:cubicBezTo>
                      <a:pt x="15773" y="347999"/>
                      <a:pt x="19329" y="346221"/>
                      <a:pt x="21596" y="343200"/>
                    </a:cubicBezTo>
                    <a:lnTo>
                      <a:pt x="50396" y="304860"/>
                    </a:lnTo>
                    <a:cubicBezTo>
                      <a:pt x="52673" y="301844"/>
                      <a:pt x="56216" y="300049"/>
                      <a:pt x="59996" y="300000"/>
                    </a:cubicBezTo>
                    <a:lnTo>
                      <a:pt x="88569" y="300000"/>
                    </a:lnTo>
                    <a:cubicBezTo>
                      <a:pt x="104341" y="321698"/>
                      <a:pt x="129191" y="334966"/>
                      <a:pt x="155997" y="336000"/>
                    </a:cubicBezTo>
                    <a:cubicBezTo>
                      <a:pt x="182801" y="334966"/>
                      <a:pt x="207653" y="321698"/>
                      <a:pt x="223425" y="300000"/>
                    </a:cubicBezTo>
                    <a:lnTo>
                      <a:pt x="251997" y="300000"/>
                    </a:lnTo>
                    <a:cubicBezTo>
                      <a:pt x="255768" y="300028"/>
                      <a:pt x="259313" y="301800"/>
                      <a:pt x="261598" y="304799"/>
                    </a:cubicBezTo>
                    <a:lnTo>
                      <a:pt x="290398" y="343200"/>
                    </a:lnTo>
                    <a:cubicBezTo>
                      <a:pt x="292665" y="346222"/>
                      <a:pt x="296221" y="347999"/>
                      <a:pt x="299998" y="347999"/>
                    </a:cubicBezTo>
                    <a:cubicBezTo>
                      <a:pt x="301286" y="347997"/>
                      <a:pt x="302566" y="347790"/>
                      <a:pt x="303791" y="347388"/>
                    </a:cubicBezTo>
                    <a:cubicBezTo>
                      <a:pt x="308693" y="345755"/>
                      <a:pt x="312001" y="341167"/>
                      <a:pt x="311999" y="336000"/>
                    </a:cubicBezTo>
                    <a:lnTo>
                      <a:pt x="311999" y="264839"/>
                    </a:lnTo>
                    <a:cubicBezTo>
                      <a:pt x="312034" y="252810"/>
                      <a:pt x="306013" y="241570"/>
                      <a:pt x="295979" y="234936"/>
                    </a:cubicBezTo>
                    <a:lnTo>
                      <a:pt x="260400" y="211199"/>
                    </a:lnTo>
                    <a:cubicBezTo>
                      <a:pt x="262776" y="196922"/>
                      <a:pt x="263980" y="182474"/>
                      <a:pt x="264000" y="167999"/>
                    </a:cubicBezTo>
                    <a:cubicBezTo>
                      <a:pt x="264000" y="75263"/>
                      <a:pt x="198647" y="-1"/>
                      <a:pt x="156000" y="-1"/>
                    </a:cubicBezTo>
                    <a:cubicBezTo>
                      <a:pt x="113352" y="-1"/>
                      <a:pt x="48000" y="75263"/>
                      <a:pt x="48000" y="167999"/>
                    </a:cubicBezTo>
                    <a:cubicBezTo>
                      <a:pt x="48019" y="182474"/>
                      <a:pt x="49223" y="196922"/>
                      <a:pt x="51600" y="211199"/>
                    </a:cubicBezTo>
                    <a:lnTo>
                      <a:pt x="16068" y="234899"/>
                    </a:lnTo>
                    <a:cubicBezTo>
                      <a:pt x="6005" y="241529"/>
                      <a:pt x="-36" y="252788"/>
                      <a:pt x="0" y="264839"/>
                    </a:cubicBezTo>
                    <a:lnTo>
                      <a:pt x="0" y="336000"/>
                    </a:lnTo>
                    <a:cubicBezTo>
                      <a:pt x="-5" y="341168"/>
                      <a:pt x="3301" y="345755"/>
                      <a:pt x="8203" y="347388"/>
                    </a:cubicBezTo>
                    <a:close/>
                    <a:moveTo>
                      <a:pt x="282716" y="254989"/>
                    </a:moveTo>
                    <a:cubicBezTo>
                      <a:pt x="286030" y="257189"/>
                      <a:pt x="288014" y="260910"/>
                      <a:pt x="287996" y="264889"/>
                    </a:cubicBezTo>
                    <a:lnTo>
                      <a:pt x="287996" y="300001"/>
                    </a:lnTo>
                    <a:lnTo>
                      <a:pt x="280796" y="290401"/>
                    </a:lnTo>
                    <a:cubicBezTo>
                      <a:pt x="273960" y="281380"/>
                      <a:pt x="263313" y="276057"/>
                      <a:pt x="251996" y="276001"/>
                    </a:cubicBezTo>
                    <a:lnTo>
                      <a:pt x="239312" y="276001"/>
                    </a:lnTo>
                    <a:cubicBezTo>
                      <a:pt x="245924" y="263401"/>
                      <a:pt x="251154" y="250124"/>
                      <a:pt x="254911" y="236401"/>
                    </a:cubicBezTo>
                    <a:close/>
                    <a:moveTo>
                      <a:pt x="155995" y="23999"/>
                    </a:moveTo>
                    <a:cubicBezTo>
                      <a:pt x="169040" y="23999"/>
                      <a:pt x="188107" y="37608"/>
                      <a:pt x="204799" y="60275"/>
                    </a:cubicBezTo>
                    <a:cubicBezTo>
                      <a:pt x="174142" y="75908"/>
                      <a:pt x="137849" y="75908"/>
                      <a:pt x="107192" y="60275"/>
                    </a:cubicBezTo>
                    <a:cubicBezTo>
                      <a:pt x="123884" y="37608"/>
                      <a:pt x="142951" y="23999"/>
                      <a:pt x="155995" y="23999"/>
                    </a:cubicBezTo>
                    <a:close/>
                    <a:moveTo>
                      <a:pt x="94315" y="80699"/>
                    </a:moveTo>
                    <a:cubicBezTo>
                      <a:pt x="132905" y="101096"/>
                      <a:pt x="179083" y="101096"/>
                      <a:pt x="217675" y="80699"/>
                    </a:cubicBezTo>
                    <a:cubicBezTo>
                      <a:pt x="232217" y="107507"/>
                      <a:pt x="239885" y="137502"/>
                      <a:pt x="239995" y="167999"/>
                    </a:cubicBezTo>
                    <a:cubicBezTo>
                      <a:pt x="239995" y="239076"/>
                      <a:pt x="208075" y="299927"/>
                      <a:pt x="167995" y="310284"/>
                    </a:cubicBezTo>
                    <a:lnTo>
                      <a:pt x="167995" y="275999"/>
                    </a:lnTo>
                    <a:cubicBezTo>
                      <a:pt x="167995" y="269372"/>
                      <a:pt x="162623" y="264000"/>
                      <a:pt x="155995" y="264000"/>
                    </a:cubicBezTo>
                    <a:cubicBezTo>
                      <a:pt x="149368" y="264000"/>
                      <a:pt x="143996" y="269373"/>
                      <a:pt x="143996" y="275999"/>
                    </a:cubicBezTo>
                    <a:lnTo>
                      <a:pt x="143996" y="310284"/>
                    </a:lnTo>
                    <a:cubicBezTo>
                      <a:pt x="103916" y="299928"/>
                      <a:pt x="71996" y="239076"/>
                      <a:pt x="71996" y="167999"/>
                    </a:cubicBezTo>
                    <a:cubicBezTo>
                      <a:pt x="72106" y="137502"/>
                      <a:pt x="79774" y="107508"/>
                      <a:pt x="94315" y="80699"/>
                    </a:cubicBezTo>
                    <a:close/>
                    <a:moveTo>
                      <a:pt x="23995" y="264839"/>
                    </a:moveTo>
                    <a:cubicBezTo>
                      <a:pt x="23982" y="260842"/>
                      <a:pt x="25985" y="257105"/>
                      <a:pt x="29323" y="254903"/>
                    </a:cubicBezTo>
                    <a:lnTo>
                      <a:pt x="57091" y="236399"/>
                    </a:lnTo>
                    <a:cubicBezTo>
                      <a:pt x="60849" y="250123"/>
                      <a:pt x="66080" y="263401"/>
                      <a:pt x="72691" y="275999"/>
                    </a:cubicBezTo>
                    <a:lnTo>
                      <a:pt x="59995" y="275999"/>
                    </a:lnTo>
                    <a:cubicBezTo>
                      <a:pt x="48678" y="276056"/>
                      <a:pt x="38031" y="281378"/>
                      <a:pt x="31195" y="290399"/>
                    </a:cubicBezTo>
                    <a:lnTo>
                      <a:pt x="23995" y="300000"/>
                    </a:ln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chemeClr val="bg1"/>
                </a:extrusionClr>
              </a:sp3d>
            </p:spPr>
            <p:txBody>
              <a:bodyPr rtlCol="0" anchor="ctr"/>
              <a:lstStyle/>
              <a:p>
                <a:endParaRPr lang="zh-CN" altLang="en-US">
                  <a:latin typeface="+mj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48FBAB89-1606-C017-5A4D-60001AEDE15C}"/>
                  </a:ext>
                </a:extLst>
              </p:cNvPr>
              <p:cNvSpPr/>
              <p:nvPr/>
            </p:nvSpPr>
            <p:spPr>
              <a:xfrm>
                <a:off x="6588073" y="3717809"/>
                <a:ext cx="95999" cy="95999"/>
              </a:xfrm>
              <a:custGeom>
                <a:avLst/>
                <a:gdLst>
                  <a:gd name="connsiteX0" fmla="*/ 48000 w 95999"/>
                  <a:gd name="connsiteY0" fmla="*/ 95998 h 95999"/>
                  <a:gd name="connsiteX1" fmla="*/ 95999 w 95999"/>
                  <a:gd name="connsiteY1" fmla="*/ 47999 h 95999"/>
                  <a:gd name="connsiteX2" fmla="*/ 48000 w 95999"/>
                  <a:gd name="connsiteY2" fmla="*/ -1 h 95999"/>
                  <a:gd name="connsiteX3" fmla="*/ 0 w 95999"/>
                  <a:gd name="connsiteY3" fmla="*/ 47999 h 95999"/>
                  <a:gd name="connsiteX4" fmla="*/ 48000 w 95999"/>
                  <a:gd name="connsiteY4" fmla="*/ 95998 h 95999"/>
                  <a:gd name="connsiteX5" fmla="*/ 48000 w 95999"/>
                  <a:gd name="connsiteY5" fmla="*/ 23998 h 95999"/>
                  <a:gd name="connsiteX6" fmla="*/ 72000 w 95999"/>
                  <a:gd name="connsiteY6" fmla="*/ 47999 h 95999"/>
                  <a:gd name="connsiteX7" fmla="*/ 48000 w 95999"/>
                  <a:gd name="connsiteY7" fmla="*/ 71999 h 95999"/>
                  <a:gd name="connsiteX8" fmla="*/ 23999 w 95999"/>
                  <a:gd name="connsiteY8" fmla="*/ 47999 h 95999"/>
                  <a:gd name="connsiteX9" fmla="*/ 48000 w 95999"/>
                  <a:gd name="connsiteY9" fmla="*/ 23998 h 9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999" h="95999">
                    <a:moveTo>
                      <a:pt x="48000" y="95998"/>
                    </a:moveTo>
                    <a:cubicBezTo>
                      <a:pt x="74509" y="95998"/>
                      <a:pt x="95999" y="74508"/>
                      <a:pt x="95999" y="47999"/>
                    </a:cubicBezTo>
                    <a:cubicBezTo>
                      <a:pt x="95999" y="21489"/>
                      <a:pt x="74509" y="-1"/>
                      <a:pt x="48000" y="-1"/>
                    </a:cubicBezTo>
                    <a:cubicBezTo>
                      <a:pt x="21490" y="-1"/>
                      <a:pt x="0" y="21489"/>
                      <a:pt x="0" y="47999"/>
                    </a:cubicBezTo>
                    <a:cubicBezTo>
                      <a:pt x="-1" y="74508"/>
                      <a:pt x="21489" y="95998"/>
                      <a:pt x="48000" y="95998"/>
                    </a:cubicBezTo>
                    <a:close/>
                    <a:moveTo>
                      <a:pt x="48000" y="23998"/>
                    </a:moveTo>
                    <a:cubicBezTo>
                      <a:pt x="61255" y="23998"/>
                      <a:pt x="72000" y="34743"/>
                      <a:pt x="72000" y="47999"/>
                    </a:cubicBezTo>
                    <a:cubicBezTo>
                      <a:pt x="72000" y="61254"/>
                      <a:pt x="61255" y="71999"/>
                      <a:pt x="48000" y="71999"/>
                    </a:cubicBezTo>
                    <a:cubicBezTo>
                      <a:pt x="34744" y="71999"/>
                      <a:pt x="23999" y="61254"/>
                      <a:pt x="23999" y="47999"/>
                    </a:cubicBezTo>
                    <a:cubicBezTo>
                      <a:pt x="23999" y="34743"/>
                      <a:pt x="34744" y="23998"/>
                      <a:pt x="48000" y="23998"/>
                    </a:cubicBezTo>
                    <a:close/>
                  </a:path>
                </a:pathLst>
              </a:custGeom>
              <a:grpFill/>
              <a:ln w="1395" cap="flat">
                <a:noFill/>
                <a:prstDash val="solid"/>
                <a:miter/>
              </a:ln>
              <a:sp3d>
                <a:extrusionClr>
                  <a:schemeClr val="bg1"/>
                </a:extrusionClr>
              </a:sp3d>
            </p:spPr>
            <p:txBody>
              <a:bodyPr rtlCol="0" anchor="ctr"/>
              <a:lstStyle/>
              <a:p>
                <a:endParaRPr lang="zh-CN" altLang="en-US">
                  <a:latin typeface="+mj-lt"/>
                </a:endParaRPr>
              </a:p>
            </p:txBody>
          </p:sp>
        </p:grp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F3013F07-2F79-AAE2-6EE3-0838D9DDE53B}"/>
              </a:ext>
            </a:extLst>
          </p:cNvPr>
          <p:cNvSpPr/>
          <p:nvPr/>
        </p:nvSpPr>
        <p:spPr>
          <a:xfrm>
            <a:off x="6910108" y="3590879"/>
            <a:ext cx="1107996" cy="461665"/>
          </a:xfrm>
          <a:prstGeom prst="rect">
            <a:avLst/>
          </a:prstGeom>
          <a:scene3d>
            <a:camera prst="orthographicFront">
              <a:rot lat="0" lon="900000" rev="0"/>
            </a:camera>
            <a:lightRig rig="threePt" dir="t"/>
          </a:scene3d>
        </p:spPr>
        <p:txBody>
          <a:bodyPr wrap="none">
            <a:spAutoFit/>
            <a:scene3d>
              <a:camera prst="perspectiveFront" fov="5400000">
                <a:rot lat="0" lon="1200000" rev="0"/>
              </a:camera>
              <a:lightRig rig="threePt" dir="t"/>
            </a:scene3d>
          </a:bodyPr>
          <a:lstStyle/>
          <a:p>
            <a:r>
              <a:rPr lang="zh-CN" altLang="en-US" sz="2400">
                <a:gradFill>
                  <a:gsLst>
                    <a:gs pos="699">
                      <a:srgbClr val="FFE89F"/>
                    </a:gs>
                    <a:gs pos="100000">
                      <a:srgbClr val="FFE709"/>
                    </a:gs>
                  </a:gsLst>
                  <a:lin ang="81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小标题</a:t>
            </a:r>
            <a:endParaRPr lang="zh-CN" altLang="en-US" sz="2400" dirty="0">
              <a:gradFill>
                <a:gsLst>
                  <a:gs pos="699">
                    <a:srgbClr val="FFE89F"/>
                  </a:gs>
                  <a:gs pos="100000">
                    <a:srgbClr val="FFE709"/>
                  </a:gs>
                </a:gsLst>
                <a:lin ang="81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B3634FEB-C2BF-E45F-017A-422DD909C513}"/>
              </a:ext>
            </a:extLst>
          </p:cNvPr>
          <p:cNvSpPr/>
          <p:nvPr/>
        </p:nvSpPr>
        <p:spPr>
          <a:xfrm>
            <a:off x="6638901" y="4009156"/>
            <a:ext cx="1869433" cy="1249188"/>
          </a:xfrm>
          <a:prstGeom prst="rect">
            <a:avLst/>
          </a:prstGeom>
        </p:spPr>
        <p:txBody>
          <a:bodyPr wrap="square">
            <a:spAutoFit/>
            <a:scene3d>
              <a:camera prst="perspectiveAbove">
                <a:rot lat="0" lon="0" rev="0"/>
              </a:camera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ea typeface="汉仪正圆-75W" panose="00020600040101010101" charset="-122"/>
                <a:sym typeface="汉仪雅酷黑 65W" panose="020B0604020202020204" pitchFamily="34" charset="-122"/>
              </a:rPr>
              <a:t>请在文本框中填写内容，请在文本框中填写内容，请在文本框中填写内容</a:t>
            </a:r>
            <a:endParaRPr lang="zh-CN" altLang="en-US" sz="1600">
              <a:solidFill>
                <a:schemeClr val="bg1"/>
              </a:solidFill>
              <a:ea typeface="汉仪正圆-75W" panose="00020600040101010101" charset="-122"/>
              <a:sym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7B7B15-B861-DA6A-065B-694116D8EB7A}"/>
              </a:ext>
            </a:extLst>
          </p:cNvPr>
          <p:cNvGrpSpPr/>
          <p:nvPr/>
        </p:nvGrpSpPr>
        <p:grpSpPr>
          <a:xfrm>
            <a:off x="9302720" y="2015383"/>
            <a:ext cx="2079288" cy="3628998"/>
            <a:chOff x="9302720" y="2015383"/>
            <a:chExt cx="2079288" cy="3628998"/>
          </a:xfrm>
          <a:scene3d>
            <a:camera prst="perspectiveLeft"/>
            <a:lightRig rig="threePt" dir="t"/>
          </a:scene3d>
        </p:grpSpPr>
        <p:grpSp>
          <p:nvGrpSpPr>
            <p:cNvPr id="21" name="Group 26">
              <a:extLst>
                <a:ext uri="{FF2B5EF4-FFF2-40B4-BE49-F238E27FC236}">
                  <a16:creationId xmlns:a16="http://schemas.microsoft.com/office/drawing/2014/main" id="{89FB9C03-2B61-B5E7-B144-EBD1CD59A449}"/>
                </a:ext>
              </a:extLst>
            </p:cNvPr>
            <p:cNvGrpSpPr/>
            <p:nvPr/>
          </p:nvGrpSpPr>
          <p:grpSpPr>
            <a:xfrm>
              <a:off x="10406685" y="3989946"/>
              <a:ext cx="432573" cy="430887"/>
              <a:chOff x="5624513" y="4544950"/>
              <a:chExt cx="381000" cy="379515"/>
            </a:xfrm>
            <a:solidFill>
              <a:schemeClr val="accent2"/>
            </a:solidFill>
          </p:grpSpPr>
          <p:sp>
            <p:nvSpPr>
              <p:cNvPr id="22" name="Freeform 13">
                <a:extLst>
                  <a:ext uri="{FF2B5EF4-FFF2-40B4-BE49-F238E27FC236}">
                    <a16:creationId xmlns:a16="http://schemas.microsoft.com/office/drawing/2014/main" id="{7468FB18-9FCE-362D-DC01-E9B137DC2B68}"/>
                  </a:ext>
                </a:extLst>
              </p:cNvPr>
              <p:cNvSpPr/>
              <p:nvPr/>
            </p:nvSpPr>
            <p:spPr bwMode="auto">
              <a:xfrm>
                <a:off x="5686426" y="4718010"/>
                <a:ext cx="247650" cy="206455"/>
              </a:xfrm>
              <a:custGeom>
                <a:avLst/>
                <a:gdLst>
                  <a:gd name="T0" fmla="*/ 9600 w 12799"/>
                  <a:gd name="T1" fmla="*/ 9396 h 10669"/>
                  <a:gd name="T2" fmla="*/ 1280 w 12799"/>
                  <a:gd name="T3" fmla="*/ 9396 h 10669"/>
                  <a:gd name="T4" fmla="*/ 1280 w 12799"/>
                  <a:gd name="T5" fmla="*/ 3407 h 10669"/>
                  <a:gd name="T6" fmla="*/ 3197 w 12799"/>
                  <a:gd name="T7" fmla="*/ 3407 h 10669"/>
                  <a:gd name="T8" fmla="*/ 4620 w 12799"/>
                  <a:gd name="T9" fmla="*/ 2133 h 10669"/>
                  <a:gd name="T10" fmla="*/ 640 w 12799"/>
                  <a:gd name="T11" fmla="*/ 2133 h 10669"/>
                  <a:gd name="T12" fmla="*/ 0 w 12799"/>
                  <a:gd name="T13" fmla="*/ 2770 h 10669"/>
                  <a:gd name="T14" fmla="*/ 0 w 12799"/>
                  <a:gd name="T15" fmla="*/ 10032 h 10669"/>
                  <a:gd name="T16" fmla="*/ 640 w 12799"/>
                  <a:gd name="T17" fmla="*/ 10669 h 10669"/>
                  <a:gd name="T18" fmla="*/ 10240 w 12799"/>
                  <a:gd name="T19" fmla="*/ 10669 h 10669"/>
                  <a:gd name="T20" fmla="*/ 10880 w 12799"/>
                  <a:gd name="T21" fmla="*/ 10032 h 10669"/>
                  <a:gd name="T22" fmla="*/ 10880 w 12799"/>
                  <a:gd name="T23" fmla="*/ 6400 h 10669"/>
                  <a:gd name="T24" fmla="*/ 9600 w 12799"/>
                  <a:gd name="T25" fmla="*/ 7447 h 10669"/>
                  <a:gd name="T26" fmla="*/ 9600 w 12799"/>
                  <a:gd name="T27" fmla="*/ 9396 h 10669"/>
                  <a:gd name="T28" fmla="*/ 8533 w 12799"/>
                  <a:gd name="T29" fmla="*/ 4266 h 10669"/>
                  <a:gd name="T30" fmla="*/ 8533 w 12799"/>
                  <a:gd name="T31" fmla="*/ 6396 h 10669"/>
                  <a:gd name="T32" fmla="*/ 12799 w 12799"/>
                  <a:gd name="T33" fmla="*/ 3213 h 10669"/>
                  <a:gd name="T34" fmla="*/ 8533 w 12799"/>
                  <a:gd name="T35" fmla="*/ 0 h 10669"/>
                  <a:gd name="T36" fmla="*/ 8533 w 12799"/>
                  <a:gd name="T37" fmla="*/ 1990 h 10669"/>
                  <a:gd name="T38" fmla="*/ 3200 w 12799"/>
                  <a:gd name="T39" fmla="*/ 7466 h 10669"/>
                  <a:gd name="T40" fmla="*/ 8533 w 12799"/>
                  <a:gd name="T41" fmla="*/ 4266 h 10669"/>
                  <a:gd name="T42" fmla="*/ 8533 w 12799"/>
                  <a:gd name="T43" fmla="*/ 4266 h 10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799" h="10669">
                    <a:moveTo>
                      <a:pt x="9600" y="9396"/>
                    </a:moveTo>
                    <a:lnTo>
                      <a:pt x="1280" y="9396"/>
                    </a:lnTo>
                    <a:lnTo>
                      <a:pt x="1280" y="3407"/>
                    </a:lnTo>
                    <a:lnTo>
                      <a:pt x="3197" y="3407"/>
                    </a:lnTo>
                    <a:cubicBezTo>
                      <a:pt x="3197" y="3407"/>
                      <a:pt x="3667" y="2750"/>
                      <a:pt x="4620" y="2133"/>
                    </a:cubicBezTo>
                    <a:lnTo>
                      <a:pt x="640" y="2133"/>
                    </a:lnTo>
                    <a:cubicBezTo>
                      <a:pt x="287" y="2133"/>
                      <a:pt x="0" y="2416"/>
                      <a:pt x="0" y="2770"/>
                    </a:cubicBezTo>
                    <a:lnTo>
                      <a:pt x="0" y="10032"/>
                    </a:lnTo>
                    <a:cubicBezTo>
                      <a:pt x="0" y="10382"/>
                      <a:pt x="287" y="10669"/>
                      <a:pt x="640" y="10669"/>
                    </a:cubicBezTo>
                    <a:lnTo>
                      <a:pt x="10240" y="10669"/>
                    </a:lnTo>
                    <a:cubicBezTo>
                      <a:pt x="10593" y="10669"/>
                      <a:pt x="10880" y="10386"/>
                      <a:pt x="10880" y="10032"/>
                    </a:cubicBezTo>
                    <a:lnTo>
                      <a:pt x="10880" y="6400"/>
                    </a:lnTo>
                    <a:lnTo>
                      <a:pt x="9600" y="7447"/>
                    </a:lnTo>
                    <a:lnTo>
                      <a:pt x="9600" y="9396"/>
                    </a:lnTo>
                    <a:close/>
                    <a:moveTo>
                      <a:pt x="8533" y="4266"/>
                    </a:moveTo>
                    <a:lnTo>
                      <a:pt x="8533" y="6396"/>
                    </a:lnTo>
                    <a:lnTo>
                      <a:pt x="12799" y="3213"/>
                    </a:lnTo>
                    <a:lnTo>
                      <a:pt x="8533" y="0"/>
                    </a:lnTo>
                    <a:lnTo>
                      <a:pt x="8533" y="1990"/>
                    </a:lnTo>
                    <a:cubicBezTo>
                      <a:pt x="3373" y="1990"/>
                      <a:pt x="3200" y="7466"/>
                      <a:pt x="3200" y="7466"/>
                    </a:cubicBezTo>
                    <a:cubicBezTo>
                      <a:pt x="4660" y="5083"/>
                      <a:pt x="5733" y="4266"/>
                      <a:pt x="8533" y="4266"/>
                    </a:cubicBezTo>
                    <a:close/>
                    <a:moveTo>
                      <a:pt x="8533" y="4266"/>
                    </a:move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accent2"/>
                  </a:solidFill>
                  <a:latin typeface="汉仪正圆-75W" panose="00020600040101010101" charset="-122"/>
                  <a:ea typeface="汉仪正圆-75W" panose="00020600040101010101" charset="-122"/>
                  <a:cs typeface="汉仪雅酷黑 65W" panose="020B0604020202020204" pitchFamily="34" charset="-122"/>
                </a:endParaRPr>
              </a:p>
            </p:txBody>
          </p:sp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D263AFD5-FCBD-963B-6E8B-80E2BAE4EC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4513" y="4544950"/>
                <a:ext cx="381000" cy="317624"/>
              </a:xfrm>
              <a:custGeom>
                <a:avLst/>
                <a:gdLst>
                  <a:gd name="T0" fmla="*/ 9600 w 12799"/>
                  <a:gd name="T1" fmla="*/ 9396 h 10669"/>
                  <a:gd name="T2" fmla="*/ 1280 w 12799"/>
                  <a:gd name="T3" fmla="*/ 9396 h 10669"/>
                  <a:gd name="T4" fmla="*/ 1280 w 12799"/>
                  <a:gd name="T5" fmla="*/ 3407 h 10669"/>
                  <a:gd name="T6" fmla="*/ 3197 w 12799"/>
                  <a:gd name="T7" fmla="*/ 3407 h 10669"/>
                  <a:gd name="T8" fmla="*/ 4620 w 12799"/>
                  <a:gd name="T9" fmla="*/ 2133 h 10669"/>
                  <a:gd name="T10" fmla="*/ 640 w 12799"/>
                  <a:gd name="T11" fmla="*/ 2133 h 10669"/>
                  <a:gd name="T12" fmla="*/ 0 w 12799"/>
                  <a:gd name="T13" fmla="*/ 2770 h 10669"/>
                  <a:gd name="T14" fmla="*/ 0 w 12799"/>
                  <a:gd name="T15" fmla="*/ 10032 h 10669"/>
                  <a:gd name="T16" fmla="*/ 640 w 12799"/>
                  <a:gd name="T17" fmla="*/ 10669 h 10669"/>
                  <a:gd name="T18" fmla="*/ 10240 w 12799"/>
                  <a:gd name="T19" fmla="*/ 10669 h 10669"/>
                  <a:gd name="T20" fmla="*/ 10880 w 12799"/>
                  <a:gd name="T21" fmla="*/ 10032 h 10669"/>
                  <a:gd name="T22" fmla="*/ 10880 w 12799"/>
                  <a:gd name="T23" fmla="*/ 6400 h 10669"/>
                  <a:gd name="T24" fmla="*/ 9600 w 12799"/>
                  <a:gd name="T25" fmla="*/ 7447 h 10669"/>
                  <a:gd name="T26" fmla="*/ 9600 w 12799"/>
                  <a:gd name="T27" fmla="*/ 9396 h 10669"/>
                  <a:gd name="T28" fmla="*/ 8533 w 12799"/>
                  <a:gd name="T29" fmla="*/ 4266 h 10669"/>
                  <a:gd name="T30" fmla="*/ 8533 w 12799"/>
                  <a:gd name="T31" fmla="*/ 6396 h 10669"/>
                  <a:gd name="T32" fmla="*/ 12799 w 12799"/>
                  <a:gd name="T33" fmla="*/ 3213 h 10669"/>
                  <a:gd name="T34" fmla="*/ 8533 w 12799"/>
                  <a:gd name="T35" fmla="*/ 0 h 10669"/>
                  <a:gd name="T36" fmla="*/ 8533 w 12799"/>
                  <a:gd name="T37" fmla="*/ 1990 h 10669"/>
                  <a:gd name="T38" fmla="*/ 3200 w 12799"/>
                  <a:gd name="T39" fmla="*/ 7466 h 10669"/>
                  <a:gd name="T40" fmla="*/ 8533 w 12799"/>
                  <a:gd name="T41" fmla="*/ 4266 h 10669"/>
                  <a:gd name="T42" fmla="*/ 8533 w 12799"/>
                  <a:gd name="T43" fmla="*/ 4266 h 10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799" h="10669">
                    <a:moveTo>
                      <a:pt x="9600" y="9396"/>
                    </a:moveTo>
                    <a:lnTo>
                      <a:pt x="1280" y="9396"/>
                    </a:lnTo>
                    <a:lnTo>
                      <a:pt x="1280" y="3407"/>
                    </a:lnTo>
                    <a:lnTo>
                      <a:pt x="3197" y="3407"/>
                    </a:lnTo>
                    <a:cubicBezTo>
                      <a:pt x="3197" y="3407"/>
                      <a:pt x="3667" y="2750"/>
                      <a:pt x="4620" y="2133"/>
                    </a:cubicBezTo>
                    <a:lnTo>
                      <a:pt x="640" y="2133"/>
                    </a:lnTo>
                    <a:cubicBezTo>
                      <a:pt x="287" y="2133"/>
                      <a:pt x="0" y="2416"/>
                      <a:pt x="0" y="2770"/>
                    </a:cubicBezTo>
                    <a:lnTo>
                      <a:pt x="0" y="10032"/>
                    </a:lnTo>
                    <a:cubicBezTo>
                      <a:pt x="0" y="10382"/>
                      <a:pt x="287" y="10669"/>
                      <a:pt x="640" y="10669"/>
                    </a:cubicBezTo>
                    <a:lnTo>
                      <a:pt x="10240" y="10669"/>
                    </a:lnTo>
                    <a:cubicBezTo>
                      <a:pt x="10593" y="10669"/>
                      <a:pt x="10880" y="10386"/>
                      <a:pt x="10880" y="10032"/>
                    </a:cubicBezTo>
                    <a:lnTo>
                      <a:pt x="10880" y="6400"/>
                    </a:lnTo>
                    <a:lnTo>
                      <a:pt x="9600" y="7447"/>
                    </a:lnTo>
                    <a:lnTo>
                      <a:pt x="9600" y="9396"/>
                    </a:lnTo>
                    <a:close/>
                    <a:moveTo>
                      <a:pt x="8533" y="4266"/>
                    </a:moveTo>
                    <a:lnTo>
                      <a:pt x="8533" y="6396"/>
                    </a:lnTo>
                    <a:lnTo>
                      <a:pt x="12799" y="3213"/>
                    </a:lnTo>
                    <a:lnTo>
                      <a:pt x="8533" y="0"/>
                    </a:lnTo>
                    <a:lnTo>
                      <a:pt x="8533" y="1990"/>
                    </a:lnTo>
                    <a:cubicBezTo>
                      <a:pt x="3373" y="1990"/>
                      <a:pt x="3200" y="7466"/>
                      <a:pt x="3200" y="7466"/>
                    </a:cubicBezTo>
                    <a:cubicBezTo>
                      <a:pt x="4660" y="5083"/>
                      <a:pt x="5733" y="4266"/>
                      <a:pt x="8533" y="4266"/>
                    </a:cubicBezTo>
                    <a:close/>
                    <a:moveTo>
                      <a:pt x="8533" y="4266"/>
                    </a:move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accent2"/>
                  </a:solidFill>
                  <a:latin typeface="汉仪正圆-75W" panose="00020600040101010101" charset="-122"/>
                  <a:ea typeface="汉仪正圆-75W" panose="00020600040101010101" charset="-122"/>
                  <a:cs typeface="汉仪雅酷黑 65W" panose="020B0604020202020204" pitchFamily="34" charset="-122"/>
                </a:endParaRPr>
              </a:p>
            </p:txBody>
          </p:sp>
        </p:grp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C6979803-35A4-0754-FF91-AB5003A262B5}"/>
                </a:ext>
              </a:extLst>
            </p:cNvPr>
            <p:cNvSpPr/>
            <p:nvPr/>
          </p:nvSpPr>
          <p:spPr>
            <a:xfrm>
              <a:off x="9302720" y="2015383"/>
              <a:ext cx="2079288" cy="362899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0DA9FC"/>
                </a:gs>
                <a:gs pos="100000">
                  <a:srgbClr val="0D94FD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ea typeface="汉仪正圆-75W" panose="00020600040101010101" charset="-122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5657A00-9F67-489B-FF00-74FEAB99F925}"/>
                </a:ext>
              </a:extLst>
            </p:cNvPr>
            <p:cNvGrpSpPr/>
            <p:nvPr/>
          </p:nvGrpSpPr>
          <p:grpSpPr>
            <a:xfrm>
              <a:off x="9890923" y="2388449"/>
              <a:ext cx="1031524" cy="1031522"/>
              <a:chOff x="9771782" y="2639359"/>
              <a:chExt cx="1258591" cy="1258591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71C501A5-0F97-F563-03F7-EB8A023B10F1}"/>
                  </a:ext>
                </a:extLst>
              </p:cNvPr>
              <p:cNvSpPr/>
              <p:nvPr/>
            </p:nvSpPr>
            <p:spPr>
              <a:xfrm>
                <a:off x="9771782" y="2639359"/>
                <a:ext cx="1258591" cy="125859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  <a:sp3d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77" name="图形 53">
                <a:extLst>
                  <a:ext uri="{FF2B5EF4-FFF2-40B4-BE49-F238E27FC236}">
                    <a16:creationId xmlns:a16="http://schemas.microsoft.com/office/drawing/2014/main" id="{16D94062-551E-0174-A847-0E2B6207C5B8}"/>
                  </a:ext>
                </a:extLst>
              </p:cNvPr>
              <p:cNvGrpSpPr/>
              <p:nvPr/>
            </p:nvGrpSpPr>
            <p:grpSpPr>
              <a:xfrm>
                <a:off x="10048226" y="2915720"/>
                <a:ext cx="705702" cy="705868"/>
                <a:chOff x="8162687" y="1375885"/>
                <a:chExt cx="719988" cy="720158"/>
              </a:xfrm>
              <a:solidFill>
                <a:schemeClr val="bg1"/>
              </a:solidFill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BE85E5A7-149F-0EFD-F800-DF61E002E400}"/>
                    </a:ext>
                  </a:extLst>
                </p:cNvPr>
                <p:cNvSpPr/>
                <p:nvPr/>
              </p:nvSpPr>
              <p:spPr>
                <a:xfrm>
                  <a:off x="8162687" y="1375885"/>
                  <a:ext cx="719988" cy="720158"/>
                </a:xfrm>
                <a:custGeom>
                  <a:avLst/>
                  <a:gdLst>
                    <a:gd name="connsiteX0" fmla="*/ 719989 w 719988"/>
                    <a:gd name="connsiteY0" fmla="*/ 132008 h 720158"/>
                    <a:gd name="connsiteX1" fmla="*/ 683989 w 719988"/>
                    <a:gd name="connsiteY1" fmla="*/ 96008 h 720158"/>
                    <a:gd name="connsiteX2" fmla="*/ 625753 w 719988"/>
                    <a:gd name="connsiteY2" fmla="*/ 96008 h 720158"/>
                    <a:gd name="connsiteX3" fmla="*/ 394608 w 719988"/>
                    <a:gd name="connsiteY3" fmla="*/ 26660 h 720158"/>
                    <a:gd name="connsiteX4" fmla="*/ 359989 w 719988"/>
                    <a:gd name="connsiteY4" fmla="*/ -1 h 720158"/>
                    <a:gd name="connsiteX5" fmla="*/ 325368 w 719988"/>
                    <a:gd name="connsiteY5" fmla="*/ 26660 h 720158"/>
                    <a:gd name="connsiteX6" fmla="*/ 94224 w 719988"/>
                    <a:gd name="connsiteY6" fmla="*/ 96008 h 720158"/>
                    <a:gd name="connsiteX7" fmla="*/ 35989 w 719988"/>
                    <a:gd name="connsiteY7" fmla="*/ 96008 h 720158"/>
                    <a:gd name="connsiteX8" fmla="*/ 523 w 719988"/>
                    <a:gd name="connsiteY8" fmla="*/ 125837 h 720158"/>
                    <a:gd name="connsiteX9" fmla="*/ 23988 w 719988"/>
                    <a:gd name="connsiteY9" fmla="*/ 165800 h 720158"/>
                    <a:gd name="connsiteX10" fmla="*/ 23988 w 719988"/>
                    <a:gd name="connsiteY10" fmla="*/ 554216 h 720158"/>
                    <a:gd name="connsiteX11" fmla="*/ 523 w 719988"/>
                    <a:gd name="connsiteY11" fmla="*/ 594179 h 720158"/>
                    <a:gd name="connsiteX12" fmla="*/ 35987 w 719988"/>
                    <a:gd name="connsiteY12" fmla="*/ 624008 h 720158"/>
                    <a:gd name="connsiteX13" fmla="*/ 347988 w 719988"/>
                    <a:gd name="connsiteY13" fmla="*/ 624008 h 720158"/>
                    <a:gd name="connsiteX14" fmla="*/ 347988 w 719988"/>
                    <a:gd name="connsiteY14" fmla="*/ 650217 h 720158"/>
                    <a:gd name="connsiteX15" fmla="*/ 324506 w 719988"/>
                    <a:gd name="connsiteY15" fmla="*/ 690246 h 720158"/>
                    <a:gd name="connsiteX16" fmla="*/ 359987 w 719988"/>
                    <a:gd name="connsiteY16" fmla="*/ 720158 h 720158"/>
                    <a:gd name="connsiteX17" fmla="*/ 395468 w 719988"/>
                    <a:gd name="connsiteY17" fmla="*/ 690246 h 720158"/>
                    <a:gd name="connsiteX18" fmla="*/ 371987 w 719988"/>
                    <a:gd name="connsiteY18" fmla="*/ 650217 h 720158"/>
                    <a:gd name="connsiteX19" fmla="*/ 371987 w 719988"/>
                    <a:gd name="connsiteY19" fmla="*/ 624008 h 720158"/>
                    <a:gd name="connsiteX20" fmla="*/ 683987 w 719988"/>
                    <a:gd name="connsiteY20" fmla="*/ 624008 h 720158"/>
                    <a:gd name="connsiteX21" fmla="*/ 719452 w 719988"/>
                    <a:gd name="connsiteY21" fmla="*/ 594179 h 720158"/>
                    <a:gd name="connsiteX22" fmla="*/ 695987 w 719988"/>
                    <a:gd name="connsiteY22" fmla="*/ 554216 h 720158"/>
                    <a:gd name="connsiteX23" fmla="*/ 695987 w 719988"/>
                    <a:gd name="connsiteY23" fmla="*/ 165800 h 720158"/>
                    <a:gd name="connsiteX24" fmla="*/ 719989 w 719988"/>
                    <a:gd name="connsiteY24" fmla="*/ 132008 h 720158"/>
                    <a:gd name="connsiteX25" fmla="*/ 359989 w 719988"/>
                    <a:gd name="connsiteY25" fmla="*/ 696008 h 720158"/>
                    <a:gd name="connsiteX26" fmla="*/ 347989 w 719988"/>
                    <a:gd name="connsiteY26" fmla="*/ 684009 h 720158"/>
                    <a:gd name="connsiteX27" fmla="*/ 359989 w 719988"/>
                    <a:gd name="connsiteY27" fmla="*/ 672009 h 720158"/>
                    <a:gd name="connsiteX28" fmla="*/ 371988 w 719988"/>
                    <a:gd name="connsiteY28" fmla="*/ 684009 h 720158"/>
                    <a:gd name="connsiteX29" fmla="*/ 359989 w 719988"/>
                    <a:gd name="connsiteY29" fmla="*/ 696008 h 720158"/>
                    <a:gd name="connsiteX30" fmla="*/ 359989 w 719988"/>
                    <a:gd name="connsiteY30" fmla="*/ 24008 h 720158"/>
                    <a:gd name="connsiteX31" fmla="*/ 371988 w 719988"/>
                    <a:gd name="connsiteY31" fmla="*/ 36007 h 720158"/>
                    <a:gd name="connsiteX32" fmla="*/ 359989 w 719988"/>
                    <a:gd name="connsiteY32" fmla="*/ 48007 h 720158"/>
                    <a:gd name="connsiteX33" fmla="*/ 347989 w 719988"/>
                    <a:gd name="connsiteY33" fmla="*/ 36007 h 720158"/>
                    <a:gd name="connsiteX34" fmla="*/ 359989 w 719988"/>
                    <a:gd name="connsiteY34" fmla="*/ 24008 h 720158"/>
                    <a:gd name="connsiteX35" fmla="*/ 327420 w 719988"/>
                    <a:gd name="connsiteY35" fmla="*/ 51104 h 720158"/>
                    <a:gd name="connsiteX36" fmla="*/ 359987 w 719988"/>
                    <a:gd name="connsiteY36" fmla="*/ 72010 h 720158"/>
                    <a:gd name="connsiteX37" fmla="*/ 392555 w 719988"/>
                    <a:gd name="connsiteY37" fmla="*/ 51104 h 720158"/>
                    <a:gd name="connsiteX38" fmla="*/ 542219 w 719988"/>
                    <a:gd name="connsiteY38" fmla="*/ 96008 h 720158"/>
                    <a:gd name="connsiteX39" fmla="*/ 177757 w 719988"/>
                    <a:gd name="connsiteY39" fmla="*/ 96008 h 720158"/>
                    <a:gd name="connsiteX40" fmla="*/ 35989 w 719988"/>
                    <a:gd name="connsiteY40" fmla="*/ 120008 h 720158"/>
                    <a:gd name="connsiteX41" fmla="*/ 683989 w 719988"/>
                    <a:gd name="connsiteY41" fmla="*/ 120008 h 720158"/>
                    <a:gd name="connsiteX42" fmla="*/ 695988 w 719988"/>
                    <a:gd name="connsiteY42" fmla="*/ 132008 h 720158"/>
                    <a:gd name="connsiteX43" fmla="*/ 683989 w 719988"/>
                    <a:gd name="connsiteY43" fmla="*/ 144007 h 720158"/>
                    <a:gd name="connsiteX44" fmla="*/ 35989 w 719988"/>
                    <a:gd name="connsiteY44" fmla="*/ 144007 h 720158"/>
                    <a:gd name="connsiteX45" fmla="*/ 23989 w 719988"/>
                    <a:gd name="connsiteY45" fmla="*/ 132008 h 720158"/>
                    <a:gd name="connsiteX46" fmla="*/ 35989 w 719988"/>
                    <a:gd name="connsiteY46" fmla="*/ 120008 h 720158"/>
                    <a:gd name="connsiteX47" fmla="*/ 671988 w 719988"/>
                    <a:gd name="connsiteY47" fmla="*/ 552008 h 720158"/>
                    <a:gd name="connsiteX48" fmla="*/ 47988 w 719988"/>
                    <a:gd name="connsiteY48" fmla="*/ 552008 h 720158"/>
                    <a:gd name="connsiteX49" fmla="*/ 47988 w 719988"/>
                    <a:gd name="connsiteY49" fmla="*/ 168008 h 720158"/>
                    <a:gd name="connsiteX50" fmla="*/ 671988 w 719988"/>
                    <a:gd name="connsiteY50" fmla="*/ 168008 h 720158"/>
                    <a:gd name="connsiteX51" fmla="*/ 683989 w 719988"/>
                    <a:gd name="connsiteY51" fmla="*/ 600008 h 720158"/>
                    <a:gd name="connsiteX52" fmla="*/ 35989 w 719988"/>
                    <a:gd name="connsiteY52" fmla="*/ 600008 h 720158"/>
                    <a:gd name="connsiteX53" fmla="*/ 23989 w 719988"/>
                    <a:gd name="connsiteY53" fmla="*/ 588008 h 720158"/>
                    <a:gd name="connsiteX54" fmla="*/ 35989 w 719988"/>
                    <a:gd name="connsiteY54" fmla="*/ 576009 h 720158"/>
                    <a:gd name="connsiteX55" fmla="*/ 683989 w 719988"/>
                    <a:gd name="connsiteY55" fmla="*/ 576009 h 720158"/>
                    <a:gd name="connsiteX56" fmla="*/ 695988 w 719988"/>
                    <a:gd name="connsiteY56" fmla="*/ 588008 h 720158"/>
                    <a:gd name="connsiteX57" fmla="*/ 683989 w 719988"/>
                    <a:gd name="connsiteY57" fmla="*/ 600008 h 720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719988" h="720158">
                      <a:moveTo>
                        <a:pt x="719989" y="132008"/>
                      </a:moveTo>
                      <a:cubicBezTo>
                        <a:pt x="719989" y="112126"/>
                        <a:pt x="703870" y="96008"/>
                        <a:pt x="683989" y="96008"/>
                      </a:cubicBezTo>
                      <a:lnTo>
                        <a:pt x="625753" y="96008"/>
                      </a:lnTo>
                      <a:lnTo>
                        <a:pt x="394608" y="26660"/>
                      </a:lnTo>
                      <a:cubicBezTo>
                        <a:pt x="390457" y="10945"/>
                        <a:pt x="376242" y="-1"/>
                        <a:pt x="359989" y="-1"/>
                      </a:cubicBezTo>
                      <a:cubicBezTo>
                        <a:pt x="343735" y="-1"/>
                        <a:pt x="329521" y="10945"/>
                        <a:pt x="325368" y="26660"/>
                      </a:cubicBezTo>
                      <a:lnTo>
                        <a:pt x="94224" y="96008"/>
                      </a:lnTo>
                      <a:lnTo>
                        <a:pt x="35989" y="96008"/>
                      </a:lnTo>
                      <a:cubicBezTo>
                        <a:pt x="18475" y="95974"/>
                        <a:pt x="3492" y="108578"/>
                        <a:pt x="523" y="125837"/>
                      </a:cubicBezTo>
                      <a:cubicBezTo>
                        <a:pt x="-2446" y="143096"/>
                        <a:pt x="7469" y="159981"/>
                        <a:pt x="23988" y="165800"/>
                      </a:cubicBezTo>
                      <a:lnTo>
                        <a:pt x="23988" y="554216"/>
                      </a:lnTo>
                      <a:cubicBezTo>
                        <a:pt x="7469" y="560034"/>
                        <a:pt x="-2444" y="576919"/>
                        <a:pt x="523" y="594179"/>
                      </a:cubicBezTo>
                      <a:cubicBezTo>
                        <a:pt x="3490" y="611439"/>
                        <a:pt x="18474" y="624042"/>
                        <a:pt x="35987" y="624008"/>
                      </a:cubicBezTo>
                      <a:lnTo>
                        <a:pt x="347988" y="624008"/>
                      </a:lnTo>
                      <a:lnTo>
                        <a:pt x="347988" y="650217"/>
                      </a:lnTo>
                      <a:cubicBezTo>
                        <a:pt x="331457" y="656061"/>
                        <a:pt x="321542" y="672964"/>
                        <a:pt x="324506" y="690246"/>
                      </a:cubicBezTo>
                      <a:cubicBezTo>
                        <a:pt x="327471" y="707527"/>
                        <a:pt x="342454" y="720158"/>
                        <a:pt x="359987" y="720158"/>
                      </a:cubicBezTo>
                      <a:cubicBezTo>
                        <a:pt x="377520" y="720158"/>
                        <a:pt x="392504" y="707527"/>
                        <a:pt x="395468" y="690246"/>
                      </a:cubicBezTo>
                      <a:cubicBezTo>
                        <a:pt x="398433" y="672964"/>
                        <a:pt x="388517" y="656061"/>
                        <a:pt x="371987" y="650217"/>
                      </a:cubicBezTo>
                      <a:lnTo>
                        <a:pt x="371987" y="624008"/>
                      </a:lnTo>
                      <a:lnTo>
                        <a:pt x="683987" y="624008"/>
                      </a:lnTo>
                      <a:cubicBezTo>
                        <a:pt x="701501" y="624042"/>
                        <a:pt x="716484" y="611438"/>
                        <a:pt x="719452" y="594179"/>
                      </a:cubicBezTo>
                      <a:cubicBezTo>
                        <a:pt x="722419" y="576920"/>
                        <a:pt x="712506" y="560035"/>
                        <a:pt x="695987" y="554216"/>
                      </a:cubicBezTo>
                      <a:lnTo>
                        <a:pt x="695987" y="165800"/>
                      </a:lnTo>
                      <a:cubicBezTo>
                        <a:pt x="710321" y="160733"/>
                        <a:pt x="719925" y="147209"/>
                        <a:pt x="719989" y="132008"/>
                      </a:cubicBezTo>
                      <a:close/>
                      <a:moveTo>
                        <a:pt x="359989" y="696008"/>
                      </a:moveTo>
                      <a:cubicBezTo>
                        <a:pt x="353361" y="696008"/>
                        <a:pt x="347989" y="690637"/>
                        <a:pt x="347989" y="684009"/>
                      </a:cubicBezTo>
                      <a:cubicBezTo>
                        <a:pt x="347989" y="677381"/>
                        <a:pt x="353361" y="672009"/>
                        <a:pt x="359989" y="672009"/>
                      </a:cubicBezTo>
                      <a:cubicBezTo>
                        <a:pt x="366616" y="672009"/>
                        <a:pt x="371988" y="677383"/>
                        <a:pt x="371988" y="684009"/>
                      </a:cubicBezTo>
                      <a:cubicBezTo>
                        <a:pt x="371988" y="690635"/>
                        <a:pt x="366616" y="696008"/>
                        <a:pt x="359989" y="696008"/>
                      </a:cubicBezTo>
                      <a:close/>
                      <a:moveTo>
                        <a:pt x="359989" y="24008"/>
                      </a:moveTo>
                      <a:cubicBezTo>
                        <a:pt x="366616" y="24008"/>
                        <a:pt x="371988" y="29381"/>
                        <a:pt x="371988" y="36007"/>
                      </a:cubicBezTo>
                      <a:cubicBezTo>
                        <a:pt x="371988" y="42634"/>
                        <a:pt x="366616" y="48007"/>
                        <a:pt x="359989" y="48007"/>
                      </a:cubicBezTo>
                      <a:cubicBezTo>
                        <a:pt x="353361" y="48007"/>
                        <a:pt x="347989" y="42634"/>
                        <a:pt x="347989" y="36007"/>
                      </a:cubicBezTo>
                      <a:cubicBezTo>
                        <a:pt x="347989" y="29381"/>
                        <a:pt x="353361" y="24008"/>
                        <a:pt x="359989" y="24008"/>
                      </a:cubicBezTo>
                      <a:close/>
                      <a:moveTo>
                        <a:pt x="327420" y="51104"/>
                      </a:moveTo>
                      <a:cubicBezTo>
                        <a:pt x="333253" y="63843"/>
                        <a:pt x="345977" y="72010"/>
                        <a:pt x="359987" y="72010"/>
                      </a:cubicBezTo>
                      <a:cubicBezTo>
                        <a:pt x="373998" y="72010"/>
                        <a:pt x="386723" y="63841"/>
                        <a:pt x="392555" y="51104"/>
                      </a:cubicBezTo>
                      <a:lnTo>
                        <a:pt x="542219" y="96008"/>
                      </a:lnTo>
                      <a:lnTo>
                        <a:pt x="177757" y="96008"/>
                      </a:lnTo>
                      <a:close/>
                      <a:moveTo>
                        <a:pt x="35989" y="120008"/>
                      </a:moveTo>
                      <a:lnTo>
                        <a:pt x="683989" y="120008"/>
                      </a:lnTo>
                      <a:cubicBezTo>
                        <a:pt x="690616" y="120008"/>
                        <a:pt x="695988" y="125382"/>
                        <a:pt x="695988" y="132008"/>
                      </a:cubicBezTo>
                      <a:cubicBezTo>
                        <a:pt x="695988" y="138636"/>
                        <a:pt x="690616" y="144007"/>
                        <a:pt x="683989" y="144007"/>
                      </a:cubicBezTo>
                      <a:lnTo>
                        <a:pt x="35989" y="144007"/>
                      </a:lnTo>
                      <a:cubicBezTo>
                        <a:pt x="29361" y="144007"/>
                        <a:pt x="23989" y="138634"/>
                        <a:pt x="23989" y="132008"/>
                      </a:cubicBezTo>
                      <a:cubicBezTo>
                        <a:pt x="23988" y="125380"/>
                        <a:pt x="29361" y="120008"/>
                        <a:pt x="35989" y="120008"/>
                      </a:cubicBezTo>
                      <a:close/>
                      <a:moveTo>
                        <a:pt x="671988" y="552008"/>
                      </a:moveTo>
                      <a:lnTo>
                        <a:pt x="47988" y="552008"/>
                      </a:lnTo>
                      <a:lnTo>
                        <a:pt x="47988" y="168008"/>
                      </a:lnTo>
                      <a:lnTo>
                        <a:pt x="671988" y="168008"/>
                      </a:lnTo>
                      <a:close/>
                      <a:moveTo>
                        <a:pt x="683989" y="600008"/>
                      </a:moveTo>
                      <a:lnTo>
                        <a:pt x="35989" y="600008"/>
                      </a:lnTo>
                      <a:cubicBezTo>
                        <a:pt x="29361" y="600008"/>
                        <a:pt x="23989" y="594635"/>
                        <a:pt x="23989" y="588008"/>
                      </a:cubicBezTo>
                      <a:cubicBezTo>
                        <a:pt x="23989" y="581381"/>
                        <a:pt x="29362" y="576009"/>
                        <a:pt x="35989" y="576009"/>
                      </a:cubicBezTo>
                      <a:lnTo>
                        <a:pt x="683989" y="576009"/>
                      </a:lnTo>
                      <a:cubicBezTo>
                        <a:pt x="690616" y="576009"/>
                        <a:pt x="695988" y="581382"/>
                        <a:pt x="695988" y="588008"/>
                      </a:cubicBezTo>
                      <a:cubicBezTo>
                        <a:pt x="695988" y="594636"/>
                        <a:pt x="690616" y="600008"/>
                        <a:pt x="683989" y="600008"/>
                      </a:cubicBezTo>
                      <a:close/>
                    </a:path>
                  </a:pathLst>
                </a:custGeom>
                <a:grpFill/>
                <a:ln w="1395" cap="flat">
                  <a:noFill/>
                  <a:prstDash val="solid"/>
                  <a:miter/>
                </a:ln>
                <a:sp3d>
                  <a:extrusionClr>
                    <a:schemeClr val="bg1"/>
                  </a:extrusionClr>
                </a:sp3d>
              </p:spPr>
              <p:txBody>
                <a:bodyPr rtlCol="0" anchor="ctr"/>
                <a:lstStyle/>
                <a:p>
                  <a:endParaRPr lang="zh-CN" altLang="en-US">
                    <a:latin typeface="+mj-lt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DD158FD4-004F-49EE-8D7D-5897C63FAEF1}"/>
                    </a:ext>
                  </a:extLst>
                </p:cNvPr>
                <p:cNvSpPr/>
                <p:nvPr/>
              </p:nvSpPr>
              <p:spPr>
                <a:xfrm>
                  <a:off x="8294675" y="1615864"/>
                  <a:ext cx="143971" cy="240030"/>
                </a:xfrm>
                <a:custGeom>
                  <a:avLst/>
                  <a:gdLst>
                    <a:gd name="connsiteX0" fmla="*/ 72000 w 143971"/>
                    <a:gd name="connsiteY0" fmla="*/ 240029 h 240030"/>
                    <a:gd name="connsiteX1" fmla="*/ 141252 w 143971"/>
                    <a:gd name="connsiteY1" fmla="*/ 187610 h 240030"/>
                    <a:gd name="connsiteX2" fmla="*/ 109680 w 143971"/>
                    <a:gd name="connsiteY2" fmla="*/ 106697 h 240030"/>
                    <a:gd name="connsiteX3" fmla="*/ 125954 w 143971"/>
                    <a:gd name="connsiteY3" fmla="*/ 33756 h 240030"/>
                    <a:gd name="connsiteX4" fmla="*/ 58520 w 143971"/>
                    <a:gd name="connsiteY4" fmla="*/ 1539 h 240030"/>
                    <a:gd name="connsiteX5" fmla="*/ 12000 w 143971"/>
                    <a:gd name="connsiteY5" fmla="*/ 60030 h 240030"/>
                    <a:gd name="connsiteX6" fmla="*/ 23999 w 143971"/>
                    <a:gd name="connsiteY6" fmla="*/ 72030 h 240030"/>
                    <a:gd name="connsiteX7" fmla="*/ 35999 w 143971"/>
                    <a:gd name="connsiteY7" fmla="*/ 60030 h 240030"/>
                    <a:gd name="connsiteX8" fmla="*/ 71999 w 143971"/>
                    <a:gd name="connsiteY8" fmla="*/ 24030 h 240030"/>
                    <a:gd name="connsiteX9" fmla="*/ 107999 w 143971"/>
                    <a:gd name="connsiteY9" fmla="*/ 60030 h 240030"/>
                    <a:gd name="connsiteX10" fmla="*/ 71999 w 143971"/>
                    <a:gd name="connsiteY10" fmla="*/ 96030 h 240030"/>
                    <a:gd name="connsiteX11" fmla="*/ 59999 w 143971"/>
                    <a:gd name="connsiteY11" fmla="*/ 108030 h 240030"/>
                    <a:gd name="connsiteX12" fmla="*/ 71999 w 143971"/>
                    <a:gd name="connsiteY12" fmla="*/ 120030 h 240030"/>
                    <a:gd name="connsiteX13" fmla="*/ 119998 w 143971"/>
                    <a:gd name="connsiteY13" fmla="*/ 168029 h 240030"/>
                    <a:gd name="connsiteX14" fmla="*/ 71999 w 143971"/>
                    <a:gd name="connsiteY14" fmla="*/ 216029 h 240030"/>
                    <a:gd name="connsiteX15" fmla="*/ 23999 w 143971"/>
                    <a:gd name="connsiteY15" fmla="*/ 168029 h 240030"/>
                    <a:gd name="connsiteX16" fmla="*/ 12000 w 143971"/>
                    <a:gd name="connsiteY16" fmla="*/ 156030 h 240030"/>
                    <a:gd name="connsiteX17" fmla="*/ 0 w 143971"/>
                    <a:gd name="connsiteY17" fmla="*/ 168029 h 240030"/>
                    <a:gd name="connsiteX18" fmla="*/ 72000 w 143971"/>
                    <a:gd name="connsiteY18" fmla="*/ 240029 h 240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43971" h="240030">
                      <a:moveTo>
                        <a:pt x="72000" y="240029"/>
                      </a:moveTo>
                      <a:cubicBezTo>
                        <a:pt x="104210" y="240014"/>
                        <a:pt x="132493" y="218606"/>
                        <a:pt x="141252" y="187610"/>
                      </a:cubicBezTo>
                      <a:cubicBezTo>
                        <a:pt x="150012" y="156613"/>
                        <a:pt x="137118" y="123569"/>
                        <a:pt x="109680" y="106697"/>
                      </a:cubicBezTo>
                      <a:cubicBezTo>
                        <a:pt x="131434" y="89143"/>
                        <a:pt x="138184" y="58891"/>
                        <a:pt x="125954" y="33756"/>
                      </a:cubicBezTo>
                      <a:cubicBezTo>
                        <a:pt x="113725" y="8619"/>
                        <a:pt x="85759" y="-4741"/>
                        <a:pt x="58520" y="1539"/>
                      </a:cubicBezTo>
                      <a:cubicBezTo>
                        <a:pt x="31281" y="7819"/>
                        <a:pt x="11988" y="32077"/>
                        <a:pt x="12000" y="60030"/>
                      </a:cubicBezTo>
                      <a:cubicBezTo>
                        <a:pt x="12000" y="66658"/>
                        <a:pt x="17373" y="72030"/>
                        <a:pt x="23999" y="72030"/>
                      </a:cubicBezTo>
                      <a:cubicBezTo>
                        <a:pt x="30627" y="72030"/>
                        <a:pt x="35999" y="66657"/>
                        <a:pt x="35999" y="60030"/>
                      </a:cubicBezTo>
                      <a:cubicBezTo>
                        <a:pt x="35999" y="40149"/>
                        <a:pt x="52117" y="24030"/>
                        <a:pt x="71999" y="24030"/>
                      </a:cubicBezTo>
                      <a:cubicBezTo>
                        <a:pt x="91880" y="24030"/>
                        <a:pt x="107999" y="40149"/>
                        <a:pt x="107999" y="60030"/>
                      </a:cubicBezTo>
                      <a:cubicBezTo>
                        <a:pt x="107999" y="79913"/>
                        <a:pt x="91880" y="96030"/>
                        <a:pt x="71999" y="96030"/>
                      </a:cubicBezTo>
                      <a:cubicBezTo>
                        <a:pt x="65371" y="96030"/>
                        <a:pt x="59999" y="101404"/>
                        <a:pt x="59999" y="108030"/>
                      </a:cubicBezTo>
                      <a:cubicBezTo>
                        <a:pt x="59999" y="114658"/>
                        <a:pt x="65372" y="120030"/>
                        <a:pt x="71999" y="120030"/>
                      </a:cubicBezTo>
                      <a:cubicBezTo>
                        <a:pt x="98508" y="120030"/>
                        <a:pt x="119998" y="141520"/>
                        <a:pt x="119998" y="168029"/>
                      </a:cubicBezTo>
                      <a:cubicBezTo>
                        <a:pt x="119998" y="194538"/>
                        <a:pt x="98508" y="216029"/>
                        <a:pt x="71999" y="216029"/>
                      </a:cubicBezTo>
                      <a:cubicBezTo>
                        <a:pt x="45489" y="216029"/>
                        <a:pt x="23999" y="194538"/>
                        <a:pt x="23999" y="168029"/>
                      </a:cubicBezTo>
                      <a:cubicBezTo>
                        <a:pt x="23999" y="161401"/>
                        <a:pt x="18626" y="156030"/>
                        <a:pt x="12000" y="156030"/>
                      </a:cubicBezTo>
                      <a:cubicBezTo>
                        <a:pt x="5372" y="156030"/>
                        <a:pt x="0" y="161401"/>
                        <a:pt x="0" y="168029"/>
                      </a:cubicBezTo>
                      <a:cubicBezTo>
                        <a:pt x="41" y="207777"/>
                        <a:pt x="32252" y="239988"/>
                        <a:pt x="72000" y="240029"/>
                      </a:cubicBezTo>
                      <a:close/>
                    </a:path>
                  </a:pathLst>
                </a:custGeom>
                <a:grpFill/>
                <a:ln w="1395" cap="flat">
                  <a:noFill/>
                  <a:prstDash val="solid"/>
                  <a:miter/>
                </a:ln>
                <a:sp3d>
                  <a:extrusionClr>
                    <a:schemeClr val="bg1"/>
                  </a:extrusionClr>
                </a:sp3d>
              </p:spPr>
              <p:txBody>
                <a:bodyPr rtlCol="0" anchor="ctr"/>
                <a:lstStyle/>
                <a:p>
                  <a:endParaRPr lang="zh-CN" altLang="en-US">
                    <a:latin typeface="+mj-lt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A1949E16-10F4-517B-D07F-B76B77747961}"/>
                    </a:ext>
                  </a:extLst>
                </p:cNvPr>
                <p:cNvSpPr/>
                <p:nvPr/>
              </p:nvSpPr>
              <p:spPr>
                <a:xfrm>
                  <a:off x="8606670" y="1615885"/>
                  <a:ext cx="144003" cy="240007"/>
                </a:xfrm>
                <a:custGeom>
                  <a:avLst/>
                  <a:gdLst>
                    <a:gd name="connsiteX0" fmla="*/ 12005 w 144003"/>
                    <a:gd name="connsiteY0" fmla="*/ 156007 h 240007"/>
                    <a:gd name="connsiteX1" fmla="*/ 84005 w 144003"/>
                    <a:gd name="connsiteY1" fmla="*/ 156007 h 240007"/>
                    <a:gd name="connsiteX2" fmla="*/ 84005 w 144003"/>
                    <a:gd name="connsiteY2" fmla="*/ 228007 h 240007"/>
                    <a:gd name="connsiteX3" fmla="*/ 96004 w 144003"/>
                    <a:gd name="connsiteY3" fmla="*/ 240006 h 240007"/>
                    <a:gd name="connsiteX4" fmla="*/ 108004 w 144003"/>
                    <a:gd name="connsiteY4" fmla="*/ 228007 h 240007"/>
                    <a:gd name="connsiteX5" fmla="*/ 108004 w 144003"/>
                    <a:gd name="connsiteY5" fmla="*/ 156007 h 240007"/>
                    <a:gd name="connsiteX6" fmla="*/ 132004 w 144003"/>
                    <a:gd name="connsiteY6" fmla="*/ 156007 h 240007"/>
                    <a:gd name="connsiteX7" fmla="*/ 144004 w 144003"/>
                    <a:gd name="connsiteY7" fmla="*/ 144007 h 240007"/>
                    <a:gd name="connsiteX8" fmla="*/ 132004 w 144003"/>
                    <a:gd name="connsiteY8" fmla="*/ 132008 h 240007"/>
                    <a:gd name="connsiteX9" fmla="*/ 108004 w 144003"/>
                    <a:gd name="connsiteY9" fmla="*/ 132008 h 240007"/>
                    <a:gd name="connsiteX10" fmla="*/ 108004 w 144003"/>
                    <a:gd name="connsiteY10" fmla="*/ 12008 h 240007"/>
                    <a:gd name="connsiteX11" fmla="*/ 99360 w 144003"/>
                    <a:gd name="connsiteY11" fmla="*/ 478 h 240007"/>
                    <a:gd name="connsiteX12" fmla="*/ 85877 w 144003"/>
                    <a:gd name="connsiteY12" fmla="*/ 5563 h 240007"/>
                    <a:gd name="connsiteX13" fmla="*/ 1877 w 144003"/>
                    <a:gd name="connsiteY13" fmla="*/ 137564 h 240007"/>
                    <a:gd name="connsiteX14" fmla="*/ 1482 w 144003"/>
                    <a:gd name="connsiteY14" fmla="*/ 149784 h 240007"/>
                    <a:gd name="connsiteX15" fmla="*/ 12005 w 144003"/>
                    <a:gd name="connsiteY15" fmla="*/ 156007 h 240007"/>
                    <a:gd name="connsiteX16" fmla="*/ 84005 w 144003"/>
                    <a:gd name="connsiteY16" fmla="*/ 53216 h 240007"/>
                    <a:gd name="connsiteX17" fmla="*/ 84005 w 144003"/>
                    <a:gd name="connsiteY17" fmla="*/ 132008 h 240007"/>
                    <a:gd name="connsiteX18" fmla="*/ 33857 w 144003"/>
                    <a:gd name="connsiteY18" fmla="*/ 132008 h 24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44003" h="240007">
                      <a:moveTo>
                        <a:pt x="12005" y="156007"/>
                      </a:moveTo>
                      <a:lnTo>
                        <a:pt x="84005" y="156007"/>
                      </a:lnTo>
                      <a:lnTo>
                        <a:pt x="84005" y="228007"/>
                      </a:lnTo>
                      <a:cubicBezTo>
                        <a:pt x="84005" y="234635"/>
                        <a:pt x="89377" y="240006"/>
                        <a:pt x="96004" y="240006"/>
                      </a:cubicBezTo>
                      <a:cubicBezTo>
                        <a:pt x="102632" y="240006"/>
                        <a:pt x="108004" y="234633"/>
                        <a:pt x="108004" y="228007"/>
                      </a:cubicBezTo>
                      <a:lnTo>
                        <a:pt x="108004" y="156007"/>
                      </a:lnTo>
                      <a:lnTo>
                        <a:pt x="132004" y="156007"/>
                      </a:lnTo>
                      <a:cubicBezTo>
                        <a:pt x="138632" y="156007"/>
                        <a:pt x="144004" y="150635"/>
                        <a:pt x="144004" y="144007"/>
                      </a:cubicBezTo>
                      <a:cubicBezTo>
                        <a:pt x="144004" y="137380"/>
                        <a:pt x="138632" y="132008"/>
                        <a:pt x="132004" y="132008"/>
                      </a:cubicBezTo>
                      <a:lnTo>
                        <a:pt x="108004" y="132008"/>
                      </a:lnTo>
                      <a:lnTo>
                        <a:pt x="108004" y="12008"/>
                      </a:lnTo>
                      <a:cubicBezTo>
                        <a:pt x="108008" y="6670"/>
                        <a:pt x="104484" y="1972"/>
                        <a:pt x="99360" y="478"/>
                      </a:cubicBezTo>
                      <a:cubicBezTo>
                        <a:pt x="94234" y="-1014"/>
                        <a:pt x="88740" y="1058"/>
                        <a:pt x="85877" y="5563"/>
                      </a:cubicBezTo>
                      <a:lnTo>
                        <a:pt x="1877" y="137564"/>
                      </a:lnTo>
                      <a:cubicBezTo>
                        <a:pt x="-476" y="141260"/>
                        <a:pt x="-627" y="145944"/>
                        <a:pt x="1482" y="149784"/>
                      </a:cubicBezTo>
                      <a:cubicBezTo>
                        <a:pt x="3591" y="153623"/>
                        <a:pt x="7624" y="156010"/>
                        <a:pt x="12005" y="156007"/>
                      </a:cubicBezTo>
                      <a:close/>
                      <a:moveTo>
                        <a:pt x="84005" y="53216"/>
                      </a:moveTo>
                      <a:lnTo>
                        <a:pt x="84005" y="132008"/>
                      </a:lnTo>
                      <a:lnTo>
                        <a:pt x="33857" y="132008"/>
                      </a:lnTo>
                      <a:close/>
                    </a:path>
                  </a:pathLst>
                </a:custGeom>
                <a:grpFill/>
                <a:ln w="1395" cap="flat">
                  <a:noFill/>
                  <a:prstDash val="solid"/>
                  <a:miter/>
                </a:ln>
                <a:sp3d>
                  <a:extrusionClr>
                    <a:schemeClr val="bg1"/>
                  </a:extrusionClr>
                </a:sp3d>
              </p:spPr>
              <p:txBody>
                <a:bodyPr rtlCol="0" anchor="ctr"/>
                <a:lstStyle/>
                <a:p>
                  <a:endParaRPr lang="zh-CN" altLang="en-US">
                    <a:latin typeface="+mj-lt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A8DB87E7-38A8-DC1E-76ED-F0698365F630}"/>
                    </a:ext>
                  </a:extLst>
                </p:cNvPr>
                <p:cNvSpPr/>
                <p:nvPr/>
              </p:nvSpPr>
              <p:spPr>
                <a:xfrm>
                  <a:off x="8474676" y="1687895"/>
                  <a:ext cx="95999" cy="95999"/>
                </a:xfrm>
                <a:custGeom>
                  <a:avLst/>
                  <a:gdLst>
                    <a:gd name="connsiteX0" fmla="*/ 12000 w 95999"/>
                    <a:gd name="connsiteY0" fmla="*/ 59998 h 95999"/>
                    <a:gd name="connsiteX1" fmla="*/ 36000 w 95999"/>
                    <a:gd name="connsiteY1" fmla="*/ 59998 h 95999"/>
                    <a:gd name="connsiteX2" fmla="*/ 36000 w 95999"/>
                    <a:gd name="connsiteY2" fmla="*/ 83999 h 95999"/>
                    <a:gd name="connsiteX3" fmla="*/ 48000 w 95999"/>
                    <a:gd name="connsiteY3" fmla="*/ 95998 h 95999"/>
                    <a:gd name="connsiteX4" fmla="*/ 59999 w 95999"/>
                    <a:gd name="connsiteY4" fmla="*/ 83999 h 95999"/>
                    <a:gd name="connsiteX5" fmla="*/ 59999 w 95999"/>
                    <a:gd name="connsiteY5" fmla="*/ 59998 h 95999"/>
                    <a:gd name="connsiteX6" fmla="*/ 84000 w 95999"/>
                    <a:gd name="connsiteY6" fmla="*/ 59998 h 95999"/>
                    <a:gd name="connsiteX7" fmla="*/ 95999 w 95999"/>
                    <a:gd name="connsiteY7" fmla="*/ 47999 h 95999"/>
                    <a:gd name="connsiteX8" fmla="*/ 84000 w 95999"/>
                    <a:gd name="connsiteY8" fmla="*/ 35999 h 95999"/>
                    <a:gd name="connsiteX9" fmla="*/ 59999 w 95999"/>
                    <a:gd name="connsiteY9" fmla="*/ 35999 h 95999"/>
                    <a:gd name="connsiteX10" fmla="*/ 59999 w 95999"/>
                    <a:gd name="connsiteY10" fmla="*/ 11999 h 95999"/>
                    <a:gd name="connsiteX11" fmla="*/ 48000 w 95999"/>
                    <a:gd name="connsiteY11" fmla="*/ -1 h 95999"/>
                    <a:gd name="connsiteX12" fmla="*/ 36000 w 95999"/>
                    <a:gd name="connsiteY12" fmla="*/ 11999 h 95999"/>
                    <a:gd name="connsiteX13" fmla="*/ 36000 w 95999"/>
                    <a:gd name="connsiteY13" fmla="*/ 35999 h 95999"/>
                    <a:gd name="connsiteX14" fmla="*/ 12000 w 95999"/>
                    <a:gd name="connsiteY14" fmla="*/ 35999 h 95999"/>
                    <a:gd name="connsiteX15" fmla="*/ 0 w 95999"/>
                    <a:gd name="connsiteY15" fmla="*/ 47999 h 95999"/>
                    <a:gd name="connsiteX16" fmla="*/ 12000 w 95999"/>
                    <a:gd name="connsiteY16" fmla="*/ 59998 h 95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5999" h="95999">
                      <a:moveTo>
                        <a:pt x="12000" y="59998"/>
                      </a:moveTo>
                      <a:lnTo>
                        <a:pt x="36000" y="59998"/>
                      </a:lnTo>
                      <a:lnTo>
                        <a:pt x="36000" y="83999"/>
                      </a:lnTo>
                      <a:cubicBezTo>
                        <a:pt x="36000" y="90626"/>
                        <a:pt x="41372" y="95998"/>
                        <a:pt x="48000" y="95998"/>
                      </a:cubicBezTo>
                      <a:cubicBezTo>
                        <a:pt x="54627" y="95998"/>
                        <a:pt x="59999" y="90626"/>
                        <a:pt x="59999" y="83999"/>
                      </a:cubicBezTo>
                      <a:lnTo>
                        <a:pt x="59999" y="59998"/>
                      </a:lnTo>
                      <a:lnTo>
                        <a:pt x="84000" y="59998"/>
                      </a:lnTo>
                      <a:cubicBezTo>
                        <a:pt x="90627" y="59998"/>
                        <a:pt x="95999" y="54626"/>
                        <a:pt x="95999" y="47999"/>
                      </a:cubicBezTo>
                      <a:cubicBezTo>
                        <a:pt x="95999" y="41371"/>
                        <a:pt x="90627" y="35999"/>
                        <a:pt x="84000" y="35999"/>
                      </a:cubicBezTo>
                      <a:lnTo>
                        <a:pt x="59999" y="35999"/>
                      </a:lnTo>
                      <a:lnTo>
                        <a:pt x="59999" y="11999"/>
                      </a:lnTo>
                      <a:cubicBezTo>
                        <a:pt x="59999" y="5371"/>
                        <a:pt x="54627" y="-1"/>
                        <a:pt x="48000" y="-1"/>
                      </a:cubicBezTo>
                      <a:cubicBezTo>
                        <a:pt x="41372" y="-1"/>
                        <a:pt x="36000" y="5372"/>
                        <a:pt x="36000" y="11999"/>
                      </a:cubicBezTo>
                      <a:lnTo>
                        <a:pt x="36000" y="35999"/>
                      </a:lnTo>
                      <a:lnTo>
                        <a:pt x="12000" y="35999"/>
                      </a:lnTo>
                      <a:cubicBezTo>
                        <a:pt x="5372" y="35999"/>
                        <a:pt x="0" y="41371"/>
                        <a:pt x="0" y="47999"/>
                      </a:cubicBezTo>
                      <a:cubicBezTo>
                        <a:pt x="0" y="54626"/>
                        <a:pt x="5372" y="59998"/>
                        <a:pt x="12000" y="59998"/>
                      </a:cubicBezTo>
                      <a:close/>
                    </a:path>
                  </a:pathLst>
                </a:custGeom>
                <a:grpFill/>
                <a:ln w="1395" cap="flat">
                  <a:noFill/>
                  <a:prstDash val="solid"/>
                  <a:miter/>
                </a:ln>
                <a:sp3d>
                  <a:extrusionClr>
                    <a:schemeClr val="bg1"/>
                  </a:extrusionClr>
                </a:sp3d>
              </p:spPr>
              <p:txBody>
                <a:bodyPr rtlCol="0" anchor="ctr"/>
                <a:lstStyle/>
                <a:p>
                  <a:endParaRPr lang="zh-CN" altLang="en-US">
                    <a:latin typeface="+mj-lt"/>
                  </a:endParaRPr>
                </a:p>
              </p:txBody>
            </p:sp>
          </p:grp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10BE59D-28A5-6EDC-B05C-FC2FCB0F9C74}"/>
                </a:ext>
              </a:extLst>
            </p:cNvPr>
            <p:cNvSpPr/>
            <p:nvPr/>
          </p:nvSpPr>
          <p:spPr>
            <a:xfrm>
              <a:off x="9798714" y="361443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gradFill>
                    <a:gsLst>
                      <a:gs pos="699">
                        <a:srgbClr val="FFE89F"/>
                      </a:gs>
                      <a:gs pos="100000">
                        <a:srgbClr val="FFE709"/>
                      </a:gs>
                    </a:gsLst>
                    <a:lin ang="81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小标题</a:t>
              </a:r>
              <a:endParaRPr lang="zh-CN" altLang="en-US" sz="2400" dirty="0">
                <a:gradFill>
                  <a:gsLst>
                    <a:gs pos="699">
                      <a:srgbClr val="FFE89F"/>
                    </a:gs>
                    <a:gs pos="100000">
                      <a:srgbClr val="FFE709"/>
                    </a:gs>
                  </a:gsLst>
                  <a:lin ang="81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3EDA1C5-4147-0ECC-011D-3683C7E893DB}"/>
                </a:ext>
              </a:extLst>
            </p:cNvPr>
            <p:cNvSpPr/>
            <p:nvPr/>
          </p:nvSpPr>
          <p:spPr>
            <a:xfrm>
              <a:off x="9539567" y="4065608"/>
              <a:ext cx="1831476" cy="1249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ea typeface="汉仪正圆-75W" panose="00020600040101010101" charset="-122"/>
                  <a:sym typeface="汉仪雅酷黑 65W" panose="020B0604020202020204" pitchFamily="34" charset="-122"/>
                </a:rPr>
                <a:t>请在文本框中填写内容，请在文本框中填写内容，请在文本框中填写内容</a:t>
              </a:r>
              <a:endParaRPr lang="zh-CN" altLang="en-US" sz="1600">
                <a:solidFill>
                  <a:schemeClr val="bg1"/>
                </a:solidFill>
                <a:ea typeface="汉仪正圆-75W" panose="00020600040101010101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99" name="图片 98">
            <a:extLst>
              <a:ext uri="{FF2B5EF4-FFF2-40B4-BE49-F238E27FC236}">
                <a16:creationId xmlns:a16="http://schemas.microsoft.com/office/drawing/2014/main" id="{F59F1B12-064F-6F5B-477E-31A0001D7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504" b="3749"/>
          <a:stretch>
            <a:fillRect/>
          </a:stretch>
        </p:blipFill>
        <p:spPr bwMode="auto">
          <a:xfrm>
            <a:off x="4777035" y="4707588"/>
            <a:ext cx="2033226" cy="2162516"/>
          </a:xfrm>
          <a:custGeom>
            <a:avLst/>
            <a:gdLst>
              <a:gd name="connsiteX0" fmla="*/ 0 w 4511824"/>
              <a:gd name="connsiteY0" fmla="*/ 0 h 4798727"/>
              <a:gd name="connsiteX1" fmla="*/ 4511824 w 4511824"/>
              <a:gd name="connsiteY1" fmla="*/ 0 h 4798727"/>
              <a:gd name="connsiteX2" fmla="*/ 4511824 w 4511824"/>
              <a:gd name="connsiteY2" fmla="*/ 4798727 h 4798727"/>
              <a:gd name="connsiteX3" fmla="*/ 0 w 4511824"/>
              <a:gd name="connsiteY3" fmla="*/ 4798727 h 479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824" h="4798727">
                <a:moveTo>
                  <a:pt x="0" y="0"/>
                </a:moveTo>
                <a:lnTo>
                  <a:pt x="4511824" y="0"/>
                </a:lnTo>
                <a:lnTo>
                  <a:pt x="4511824" y="4798727"/>
                </a:lnTo>
                <a:lnTo>
                  <a:pt x="0" y="47987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17D251A-A7ED-7F46-3DBC-CF059B76E0B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40351" y="78527"/>
            <a:ext cx="3419831" cy="7698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360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0D94FD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65W" panose="020B0604020202020204" pitchFamily="34" charset="-122"/>
              </a:rPr>
              <a:t>医院工作总结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603467D-72FC-1589-45DE-8C3D2229B395}"/>
              </a:ext>
            </a:extLst>
          </p:cNvPr>
          <p:cNvSpPr/>
          <p:nvPr/>
        </p:nvSpPr>
        <p:spPr>
          <a:xfrm>
            <a:off x="766763" y="-688825"/>
            <a:ext cx="639198" cy="15604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1000">
                <a:srgbClr val="007ACD"/>
              </a:gs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8B98F1F-D987-384D-0402-23702819329D}"/>
              </a:ext>
            </a:extLst>
          </p:cNvPr>
          <p:cNvCxnSpPr>
            <a:cxnSpLocks/>
          </p:cNvCxnSpPr>
          <p:nvPr/>
        </p:nvCxnSpPr>
        <p:spPr>
          <a:xfrm>
            <a:off x="0" y="871603"/>
            <a:ext cx="122190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620823CF-DF0F-E6A1-6E27-1913A8D5C280}"/>
              </a:ext>
            </a:extLst>
          </p:cNvPr>
          <p:cNvSpPr txBox="1"/>
          <p:nvPr/>
        </p:nvSpPr>
        <p:spPr>
          <a:xfrm>
            <a:off x="783958" y="226078"/>
            <a:ext cx="63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01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BF965FA-69BD-EAE5-203B-A30DDBDD7AB5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F182A31-7E50-7770-49FF-20878C491C15}"/>
              </a:ext>
            </a:extLst>
          </p:cNvPr>
          <p:cNvSpPr/>
          <p:nvPr/>
        </p:nvSpPr>
        <p:spPr>
          <a:xfrm>
            <a:off x="-456728" y="2614950"/>
            <a:ext cx="309118" cy="327763"/>
          </a:xfrm>
          <a:prstGeom prst="rect">
            <a:avLst/>
          </a:prstGeom>
          <a:solidFill>
            <a:srgbClr val="FFC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BA92A68-22D8-58D7-1870-5ACAE7F4F95F}"/>
              </a:ext>
            </a:extLst>
          </p:cNvPr>
          <p:cNvSpPr/>
          <p:nvPr/>
        </p:nvSpPr>
        <p:spPr>
          <a:xfrm>
            <a:off x="-464640" y="3062886"/>
            <a:ext cx="309118" cy="327763"/>
          </a:xfrm>
          <a:prstGeom prst="rect">
            <a:avLst/>
          </a:prstGeom>
          <a:solidFill>
            <a:srgbClr val="FFE8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090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0" y="2044394"/>
            <a:ext cx="12192000" cy="3112798"/>
          </a:xfrm>
          <a:prstGeom prst="roundRect">
            <a:avLst>
              <a:gd name="adj" fmla="val 0"/>
            </a:avLst>
          </a:prstGeom>
          <a:gradFill flip="none" rotWithShape="1">
            <a:gsLst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6377" y="1188305"/>
            <a:ext cx="2259246" cy="1927762"/>
          </a:xfrm>
          <a:prstGeom prst="roundRect">
            <a:avLst>
              <a:gd name="adj" fmla="val 10990"/>
            </a:avLst>
          </a:prstGeom>
          <a:solidFill>
            <a:schemeClr val="bg1"/>
          </a:solidFill>
          <a:ln w="12700">
            <a:gradFill>
              <a:gsLst>
                <a:gs pos="0">
                  <a:srgbClr val="06C8F4"/>
                </a:gs>
                <a:gs pos="100000">
                  <a:srgbClr val="0D94FD"/>
                </a:gs>
              </a:gsLst>
              <a:lin ang="5400000" scaled="1"/>
            </a:gradFill>
          </a:ln>
        </p:spPr>
        <p:txBody>
          <a:bodyPr wrap="square" tIns="14400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6C8F4"/>
                    </a:gs>
                    <a:gs pos="100000">
                      <a:srgbClr val="0D94FD"/>
                    </a:gs>
                  </a:gsLst>
                  <a:lin ang="5400000" scaled="1"/>
                </a:gradFill>
                <a:effectLst/>
                <a:uLnTx/>
                <a:uFillTx/>
                <a:latin typeface="汉仪雅酷黑 65W" panose="020B0604020202020204" pitchFamily="34" charset="-122"/>
                <a:ea typeface="汉仪雅酷黑 65W" panose="020B0604020202020204" pitchFamily="34" charset="-122"/>
                <a:cs typeface="汉仪雅酷黑 65W" panose="020B0604020202020204" pitchFamily="34" charset="-122"/>
              </a:rPr>
              <a:t>02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6C8F4"/>
                  </a:gs>
                  <a:gs pos="100000">
                    <a:srgbClr val="0D94FD"/>
                  </a:gs>
                </a:gsLst>
                <a:lin ang="5400000" scaled="1"/>
              </a:gradFill>
              <a:effectLst/>
              <a:uLnTx/>
              <a:uFillTx/>
              <a:latin typeface="汉仪雅酷黑 65W" panose="020B0604020202020204" pitchFamily="34" charset="-122"/>
              <a:ea typeface="汉仪雅酷黑 65W" panose="020B0604020202020204" pitchFamily="34" charset="-122"/>
              <a:cs typeface="汉仪雅酷黑 65W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3616" y="3024425"/>
            <a:ext cx="5972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72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effectLst>
                  <a:outerShdw blurRad="165100" sx="102000" sy="102000" algn="ctr" rotWithShape="0">
                    <a:schemeClr val="tx1">
                      <a:lumMod val="50000"/>
                      <a:lumOff val="50000"/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治疗完成情况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4BC3FE2-7D98-3077-3D74-0DBF788A5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504" b="3749"/>
          <a:stretch>
            <a:fillRect/>
          </a:stretch>
        </p:blipFill>
        <p:spPr bwMode="auto">
          <a:xfrm>
            <a:off x="11892343" y="1848904"/>
            <a:ext cx="4511824" cy="4798727"/>
          </a:xfrm>
          <a:custGeom>
            <a:avLst/>
            <a:gdLst>
              <a:gd name="connsiteX0" fmla="*/ 0 w 4511824"/>
              <a:gd name="connsiteY0" fmla="*/ 0 h 4798727"/>
              <a:gd name="connsiteX1" fmla="*/ 4511824 w 4511824"/>
              <a:gd name="connsiteY1" fmla="*/ 0 h 4798727"/>
              <a:gd name="connsiteX2" fmla="*/ 4511824 w 4511824"/>
              <a:gd name="connsiteY2" fmla="*/ 4798727 h 4798727"/>
              <a:gd name="connsiteX3" fmla="*/ 0 w 4511824"/>
              <a:gd name="connsiteY3" fmla="*/ 4798727 h 479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824" h="4798727">
                <a:moveTo>
                  <a:pt x="0" y="0"/>
                </a:moveTo>
                <a:lnTo>
                  <a:pt x="4511824" y="0"/>
                </a:lnTo>
                <a:lnTo>
                  <a:pt x="4511824" y="4798727"/>
                </a:lnTo>
                <a:lnTo>
                  <a:pt x="0" y="47987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PT世界-15" descr="穿着白色衬衫的人&#10;&#10;描述已自动生成">
            <a:extLst>
              <a:ext uri="{FF2B5EF4-FFF2-40B4-BE49-F238E27FC236}">
                <a16:creationId xmlns:a16="http://schemas.microsoft.com/office/drawing/2014/main" id="{47FCFA51-80F1-0EE0-D9DA-B6816A0F97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878" y="2270757"/>
            <a:ext cx="3089148" cy="4622998"/>
          </a:xfrm>
          <a:prstGeom prst="rect">
            <a:avLst/>
          </a:prstGeom>
          <a:effectLst>
            <a:outerShdw blurRad="127000" dist="63500" dir="2700000" algn="tl" rotWithShape="0">
              <a:schemeClr val="accent2">
                <a:alpha val="20000"/>
              </a:scheme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429DB9-5C49-681D-DAFF-EA35D1190FEE}"/>
              </a:ext>
            </a:extLst>
          </p:cNvPr>
          <p:cNvSpPr txBox="1"/>
          <p:nvPr/>
        </p:nvSpPr>
        <p:spPr>
          <a:xfrm>
            <a:off x="3449254" y="4405111"/>
            <a:ext cx="527004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96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65W" panose="020B0604020202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F46EAD-AB9C-0739-5D7C-04A2CC0C325A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5" name="柒惟PPT设计团队—小康_49">
            <a:extLst>
              <a:ext uri="{FF2B5EF4-FFF2-40B4-BE49-F238E27FC236}">
                <a16:creationId xmlns:a16="http://schemas.microsoft.com/office/drawing/2014/main" id="{2613F9F5-25A7-CF00-BF98-749B2CDDBF44}"/>
              </a:ext>
            </a:extLst>
          </p:cNvPr>
          <p:cNvSpPr/>
          <p:nvPr/>
        </p:nvSpPr>
        <p:spPr>
          <a:xfrm>
            <a:off x="2647741" y="2622882"/>
            <a:ext cx="1135878" cy="1135872"/>
          </a:xfrm>
          <a:prstGeom prst="donut">
            <a:avLst>
              <a:gd name="adj" fmla="val 17537"/>
            </a:avLst>
          </a:prstGeom>
          <a:gradFill flip="none" rotWithShape="1">
            <a:gsLst>
              <a:gs pos="45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62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87D387F-18D1-EBC6-1B58-27693978D5B5}"/>
              </a:ext>
            </a:extLst>
          </p:cNvPr>
          <p:cNvGrpSpPr/>
          <p:nvPr/>
        </p:nvGrpSpPr>
        <p:grpSpPr>
          <a:xfrm>
            <a:off x="903865" y="3911382"/>
            <a:ext cx="469317" cy="950770"/>
            <a:chOff x="5548200" y="-419478"/>
            <a:chExt cx="469317" cy="95077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B65137B-C7E0-653B-084C-CF4725E454F6}"/>
                </a:ext>
              </a:extLst>
            </p:cNvPr>
            <p:cNvGrpSpPr/>
            <p:nvPr/>
          </p:nvGrpSpPr>
          <p:grpSpPr>
            <a:xfrm rot="16200000" flipH="1">
              <a:off x="5183370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6751C5E0-33F9-5EB2-DB19-53EA5D7E28F5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2BBEBBA-140C-E74F-23BA-08787FBBACAF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87CF60B-677D-31FC-BDCB-9A6314E0380C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3BD42854-172F-82ED-F4FB-E5CD67919C97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482D7803-39C9-150A-1376-D8E9A9E86DA4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0ACCE4CC-7994-95A7-253C-32702119405E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A5F6EE8A-5FFC-C0D1-B34A-C3B46E6AA765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BA40BAC-72DA-D7FE-B134-96A371325CAD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7BB1164-E559-D663-7C82-8CB749833AE0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11E25B05-561C-2DBD-ABAD-DA46BCA6C80E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48734D46-F89D-4EA0-4499-CF0783F9C954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DD3B5F0E-EF21-206A-DD7E-12EC708A6857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78152768-E104-E519-1D69-B4284468B170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005019BF-906A-4CB6-7CC7-96FAE887ACEE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833AA6F7-5A7F-7B18-9F8A-BE72BF24347A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6C847BD6-2D0C-742F-2E96-DC1F844D4E56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BA6C4428-8AA9-3FA4-140C-A2AA92DAA681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8B379D08-133A-C92E-E833-0DBCE7AA658B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6273639A-2363-C909-3728-D79DE076D56B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D2EB61E4-2487-FAF3-10BA-03DE0612121D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7DC1A7F6-F2DA-2752-FF05-53C06B69B3E7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3E072699-9F09-11E3-A2FB-6C4264A57096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0954C4E2-1CCA-5011-4DF6-4DEC64C9C636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4578DD62-065B-A26F-4B86-CE65BA94DB15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508086A-5B38-DA70-9005-CECDFF3D884A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60BBD59F-E0DD-BF82-2006-E1D76658B843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6B42AD4F-5635-C0F2-B49C-E48337EA7C81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A48D304B-36D1-883B-6CDE-043B01C84303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40B7EC4-B970-FD2E-B7D8-00EF8C9B2695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CA9BD7D4-47F4-3047-FEE6-D7AF6C2A020F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9EFB5B6C-3B4B-BED0-D1F8-4B051503D99B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224DF5BA-81FF-AD75-E091-99EF3F9BAF50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49BAEAC3-371D-6A00-AB41-64AF50FFDB24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380C0BD8-AA08-C483-5AA2-EE3481F70642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7ECB0FB3-5C84-8CF9-3222-FFD736A20B40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4394A030-E7DF-F419-7EDB-62B064D0679C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9BB5887B-65BC-4BD2-8149-4AC7619FD94E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3DCF27B0-ABE3-E0AD-87D9-A0722C798499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EC824F1E-B9EE-59C6-6735-3D4F3F5700BC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8BD21EA4-63CD-9B87-A205-EB3812A926A1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E9381D22-2646-70D3-34EF-1653CFFD7A63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C0BE9F83-6876-AC27-257E-92E7E2DD38A0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55B6859A-03D8-00FC-D522-5D260E68B9B7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E5F0D468-D85B-0879-3B8C-4D2D4B12B40B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7E848A47-974B-2A04-CE82-73309A805632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093FB221-4F30-C045-7511-EF30BBD809DE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ABA49F1E-746A-C40D-2B1C-79DCDE167884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A7E597E3-DF07-D55B-19F1-3BAA497BF7A4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D06B7B15-6C9C-9E8E-4097-6A7594CA1868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1030E654-5139-60F2-5EA7-10083090AA49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ECEAF413-3F26-472B-9F33-5744345EB8AE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E5DE9E92-4FA9-CE7D-F7AB-07C947947C96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4A390685-962C-D45F-EA89-1A783910FA79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25483E3E-8389-A715-81EC-2AEB9B17DB3D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F58467A9-8D61-B97C-322E-79762043EB47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CCA4F0FA-34DB-0B24-0ECE-701BED35DFD0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22CCEC68-ACD3-1183-FA5B-4FDCF2052BC7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AC5E94AD-BC37-C5A0-5BCE-B317C93FCF77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8CD9EC4C-82A1-7D8F-51A5-61B9832B1B6B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3EEF5016-FDC5-91E3-623C-CC45FB8C289E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E3C60CA-5CED-9106-C825-4E54ECC2A719}"/>
                </a:ext>
              </a:extLst>
            </p:cNvPr>
            <p:cNvGrpSpPr/>
            <p:nvPr/>
          </p:nvGrpSpPr>
          <p:grpSpPr>
            <a:xfrm rot="16200000" flipH="1">
              <a:off x="5431578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88B7DFE-FBBB-FA3E-4706-6DDB0DC63EE7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1F2815A4-FB5C-16BF-399F-3647F717CE9E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D3306E7-6331-80F0-50D3-0A7729939F09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DE41C2E-3AD0-E848-8C81-702D3072DB31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A60B8A7-E888-4751-C00B-35AC6A387C83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C474F3F-A0DC-9AFA-2BB3-E625AB5FCA30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8613D43A-0B6D-6F54-631E-7CC0D22F8663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38B8350-C389-85B4-E569-EC2F1C5102A1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C5D0149C-1604-3B61-A8F3-76C065084312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5CBE4CB7-B493-FDB5-8A21-81844F769E9F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1342657-AF8C-5CC3-9840-2CEB3FBA12E7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8F5533EC-6672-6F26-2AA3-DFD9C8AEFC9F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76DE3C0-17BA-D1C5-203C-2D524A65E683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90CDAA11-4B5B-E527-D941-F63BF21D12D4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998F2DC7-E4F4-8FCF-0EA4-4B8A3AE3C36B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E1BD51B-A211-D64B-E720-50E2648256EA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F0782D6-F7A7-C8A0-5598-5F7D10A4C69C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3FA082B-6E1C-56CB-802E-E9372EF5CF21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2EABC555-5B53-806E-9B65-F79B8166740E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B2BDB8CE-B929-A6F0-8D8A-E372E54047CB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90ED090-C7B7-65B5-E4A7-795BDE3C0BD1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01FCF6C-3312-B785-0D35-CE4CF69561F7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FEE60988-2667-CAF8-9C01-E5E607E1D7C8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82912F66-C833-C856-F7D0-9AFF5B68F2F8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179AA2A-B84B-18A1-7C0E-34C214F6D959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B699AF67-08D2-41DE-6231-CEE4AE2C0333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32F5067-3149-768F-5509-55BCAA475811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D0C137B4-F9D3-D784-D560-707D0FE389D9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C278B31-4364-B248-2540-093781EF4D53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3BA4F29C-179D-712A-C199-BE7ADD92FBE8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731BD645-499F-6FAB-B2E0-81F03FB5D6F0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0F0A78E-937C-F4C3-A377-C4E173F76327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29289D38-8CAD-63A7-4520-44443B1B57F7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D98F61A-7058-0A4C-AC6B-54BBADBE3195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D2933731-0EBC-F8B7-2CCE-1A4B7A3E7720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D8EE9126-574E-F2D3-A910-97D6EED4D738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684CEBE9-F1EE-3401-0D0B-2995A1E1B8A1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3FB3F6C4-D834-CE69-98C8-A3F64CDE7C77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63672072-3608-EA92-29C5-60EB6C11CA4E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6899C3CA-2E09-9115-2D5E-36E53A42933E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F26017FF-BD5C-9511-061D-506BE5901ADE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7457FFBD-312B-0F04-705C-010659B4720A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986CD43B-4B97-5000-C4F2-794F63197DAE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4D5043EA-C716-D2D1-B332-73BC2CE06DAA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5CE6C97-6D0B-9CE0-F1F3-039F89570799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7E1620F0-D3FC-3022-B0CF-CF7A12E997B5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0D6F5C1A-4B0D-1825-66E8-F77706B985F9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DAF56CA-D94F-AFA5-685E-05EC9C5C2B41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9D85A49C-E88B-5869-6066-17FACA6DD8EC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889D3CB-9854-9AA6-6BB0-75C6B7D04EEA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3014CE53-6A7E-A992-2852-E9C5A8ABA29E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CE3F20E8-011F-990A-E051-4596FE858BEE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79E7F0F4-4840-E92E-93C5-D8FFDEA2BFD9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17D147E3-DA2D-4DF6-CFD9-09EF7BFE52BE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26FFF440-A09F-449E-B9CF-D012E3A010F8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85AA525A-4A0D-6484-0DA7-FF511CEA9F7A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8E9E8861-754D-1AEA-A6D9-6CB7E3E6C7BA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DAA11E78-C018-C6ED-C051-14C9A13F39C1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D3A65568-98C2-91E1-8C32-2408F6CA4B9E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59EB2E6A-E28B-52F1-7953-89B241253708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258" name="文本框 257">
            <a:extLst>
              <a:ext uri="{FF2B5EF4-FFF2-40B4-BE49-F238E27FC236}">
                <a16:creationId xmlns:a16="http://schemas.microsoft.com/office/drawing/2014/main" id="{84F6B98D-13E0-4D6B-76C1-A8FA43927FD1}"/>
              </a:ext>
            </a:extLst>
          </p:cNvPr>
          <p:cNvSpPr txBox="1"/>
          <p:nvPr/>
        </p:nvSpPr>
        <p:spPr>
          <a:xfrm>
            <a:off x="3343875" y="4275474"/>
            <a:ext cx="55544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en-US" altLang="zh-CN" sz="1200">
                <a:solidFill>
                  <a:prstClr val="white">
                    <a:alpha val="88000"/>
                  </a:prstClr>
                </a:solidFill>
                <a:latin typeface="Arial" panose="020B0604020202020204" pitchFamily="34" charset="0"/>
                <a:ea typeface="汉仪正圆-75W" panose="00020600040101010101" charset="-122"/>
                <a:cs typeface="Arial" panose="020B0604020202020204" pitchFamily="34" charset="0"/>
              </a:rPr>
              <a:t>TREATMENT OF COMPLETION</a:t>
            </a:r>
            <a:endParaRPr lang="zh-CN" altLang="en-US" sz="1200">
              <a:solidFill>
                <a:prstClr val="white">
                  <a:alpha val="88000"/>
                </a:prstClr>
              </a:solidFill>
              <a:latin typeface="Arial" panose="020B0604020202020204" pitchFamily="34" charset="0"/>
              <a:ea typeface="汉仪正圆-75W" panose="00020600040101010101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873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9B665100-4722-66EA-5657-63C1D9C1EF4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40351" y="78527"/>
            <a:ext cx="3419831" cy="7680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0D94FD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治疗完成情况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6C7B852-9BC8-310A-B57E-885C16C88438}"/>
              </a:ext>
            </a:extLst>
          </p:cNvPr>
          <p:cNvSpPr/>
          <p:nvPr/>
        </p:nvSpPr>
        <p:spPr>
          <a:xfrm>
            <a:off x="766763" y="-688825"/>
            <a:ext cx="639198" cy="15604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1000">
                <a:srgbClr val="007ACD"/>
              </a:gs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14FE78-81A7-6830-A761-74D6AF2C2E6C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D7FFCF-1C34-24D4-E91B-7D30FCC3821A}"/>
              </a:ext>
            </a:extLst>
          </p:cNvPr>
          <p:cNvSpPr txBox="1"/>
          <p:nvPr/>
        </p:nvSpPr>
        <p:spPr>
          <a:xfrm>
            <a:off x="783958" y="226078"/>
            <a:ext cx="63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02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2500103-48F1-D7CF-FB61-E980D45C946C}"/>
              </a:ext>
            </a:extLst>
          </p:cNvPr>
          <p:cNvGrpSpPr/>
          <p:nvPr/>
        </p:nvGrpSpPr>
        <p:grpSpPr>
          <a:xfrm>
            <a:off x="-5389" y="5299747"/>
            <a:ext cx="1132838" cy="1572600"/>
            <a:chOff x="8540" y="5230178"/>
            <a:chExt cx="1295769" cy="1637112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062BC62-EF29-3B5E-4B3B-50995280AEFE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2DAE97E-AA63-61A9-B951-1B2EB387922D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7859885-5EBA-DB64-81FC-C7C80FBCCFE4}"/>
              </a:ext>
            </a:extLst>
          </p:cNvPr>
          <p:cNvGrpSpPr/>
          <p:nvPr/>
        </p:nvGrpSpPr>
        <p:grpSpPr>
          <a:xfrm flipH="1">
            <a:off x="11059162" y="5295283"/>
            <a:ext cx="1132838" cy="1572600"/>
            <a:chOff x="8540" y="5230178"/>
            <a:chExt cx="1295769" cy="1637112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78B3984-461C-ABA3-9EC7-E76D8DBFC187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14723DE-12AB-2C87-55B3-167891CE2FE4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E2D5633-168F-5D10-E4A2-040CF96C8B1D}"/>
              </a:ext>
            </a:extLst>
          </p:cNvPr>
          <p:cNvCxnSpPr>
            <a:cxnSpLocks/>
          </p:cNvCxnSpPr>
          <p:nvPr/>
        </p:nvCxnSpPr>
        <p:spPr>
          <a:xfrm>
            <a:off x="0" y="886524"/>
            <a:ext cx="122190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627140-5D49-B3F3-EDC9-461D72CB197A}"/>
              </a:ext>
            </a:extLst>
          </p:cNvPr>
          <p:cNvGrpSpPr/>
          <p:nvPr/>
        </p:nvGrpSpPr>
        <p:grpSpPr>
          <a:xfrm>
            <a:off x="3350029" y="1342575"/>
            <a:ext cx="5468752" cy="743377"/>
            <a:chOff x="1373528" y="1376226"/>
            <a:chExt cx="9444942" cy="1383868"/>
          </a:xfrm>
        </p:grpSpPr>
        <p:sp>
          <p:nvSpPr>
            <p:cNvPr id="5" name="对话气泡: 矩形 5">
              <a:extLst>
                <a:ext uri="{FF2B5EF4-FFF2-40B4-BE49-F238E27FC236}">
                  <a16:creationId xmlns:a16="http://schemas.microsoft.com/office/drawing/2014/main" id="{649D16D0-B557-9122-E5B4-200AD4EF49E2}"/>
                </a:ext>
              </a:extLst>
            </p:cNvPr>
            <p:cNvSpPr/>
            <p:nvPr/>
          </p:nvSpPr>
          <p:spPr>
            <a:xfrm>
              <a:off x="1373528" y="1376226"/>
              <a:ext cx="9444942" cy="1239652"/>
            </a:xfrm>
            <a:custGeom>
              <a:avLst/>
              <a:gdLst>
                <a:gd name="connsiteX0" fmla="*/ 0 w 9444942"/>
                <a:gd name="connsiteY0" fmla="*/ 0 h 1620456"/>
                <a:gd name="connsiteX1" fmla="*/ 1574157 w 9444942"/>
                <a:gd name="connsiteY1" fmla="*/ 0 h 1620456"/>
                <a:gd name="connsiteX2" fmla="*/ 1574157 w 9444942"/>
                <a:gd name="connsiteY2" fmla="*/ 0 h 1620456"/>
                <a:gd name="connsiteX3" fmla="*/ 3935393 w 9444942"/>
                <a:gd name="connsiteY3" fmla="*/ 0 h 1620456"/>
                <a:gd name="connsiteX4" fmla="*/ 9444942 w 9444942"/>
                <a:gd name="connsiteY4" fmla="*/ 0 h 1620456"/>
                <a:gd name="connsiteX5" fmla="*/ 9444942 w 9444942"/>
                <a:gd name="connsiteY5" fmla="*/ 945266 h 1620456"/>
                <a:gd name="connsiteX6" fmla="*/ 9444942 w 9444942"/>
                <a:gd name="connsiteY6" fmla="*/ 945266 h 1620456"/>
                <a:gd name="connsiteX7" fmla="*/ 9444942 w 9444942"/>
                <a:gd name="connsiteY7" fmla="*/ 1350380 h 1620456"/>
                <a:gd name="connsiteX8" fmla="*/ 9444942 w 9444942"/>
                <a:gd name="connsiteY8" fmla="*/ 1620456 h 1620456"/>
                <a:gd name="connsiteX9" fmla="*/ 3935393 w 9444942"/>
                <a:gd name="connsiteY9" fmla="*/ 1620456 h 1620456"/>
                <a:gd name="connsiteX10" fmla="*/ 2812704 w 9444942"/>
                <a:gd name="connsiteY10" fmla="*/ 2042925 h 1620456"/>
                <a:gd name="connsiteX11" fmla="*/ 1574157 w 9444942"/>
                <a:gd name="connsiteY11" fmla="*/ 1620456 h 1620456"/>
                <a:gd name="connsiteX12" fmla="*/ 0 w 9444942"/>
                <a:gd name="connsiteY12" fmla="*/ 1620456 h 1620456"/>
                <a:gd name="connsiteX13" fmla="*/ 0 w 9444942"/>
                <a:gd name="connsiteY13" fmla="*/ 1350380 h 1620456"/>
                <a:gd name="connsiteX14" fmla="*/ 0 w 9444942"/>
                <a:gd name="connsiteY14" fmla="*/ 945266 h 1620456"/>
                <a:gd name="connsiteX15" fmla="*/ 0 w 9444942"/>
                <a:gd name="connsiteY15" fmla="*/ 945266 h 1620456"/>
                <a:gd name="connsiteX16" fmla="*/ 0 w 9444942"/>
                <a:gd name="connsiteY16" fmla="*/ 0 h 1620456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935393 w 9444942"/>
                <a:gd name="connsiteY9" fmla="*/ 1620456 h 2042925"/>
                <a:gd name="connsiteX10" fmla="*/ 2812704 w 9444942"/>
                <a:gd name="connsiteY10" fmla="*/ 2042925 h 2042925"/>
                <a:gd name="connsiteX11" fmla="*/ 2419109 w 9444942"/>
                <a:gd name="connsiteY11" fmla="*/ 1632031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935393 w 9444942"/>
                <a:gd name="connsiteY9" fmla="*/ 1620456 h 2042925"/>
                <a:gd name="connsiteX10" fmla="*/ 2812704 w 9444942"/>
                <a:gd name="connsiteY10" fmla="*/ 2042925 h 2042925"/>
                <a:gd name="connsiteX11" fmla="*/ 2731625 w 9444942"/>
                <a:gd name="connsiteY11" fmla="*/ 1643605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217763 w 9444942"/>
                <a:gd name="connsiteY9" fmla="*/ 1655180 h 2042925"/>
                <a:gd name="connsiteX10" fmla="*/ 2812704 w 9444942"/>
                <a:gd name="connsiteY10" fmla="*/ 2042925 h 2042925"/>
                <a:gd name="connsiteX11" fmla="*/ 2731625 w 9444942"/>
                <a:gd name="connsiteY11" fmla="*/ 1643605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3217763 w 9444942"/>
                <a:gd name="connsiteY9" fmla="*/ 1655180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88690 w 9444942"/>
                <a:gd name="connsiteY9" fmla="*/ 1632030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07667 w 9444942"/>
                <a:gd name="connsiteY9" fmla="*/ 1655179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07667 w 9444942"/>
                <a:gd name="connsiteY9" fmla="*/ 1655179 h 2054499"/>
                <a:gd name="connsiteX10" fmla="*/ 2882152 w 9444942"/>
                <a:gd name="connsiteY10" fmla="*/ 2054499 h 2054499"/>
                <a:gd name="connsiteX11" fmla="*/ 3912243 w 9444942"/>
                <a:gd name="connsiteY11" fmla="*/ 1655180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3912243 w 9444942"/>
                <a:gd name="connsiteY11" fmla="*/ 1655180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4259484 w 9444942"/>
                <a:gd name="connsiteY11" fmla="*/ 1666755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722526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57158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444942" h="1927177">
                  <a:moveTo>
                    <a:pt x="0" y="0"/>
                  </a:moveTo>
                  <a:lnTo>
                    <a:pt x="1574157" y="0"/>
                  </a:lnTo>
                  <a:lnTo>
                    <a:pt x="1574157" y="0"/>
                  </a:lnTo>
                  <a:lnTo>
                    <a:pt x="3935393" y="0"/>
                  </a:lnTo>
                  <a:lnTo>
                    <a:pt x="9444942" y="0"/>
                  </a:lnTo>
                  <a:lnTo>
                    <a:pt x="9444942" y="945266"/>
                  </a:lnTo>
                  <a:lnTo>
                    <a:pt x="9444942" y="945266"/>
                  </a:lnTo>
                  <a:lnTo>
                    <a:pt x="9444942" y="1350380"/>
                  </a:lnTo>
                  <a:lnTo>
                    <a:pt x="9444942" y="1620456"/>
                  </a:lnTo>
                  <a:lnTo>
                    <a:pt x="5011839" y="1655179"/>
                  </a:lnTo>
                  <a:lnTo>
                    <a:pt x="4722526" y="1927177"/>
                  </a:lnTo>
                  <a:lnTo>
                    <a:pt x="4444678" y="1657158"/>
                  </a:lnTo>
                  <a:lnTo>
                    <a:pt x="0" y="1620456"/>
                  </a:lnTo>
                  <a:lnTo>
                    <a:pt x="0" y="1350380"/>
                  </a:lnTo>
                  <a:lnTo>
                    <a:pt x="0" y="945266"/>
                  </a:lnTo>
                  <a:lnTo>
                    <a:pt x="0" y="94526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 cmpd="sng" algn="ctr">
              <a:gradFill>
                <a:gsLst>
                  <a:gs pos="0">
                    <a:schemeClr val="bg1">
                      <a:alpha val="12000"/>
                    </a:schemeClr>
                  </a:gs>
                  <a:gs pos="100000">
                    <a:schemeClr val="accent2">
                      <a:alpha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对话气泡: 矩形 5">
              <a:extLst>
                <a:ext uri="{FF2B5EF4-FFF2-40B4-BE49-F238E27FC236}">
                  <a16:creationId xmlns:a16="http://schemas.microsoft.com/office/drawing/2014/main" id="{CF9892E3-C684-8D42-E1DF-65C1D3ADF237}"/>
                </a:ext>
              </a:extLst>
            </p:cNvPr>
            <p:cNvSpPr/>
            <p:nvPr/>
          </p:nvSpPr>
          <p:spPr>
            <a:xfrm>
              <a:off x="1373528" y="1520442"/>
              <a:ext cx="9444942" cy="1239652"/>
            </a:xfrm>
            <a:custGeom>
              <a:avLst/>
              <a:gdLst>
                <a:gd name="connsiteX0" fmla="*/ 0 w 9444942"/>
                <a:gd name="connsiteY0" fmla="*/ 0 h 1620456"/>
                <a:gd name="connsiteX1" fmla="*/ 1574157 w 9444942"/>
                <a:gd name="connsiteY1" fmla="*/ 0 h 1620456"/>
                <a:gd name="connsiteX2" fmla="*/ 1574157 w 9444942"/>
                <a:gd name="connsiteY2" fmla="*/ 0 h 1620456"/>
                <a:gd name="connsiteX3" fmla="*/ 3935393 w 9444942"/>
                <a:gd name="connsiteY3" fmla="*/ 0 h 1620456"/>
                <a:gd name="connsiteX4" fmla="*/ 9444942 w 9444942"/>
                <a:gd name="connsiteY4" fmla="*/ 0 h 1620456"/>
                <a:gd name="connsiteX5" fmla="*/ 9444942 w 9444942"/>
                <a:gd name="connsiteY5" fmla="*/ 945266 h 1620456"/>
                <a:gd name="connsiteX6" fmla="*/ 9444942 w 9444942"/>
                <a:gd name="connsiteY6" fmla="*/ 945266 h 1620456"/>
                <a:gd name="connsiteX7" fmla="*/ 9444942 w 9444942"/>
                <a:gd name="connsiteY7" fmla="*/ 1350380 h 1620456"/>
                <a:gd name="connsiteX8" fmla="*/ 9444942 w 9444942"/>
                <a:gd name="connsiteY8" fmla="*/ 1620456 h 1620456"/>
                <a:gd name="connsiteX9" fmla="*/ 3935393 w 9444942"/>
                <a:gd name="connsiteY9" fmla="*/ 1620456 h 1620456"/>
                <a:gd name="connsiteX10" fmla="*/ 2812704 w 9444942"/>
                <a:gd name="connsiteY10" fmla="*/ 2042925 h 1620456"/>
                <a:gd name="connsiteX11" fmla="*/ 1574157 w 9444942"/>
                <a:gd name="connsiteY11" fmla="*/ 1620456 h 1620456"/>
                <a:gd name="connsiteX12" fmla="*/ 0 w 9444942"/>
                <a:gd name="connsiteY12" fmla="*/ 1620456 h 1620456"/>
                <a:gd name="connsiteX13" fmla="*/ 0 w 9444942"/>
                <a:gd name="connsiteY13" fmla="*/ 1350380 h 1620456"/>
                <a:gd name="connsiteX14" fmla="*/ 0 w 9444942"/>
                <a:gd name="connsiteY14" fmla="*/ 945266 h 1620456"/>
                <a:gd name="connsiteX15" fmla="*/ 0 w 9444942"/>
                <a:gd name="connsiteY15" fmla="*/ 945266 h 1620456"/>
                <a:gd name="connsiteX16" fmla="*/ 0 w 9444942"/>
                <a:gd name="connsiteY16" fmla="*/ 0 h 1620456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935393 w 9444942"/>
                <a:gd name="connsiteY9" fmla="*/ 1620456 h 2042925"/>
                <a:gd name="connsiteX10" fmla="*/ 2812704 w 9444942"/>
                <a:gd name="connsiteY10" fmla="*/ 2042925 h 2042925"/>
                <a:gd name="connsiteX11" fmla="*/ 2419109 w 9444942"/>
                <a:gd name="connsiteY11" fmla="*/ 1632031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935393 w 9444942"/>
                <a:gd name="connsiteY9" fmla="*/ 1620456 h 2042925"/>
                <a:gd name="connsiteX10" fmla="*/ 2812704 w 9444942"/>
                <a:gd name="connsiteY10" fmla="*/ 2042925 h 2042925"/>
                <a:gd name="connsiteX11" fmla="*/ 2731625 w 9444942"/>
                <a:gd name="connsiteY11" fmla="*/ 1643605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217763 w 9444942"/>
                <a:gd name="connsiteY9" fmla="*/ 1655180 h 2042925"/>
                <a:gd name="connsiteX10" fmla="*/ 2812704 w 9444942"/>
                <a:gd name="connsiteY10" fmla="*/ 2042925 h 2042925"/>
                <a:gd name="connsiteX11" fmla="*/ 2731625 w 9444942"/>
                <a:gd name="connsiteY11" fmla="*/ 1643605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3217763 w 9444942"/>
                <a:gd name="connsiteY9" fmla="*/ 1655180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88690 w 9444942"/>
                <a:gd name="connsiteY9" fmla="*/ 1632030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07667 w 9444942"/>
                <a:gd name="connsiteY9" fmla="*/ 1655179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07667 w 9444942"/>
                <a:gd name="connsiteY9" fmla="*/ 1655179 h 2054499"/>
                <a:gd name="connsiteX10" fmla="*/ 2882152 w 9444942"/>
                <a:gd name="connsiteY10" fmla="*/ 2054499 h 2054499"/>
                <a:gd name="connsiteX11" fmla="*/ 3912243 w 9444942"/>
                <a:gd name="connsiteY11" fmla="*/ 1655180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3912243 w 9444942"/>
                <a:gd name="connsiteY11" fmla="*/ 1655180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4259484 w 9444942"/>
                <a:gd name="connsiteY11" fmla="*/ 1666755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722526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57158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444942" h="1927177">
                  <a:moveTo>
                    <a:pt x="0" y="0"/>
                  </a:moveTo>
                  <a:lnTo>
                    <a:pt x="1574157" y="0"/>
                  </a:lnTo>
                  <a:lnTo>
                    <a:pt x="1574157" y="0"/>
                  </a:lnTo>
                  <a:lnTo>
                    <a:pt x="3935393" y="0"/>
                  </a:lnTo>
                  <a:lnTo>
                    <a:pt x="9444942" y="0"/>
                  </a:lnTo>
                  <a:lnTo>
                    <a:pt x="9444942" y="945266"/>
                  </a:lnTo>
                  <a:lnTo>
                    <a:pt x="9444942" y="945266"/>
                  </a:lnTo>
                  <a:lnTo>
                    <a:pt x="9444942" y="1350380"/>
                  </a:lnTo>
                  <a:lnTo>
                    <a:pt x="9444942" y="1620456"/>
                  </a:lnTo>
                  <a:lnTo>
                    <a:pt x="5011839" y="1655179"/>
                  </a:lnTo>
                  <a:lnTo>
                    <a:pt x="4722526" y="1927177"/>
                  </a:lnTo>
                  <a:lnTo>
                    <a:pt x="4444678" y="1657158"/>
                  </a:lnTo>
                  <a:lnTo>
                    <a:pt x="0" y="1620456"/>
                  </a:lnTo>
                  <a:lnTo>
                    <a:pt x="0" y="1350380"/>
                  </a:lnTo>
                  <a:lnTo>
                    <a:pt x="0" y="945266"/>
                  </a:lnTo>
                  <a:lnTo>
                    <a:pt x="0" y="94526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 cmpd="sng" algn="ctr">
              <a:gradFill>
                <a:gsLst>
                  <a:gs pos="81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梯形 8">
            <a:extLst>
              <a:ext uri="{FF2B5EF4-FFF2-40B4-BE49-F238E27FC236}">
                <a16:creationId xmlns:a16="http://schemas.microsoft.com/office/drawing/2014/main" id="{C6909266-CA48-0852-9168-7E4CC9799FC4}"/>
              </a:ext>
            </a:extLst>
          </p:cNvPr>
          <p:cNvSpPr/>
          <p:nvPr/>
        </p:nvSpPr>
        <p:spPr>
          <a:xfrm rot="10800000" flipV="1">
            <a:off x="2135559" y="2221845"/>
            <a:ext cx="7920880" cy="869921"/>
          </a:xfrm>
          <a:custGeom>
            <a:avLst/>
            <a:gdLst>
              <a:gd name="connsiteX0" fmla="*/ 0 w 7396224"/>
              <a:gd name="connsiteY0" fmla="*/ 858347 h 858347"/>
              <a:gd name="connsiteX1" fmla="*/ 2055157 w 7396224"/>
              <a:gd name="connsiteY1" fmla="*/ 0 h 858347"/>
              <a:gd name="connsiteX2" fmla="*/ 5341067 w 7396224"/>
              <a:gd name="connsiteY2" fmla="*/ 0 h 858347"/>
              <a:gd name="connsiteX3" fmla="*/ 7396224 w 7396224"/>
              <a:gd name="connsiteY3" fmla="*/ 858347 h 858347"/>
              <a:gd name="connsiteX4" fmla="*/ 0 w 7396224"/>
              <a:gd name="connsiteY4" fmla="*/ 858347 h 858347"/>
              <a:gd name="connsiteX0" fmla="*/ 0 w 7396224"/>
              <a:gd name="connsiteY0" fmla="*/ 869921 h 869921"/>
              <a:gd name="connsiteX1" fmla="*/ 2055157 w 7396224"/>
              <a:gd name="connsiteY1" fmla="*/ 11574 h 869921"/>
              <a:gd name="connsiteX2" fmla="*/ 3685887 w 7396224"/>
              <a:gd name="connsiteY2" fmla="*/ 0 h 869921"/>
              <a:gd name="connsiteX3" fmla="*/ 7396224 w 7396224"/>
              <a:gd name="connsiteY3" fmla="*/ 869921 h 869921"/>
              <a:gd name="connsiteX4" fmla="*/ 0 w 7396224"/>
              <a:gd name="connsiteY4" fmla="*/ 869921 h 869921"/>
              <a:gd name="connsiteX0" fmla="*/ 0 w 7396224"/>
              <a:gd name="connsiteY0" fmla="*/ 869921 h 869921"/>
              <a:gd name="connsiteX1" fmla="*/ 3685887 w 7396224"/>
              <a:gd name="connsiteY1" fmla="*/ 0 h 869921"/>
              <a:gd name="connsiteX2" fmla="*/ 7396224 w 7396224"/>
              <a:gd name="connsiteY2" fmla="*/ 869921 h 869921"/>
              <a:gd name="connsiteX3" fmla="*/ 0 w 7396224"/>
              <a:gd name="connsiteY3" fmla="*/ 869921 h 86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6224" h="869921">
                <a:moveTo>
                  <a:pt x="0" y="869921"/>
                </a:moveTo>
                <a:lnTo>
                  <a:pt x="3685887" y="0"/>
                </a:lnTo>
                <a:lnTo>
                  <a:pt x="7396224" y="869921"/>
                </a:lnTo>
                <a:lnTo>
                  <a:pt x="0" y="869921"/>
                </a:lnTo>
                <a:close/>
              </a:path>
            </a:pathLst>
          </a:custGeom>
          <a:gradFill>
            <a:gsLst>
              <a:gs pos="52000">
                <a:schemeClr val="accent2">
                  <a:alpha val="20000"/>
                </a:schemeClr>
              </a:gs>
              <a:gs pos="0">
                <a:schemeClr val="accent2">
                  <a:alpha val="50000"/>
                </a:schemeClr>
              </a:gs>
              <a:gs pos="97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121D12-B510-A12F-3111-9AFF892F8500}"/>
              </a:ext>
            </a:extLst>
          </p:cNvPr>
          <p:cNvSpPr txBox="1"/>
          <p:nvPr/>
        </p:nvSpPr>
        <p:spPr>
          <a:xfrm>
            <a:off x="3234584" y="1437844"/>
            <a:ext cx="55885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rgbClr val="C89800">
                    <a:alpha val="83000"/>
                  </a:srgbClr>
                </a:solidFill>
                <a:sym typeface="+mn-lt"/>
              </a:rPr>
              <a:t>用一句话来总结，用一句话来总结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BADC9BF-A35B-E150-428A-EEA5A8E42388}"/>
              </a:ext>
            </a:extLst>
          </p:cNvPr>
          <p:cNvGrpSpPr/>
          <p:nvPr/>
        </p:nvGrpSpPr>
        <p:grpSpPr>
          <a:xfrm>
            <a:off x="1617980" y="3347695"/>
            <a:ext cx="1234836" cy="1234836"/>
            <a:chOff x="1600959" y="3427425"/>
            <a:chExt cx="1234836" cy="1234836"/>
          </a:xfrm>
        </p:grpSpPr>
        <p:sp>
          <p:nvSpPr>
            <p:cNvPr id="12" name="流程图: 联系 1">
              <a:extLst>
                <a:ext uri="{FF2B5EF4-FFF2-40B4-BE49-F238E27FC236}">
                  <a16:creationId xmlns:a16="http://schemas.microsoft.com/office/drawing/2014/main" id="{6425C88A-662C-FEC9-44F1-110F8AF9D2E7}"/>
                </a:ext>
              </a:extLst>
            </p:cNvPr>
            <p:cNvSpPr/>
            <p:nvPr/>
          </p:nvSpPr>
          <p:spPr>
            <a:xfrm>
              <a:off x="1600959" y="3427425"/>
              <a:ext cx="1234836" cy="1234836"/>
            </a:xfrm>
            <a:prstGeom prst="flowChartConnector">
              <a:avLst/>
            </a:prstGeom>
            <a:gradFill flip="none" rotWithShape="1">
              <a:gsLst>
                <a:gs pos="9000">
                  <a:srgbClr val="00A7EE"/>
                </a:gs>
                <a:gs pos="100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3" name="Shape 1861">
              <a:extLst>
                <a:ext uri="{FF2B5EF4-FFF2-40B4-BE49-F238E27FC236}">
                  <a16:creationId xmlns:a16="http://schemas.microsoft.com/office/drawing/2014/main" id="{EA9B9751-290D-6AB3-0CC5-98FC0D535E47}"/>
                </a:ext>
              </a:extLst>
            </p:cNvPr>
            <p:cNvSpPr/>
            <p:nvPr/>
          </p:nvSpPr>
          <p:spPr>
            <a:xfrm>
              <a:off x="1847693" y="3650992"/>
              <a:ext cx="741369" cy="787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02" y="5002"/>
                  </a:moveTo>
                  <a:cubicBezTo>
                    <a:pt x="20144" y="6594"/>
                    <a:pt x="21600" y="9095"/>
                    <a:pt x="21600" y="12051"/>
                  </a:cubicBezTo>
                  <a:cubicBezTo>
                    <a:pt x="21600" y="14324"/>
                    <a:pt x="20629" y="16598"/>
                    <a:pt x="18930" y="18189"/>
                  </a:cubicBezTo>
                  <a:cubicBezTo>
                    <a:pt x="11407" y="12051"/>
                    <a:pt x="11407" y="12051"/>
                    <a:pt x="11407" y="12051"/>
                  </a:cubicBezTo>
                  <a:cubicBezTo>
                    <a:pt x="18202" y="5002"/>
                    <a:pt x="18202" y="5002"/>
                    <a:pt x="18202" y="5002"/>
                  </a:cubicBezTo>
                  <a:close/>
                  <a:moveTo>
                    <a:pt x="18445" y="18872"/>
                  </a:moveTo>
                  <a:cubicBezTo>
                    <a:pt x="17960" y="19326"/>
                    <a:pt x="17474" y="19781"/>
                    <a:pt x="16746" y="20008"/>
                  </a:cubicBezTo>
                  <a:cubicBezTo>
                    <a:pt x="17960" y="18417"/>
                    <a:pt x="17960" y="18417"/>
                    <a:pt x="17960" y="18417"/>
                  </a:cubicBezTo>
                  <a:cubicBezTo>
                    <a:pt x="18445" y="18872"/>
                    <a:pt x="18445" y="18872"/>
                    <a:pt x="18445" y="18872"/>
                  </a:cubicBezTo>
                  <a:close/>
                  <a:moveTo>
                    <a:pt x="15533" y="20918"/>
                  </a:moveTo>
                  <a:cubicBezTo>
                    <a:pt x="17474" y="17962"/>
                    <a:pt x="17474" y="17962"/>
                    <a:pt x="17474" y="17962"/>
                  </a:cubicBezTo>
                  <a:cubicBezTo>
                    <a:pt x="16989" y="17507"/>
                    <a:pt x="16989" y="17507"/>
                    <a:pt x="16989" y="17507"/>
                  </a:cubicBezTo>
                  <a:cubicBezTo>
                    <a:pt x="14562" y="21373"/>
                    <a:pt x="14562" y="21373"/>
                    <a:pt x="14562" y="21373"/>
                  </a:cubicBezTo>
                  <a:cubicBezTo>
                    <a:pt x="14804" y="21145"/>
                    <a:pt x="15290" y="20918"/>
                    <a:pt x="15533" y="20918"/>
                  </a:cubicBezTo>
                  <a:close/>
                  <a:moveTo>
                    <a:pt x="14076" y="20691"/>
                  </a:moveTo>
                  <a:cubicBezTo>
                    <a:pt x="16261" y="17053"/>
                    <a:pt x="16261" y="17053"/>
                    <a:pt x="16261" y="17053"/>
                  </a:cubicBezTo>
                  <a:cubicBezTo>
                    <a:pt x="15775" y="16825"/>
                    <a:pt x="15775" y="16825"/>
                    <a:pt x="15775" y="16825"/>
                  </a:cubicBezTo>
                  <a:cubicBezTo>
                    <a:pt x="13834" y="20008"/>
                    <a:pt x="13834" y="20008"/>
                    <a:pt x="13834" y="20008"/>
                  </a:cubicBezTo>
                  <a:cubicBezTo>
                    <a:pt x="14076" y="20691"/>
                    <a:pt x="14076" y="20691"/>
                    <a:pt x="14076" y="20691"/>
                  </a:cubicBezTo>
                  <a:close/>
                  <a:moveTo>
                    <a:pt x="13591" y="19099"/>
                  </a:moveTo>
                  <a:cubicBezTo>
                    <a:pt x="15290" y="16371"/>
                    <a:pt x="15290" y="16371"/>
                    <a:pt x="15290" y="16371"/>
                  </a:cubicBezTo>
                  <a:cubicBezTo>
                    <a:pt x="14804" y="15916"/>
                    <a:pt x="14804" y="15916"/>
                    <a:pt x="14804" y="15916"/>
                  </a:cubicBezTo>
                  <a:cubicBezTo>
                    <a:pt x="13348" y="18417"/>
                    <a:pt x="13348" y="18417"/>
                    <a:pt x="13348" y="18417"/>
                  </a:cubicBezTo>
                  <a:cubicBezTo>
                    <a:pt x="13591" y="19099"/>
                    <a:pt x="13591" y="19099"/>
                    <a:pt x="13591" y="19099"/>
                  </a:cubicBezTo>
                  <a:close/>
                  <a:moveTo>
                    <a:pt x="12863" y="17735"/>
                  </a:moveTo>
                  <a:cubicBezTo>
                    <a:pt x="14319" y="15461"/>
                    <a:pt x="14319" y="15461"/>
                    <a:pt x="14319" y="15461"/>
                  </a:cubicBezTo>
                  <a:cubicBezTo>
                    <a:pt x="13834" y="15006"/>
                    <a:pt x="13834" y="15006"/>
                    <a:pt x="13834" y="15006"/>
                  </a:cubicBezTo>
                  <a:cubicBezTo>
                    <a:pt x="12620" y="17053"/>
                    <a:pt x="12620" y="17053"/>
                    <a:pt x="12620" y="17053"/>
                  </a:cubicBezTo>
                  <a:cubicBezTo>
                    <a:pt x="12863" y="17735"/>
                    <a:pt x="12863" y="17735"/>
                    <a:pt x="12863" y="17735"/>
                  </a:cubicBezTo>
                  <a:close/>
                  <a:moveTo>
                    <a:pt x="12378" y="16143"/>
                  </a:moveTo>
                  <a:cubicBezTo>
                    <a:pt x="13348" y="14552"/>
                    <a:pt x="13348" y="14552"/>
                    <a:pt x="13348" y="14552"/>
                  </a:cubicBezTo>
                  <a:cubicBezTo>
                    <a:pt x="12863" y="14097"/>
                    <a:pt x="12863" y="14097"/>
                    <a:pt x="12863" y="14097"/>
                  </a:cubicBezTo>
                  <a:cubicBezTo>
                    <a:pt x="12135" y="15461"/>
                    <a:pt x="12135" y="15461"/>
                    <a:pt x="12135" y="15461"/>
                  </a:cubicBezTo>
                  <a:cubicBezTo>
                    <a:pt x="12378" y="16143"/>
                    <a:pt x="12378" y="16143"/>
                    <a:pt x="12378" y="16143"/>
                  </a:cubicBezTo>
                  <a:close/>
                  <a:moveTo>
                    <a:pt x="11649" y="14779"/>
                  </a:moveTo>
                  <a:cubicBezTo>
                    <a:pt x="12378" y="13869"/>
                    <a:pt x="12378" y="13869"/>
                    <a:pt x="12378" y="13869"/>
                  </a:cubicBezTo>
                  <a:cubicBezTo>
                    <a:pt x="11892" y="13415"/>
                    <a:pt x="11892" y="13415"/>
                    <a:pt x="11892" y="13415"/>
                  </a:cubicBezTo>
                  <a:cubicBezTo>
                    <a:pt x="11407" y="13869"/>
                    <a:pt x="11407" y="13869"/>
                    <a:pt x="11407" y="13869"/>
                  </a:cubicBezTo>
                  <a:cubicBezTo>
                    <a:pt x="11649" y="14779"/>
                    <a:pt x="11649" y="14779"/>
                    <a:pt x="11649" y="14779"/>
                  </a:cubicBezTo>
                  <a:close/>
                  <a:moveTo>
                    <a:pt x="11164" y="13187"/>
                  </a:moveTo>
                  <a:cubicBezTo>
                    <a:pt x="10921" y="12505"/>
                    <a:pt x="10921" y="12505"/>
                    <a:pt x="10921" y="12505"/>
                  </a:cubicBezTo>
                  <a:cubicBezTo>
                    <a:pt x="11407" y="12960"/>
                    <a:pt x="11407" y="12960"/>
                    <a:pt x="11407" y="12960"/>
                  </a:cubicBezTo>
                  <a:cubicBezTo>
                    <a:pt x="11164" y="13187"/>
                    <a:pt x="11164" y="13187"/>
                    <a:pt x="11164" y="13187"/>
                  </a:cubicBezTo>
                  <a:close/>
                  <a:moveTo>
                    <a:pt x="14319" y="3865"/>
                  </a:moveTo>
                  <a:cubicBezTo>
                    <a:pt x="9951" y="12278"/>
                    <a:pt x="9951" y="12278"/>
                    <a:pt x="9951" y="12278"/>
                  </a:cubicBezTo>
                  <a:cubicBezTo>
                    <a:pt x="9951" y="12278"/>
                    <a:pt x="9222" y="6366"/>
                    <a:pt x="8737" y="2956"/>
                  </a:cubicBezTo>
                  <a:cubicBezTo>
                    <a:pt x="3883" y="3411"/>
                    <a:pt x="0" y="7503"/>
                    <a:pt x="0" y="12278"/>
                  </a:cubicBezTo>
                  <a:cubicBezTo>
                    <a:pt x="0" y="17507"/>
                    <a:pt x="4369" y="21600"/>
                    <a:pt x="9951" y="21600"/>
                  </a:cubicBezTo>
                  <a:cubicBezTo>
                    <a:pt x="11164" y="21600"/>
                    <a:pt x="12378" y="21373"/>
                    <a:pt x="13348" y="21145"/>
                  </a:cubicBezTo>
                  <a:cubicBezTo>
                    <a:pt x="9951" y="12278"/>
                    <a:pt x="9951" y="12278"/>
                    <a:pt x="9951" y="12278"/>
                  </a:cubicBezTo>
                  <a:cubicBezTo>
                    <a:pt x="16503" y="5229"/>
                    <a:pt x="16503" y="5229"/>
                    <a:pt x="16503" y="5229"/>
                  </a:cubicBezTo>
                  <a:cubicBezTo>
                    <a:pt x="16018" y="4547"/>
                    <a:pt x="15290" y="4093"/>
                    <a:pt x="14319" y="3865"/>
                  </a:cubicBezTo>
                  <a:close/>
                  <a:moveTo>
                    <a:pt x="10436" y="0"/>
                  </a:moveTo>
                  <a:cubicBezTo>
                    <a:pt x="9951" y="0"/>
                    <a:pt x="9708" y="0"/>
                    <a:pt x="9222" y="0"/>
                  </a:cubicBezTo>
                  <a:cubicBezTo>
                    <a:pt x="9708" y="3411"/>
                    <a:pt x="10436" y="9322"/>
                    <a:pt x="10436" y="9322"/>
                  </a:cubicBezTo>
                  <a:cubicBezTo>
                    <a:pt x="14804" y="909"/>
                    <a:pt x="14804" y="909"/>
                    <a:pt x="14804" y="909"/>
                  </a:cubicBezTo>
                  <a:cubicBezTo>
                    <a:pt x="13591" y="227"/>
                    <a:pt x="11892" y="0"/>
                    <a:pt x="10436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62380F5-2D5D-9603-1867-065E7D65BBBF}"/>
              </a:ext>
            </a:extLst>
          </p:cNvPr>
          <p:cNvGrpSpPr/>
          <p:nvPr/>
        </p:nvGrpSpPr>
        <p:grpSpPr>
          <a:xfrm>
            <a:off x="4208287" y="3347695"/>
            <a:ext cx="1234836" cy="1234836"/>
            <a:chOff x="4191266" y="3427425"/>
            <a:chExt cx="1234836" cy="1234836"/>
          </a:xfrm>
        </p:grpSpPr>
        <p:sp>
          <p:nvSpPr>
            <p:cNvPr id="17" name="流程图: 联系 1">
              <a:extLst>
                <a:ext uri="{FF2B5EF4-FFF2-40B4-BE49-F238E27FC236}">
                  <a16:creationId xmlns:a16="http://schemas.microsoft.com/office/drawing/2014/main" id="{04775116-BB59-66D2-D82F-A0038A4D5D94}"/>
                </a:ext>
              </a:extLst>
            </p:cNvPr>
            <p:cNvSpPr/>
            <p:nvPr/>
          </p:nvSpPr>
          <p:spPr>
            <a:xfrm>
              <a:off x="4191266" y="3427425"/>
              <a:ext cx="1234836" cy="1234836"/>
            </a:xfrm>
            <a:prstGeom prst="flowChartConnector">
              <a:avLst/>
            </a:prstGeom>
            <a:gradFill flip="none" rotWithShape="1">
              <a:gsLst>
                <a:gs pos="9000">
                  <a:srgbClr val="00A7EE"/>
                </a:gs>
                <a:gs pos="100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0" name="Shape 1859">
              <a:extLst>
                <a:ext uri="{FF2B5EF4-FFF2-40B4-BE49-F238E27FC236}">
                  <a16:creationId xmlns:a16="http://schemas.microsoft.com/office/drawing/2014/main" id="{FDEF2844-E0F0-3688-8A87-336DD9BA57A8}"/>
                </a:ext>
              </a:extLst>
            </p:cNvPr>
            <p:cNvSpPr/>
            <p:nvPr/>
          </p:nvSpPr>
          <p:spPr>
            <a:xfrm>
              <a:off x="4500302" y="3719751"/>
              <a:ext cx="616765" cy="650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4" y="1817"/>
                  </a:moveTo>
                  <a:lnTo>
                    <a:pt x="16599" y="2624"/>
                  </a:lnTo>
                  <a:lnTo>
                    <a:pt x="19791" y="1817"/>
                  </a:lnTo>
                  <a:lnTo>
                    <a:pt x="17663" y="707"/>
                  </a:lnTo>
                  <a:lnTo>
                    <a:pt x="14684" y="1817"/>
                  </a:lnTo>
                  <a:close/>
                  <a:moveTo>
                    <a:pt x="2979" y="15746"/>
                  </a:moveTo>
                  <a:lnTo>
                    <a:pt x="745" y="14636"/>
                  </a:lnTo>
                  <a:lnTo>
                    <a:pt x="745" y="19379"/>
                  </a:lnTo>
                  <a:lnTo>
                    <a:pt x="2979" y="20490"/>
                  </a:lnTo>
                  <a:lnTo>
                    <a:pt x="2979" y="15746"/>
                  </a:lnTo>
                  <a:close/>
                  <a:moveTo>
                    <a:pt x="8512" y="9589"/>
                  </a:moveTo>
                  <a:lnTo>
                    <a:pt x="10640" y="10497"/>
                  </a:lnTo>
                  <a:lnTo>
                    <a:pt x="13407" y="9387"/>
                  </a:lnTo>
                  <a:lnTo>
                    <a:pt x="11279" y="8479"/>
                  </a:lnTo>
                  <a:lnTo>
                    <a:pt x="8512" y="9589"/>
                  </a:lnTo>
                  <a:close/>
                  <a:moveTo>
                    <a:pt x="6703" y="9387"/>
                  </a:moveTo>
                  <a:lnTo>
                    <a:pt x="7342" y="9185"/>
                  </a:lnTo>
                  <a:lnTo>
                    <a:pt x="11279" y="7671"/>
                  </a:lnTo>
                  <a:lnTo>
                    <a:pt x="11492" y="7671"/>
                  </a:lnTo>
                  <a:lnTo>
                    <a:pt x="12875" y="8277"/>
                  </a:lnTo>
                  <a:lnTo>
                    <a:pt x="12875" y="1817"/>
                  </a:lnTo>
                  <a:lnTo>
                    <a:pt x="13620" y="1312"/>
                  </a:lnTo>
                  <a:lnTo>
                    <a:pt x="17450" y="0"/>
                  </a:lnTo>
                  <a:lnTo>
                    <a:pt x="17663" y="0"/>
                  </a:lnTo>
                  <a:lnTo>
                    <a:pt x="20962" y="1312"/>
                  </a:lnTo>
                  <a:lnTo>
                    <a:pt x="21600" y="1817"/>
                  </a:lnTo>
                  <a:lnTo>
                    <a:pt x="21600" y="15443"/>
                  </a:lnTo>
                  <a:lnTo>
                    <a:pt x="16812" y="17260"/>
                  </a:lnTo>
                  <a:lnTo>
                    <a:pt x="16386" y="17058"/>
                  </a:lnTo>
                  <a:lnTo>
                    <a:pt x="15429" y="16553"/>
                  </a:lnTo>
                  <a:lnTo>
                    <a:pt x="15429" y="17664"/>
                  </a:lnTo>
                  <a:lnTo>
                    <a:pt x="10321" y="19379"/>
                  </a:lnTo>
                  <a:lnTo>
                    <a:pt x="9896" y="19178"/>
                  </a:lnTo>
                  <a:lnTo>
                    <a:pt x="8725" y="18572"/>
                  </a:lnTo>
                  <a:lnTo>
                    <a:pt x="8725" y="19884"/>
                  </a:lnTo>
                  <a:lnTo>
                    <a:pt x="3724" y="21600"/>
                  </a:lnTo>
                  <a:lnTo>
                    <a:pt x="3299" y="21398"/>
                  </a:lnTo>
                  <a:lnTo>
                    <a:pt x="319" y="20086"/>
                  </a:lnTo>
                  <a:lnTo>
                    <a:pt x="0" y="19884"/>
                  </a:lnTo>
                  <a:lnTo>
                    <a:pt x="0" y="13525"/>
                  </a:lnTo>
                  <a:lnTo>
                    <a:pt x="745" y="13323"/>
                  </a:lnTo>
                  <a:lnTo>
                    <a:pt x="4682" y="11809"/>
                  </a:lnTo>
                  <a:lnTo>
                    <a:pt x="4895" y="11809"/>
                  </a:lnTo>
                  <a:lnTo>
                    <a:pt x="7874" y="13323"/>
                  </a:lnTo>
                  <a:lnTo>
                    <a:pt x="8725" y="13525"/>
                  </a:lnTo>
                  <a:lnTo>
                    <a:pt x="8725" y="17865"/>
                  </a:lnTo>
                  <a:lnTo>
                    <a:pt x="9683" y="18269"/>
                  </a:lnTo>
                  <a:lnTo>
                    <a:pt x="9683" y="11607"/>
                  </a:lnTo>
                  <a:lnTo>
                    <a:pt x="7342" y="10497"/>
                  </a:lnTo>
                  <a:lnTo>
                    <a:pt x="7342" y="13121"/>
                  </a:lnTo>
                  <a:lnTo>
                    <a:pt x="6703" y="12617"/>
                  </a:lnTo>
                  <a:lnTo>
                    <a:pt x="6703" y="9387"/>
                  </a:lnTo>
                  <a:close/>
                  <a:moveTo>
                    <a:pt x="13620" y="8781"/>
                  </a:moveTo>
                  <a:lnTo>
                    <a:pt x="14471" y="9185"/>
                  </a:lnTo>
                  <a:lnTo>
                    <a:pt x="15429" y="9387"/>
                  </a:lnTo>
                  <a:lnTo>
                    <a:pt x="15429" y="15746"/>
                  </a:lnTo>
                  <a:lnTo>
                    <a:pt x="16067" y="16150"/>
                  </a:lnTo>
                  <a:lnTo>
                    <a:pt x="16067" y="3936"/>
                  </a:lnTo>
                  <a:lnTo>
                    <a:pt x="13620" y="2826"/>
                  </a:lnTo>
                  <a:lnTo>
                    <a:pt x="13620" y="8781"/>
                  </a:lnTo>
                  <a:close/>
                  <a:moveTo>
                    <a:pt x="1915" y="13727"/>
                  </a:moveTo>
                  <a:lnTo>
                    <a:pt x="3724" y="14636"/>
                  </a:lnTo>
                  <a:lnTo>
                    <a:pt x="6916" y="13525"/>
                  </a:lnTo>
                  <a:lnTo>
                    <a:pt x="4682" y="12617"/>
                  </a:lnTo>
                  <a:lnTo>
                    <a:pt x="1915" y="13727"/>
                  </a:lnTo>
                  <a:close/>
                  <a:moveTo>
                    <a:pt x="16812" y="3533"/>
                  </a:moveTo>
                  <a:lnTo>
                    <a:pt x="16812" y="3331"/>
                  </a:lnTo>
                  <a:lnTo>
                    <a:pt x="16812" y="3533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4678560-7964-D0AC-6799-A7741E2EE2A2}"/>
              </a:ext>
            </a:extLst>
          </p:cNvPr>
          <p:cNvGrpSpPr/>
          <p:nvPr/>
        </p:nvGrpSpPr>
        <p:grpSpPr>
          <a:xfrm>
            <a:off x="6798594" y="3347695"/>
            <a:ext cx="1234836" cy="1234836"/>
            <a:chOff x="6781573" y="3427425"/>
            <a:chExt cx="1234836" cy="1234836"/>
          </a:xfrm>
        </p:grpSpPr>
        <p:sp>
          <p:nvSpPr>
            <p:cNvPr id="25" name="流程图: 联系 1">
              <a:extLst>
                <a:ext uri="{FF2B5EF4-FFF2-40B4-BE49-F238E27FC236}">
                  <a16:creationId xmlns:a16="http://schemas.microsoft.com/office/drawing/2014/main" id="{E63CB532-2838-684A-58D2-C7EB7F07EFCD}"/>
                </a:ext>
              </a:extLst>
            </p:cNvPr>
            <p:cNvSpPr/>
            <p:nvPr/>
          </p:nvSpPr>
          <p:spPr>
            <a:xfrm>
              <a:off x="6781573" y="3427425"/>
              <a:ext cx="1234836" cy="1234836"/>
            </a:xfrm>
            <a:prstGeom prst="flowChartConnector">
              <a:avLst/>
            </a:prstGeom>
            <a:gradFill flip="none" rotWithShape="1">
              <a:gsLst>
                <a:gs pos="9000">
                  <a:srgbClr val="00A7EE"/>
                </a:gs>
                <a:gs pos="100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7" name="Shape 1871">
              <a:extLst>
                <a:ext uri="{FF2B5EF4-FFF2-40B4-BE49-F238E27FC236}">
                  <a16:creationId xmlns:a16="http://schemas.microsoft.com/office/drawing/2014/main" id="{C50AAFE4-2A80-91F1-0880-33418B5CD7DF}"/>
                </a:ext>
              </a:extLst>
            </p:cNvPr>
            <p:cNvSpPr/>
            <p:nvPr/>
          </p:nvSpPr>
          <p:spPr>
            <a:xfrm>
              <a:off x="7066579" y="3776084"/>
              <a:ext cx="664824" cy="537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53" y="21600"/>
                  </a:moveTo>
                  <a:cubicBezTo>
                    <a:pt x="17042" y="21600"/>
                    <a:pt x="17042" y="21600"/>
                    <a:pt x="17042" y="21600"/>
                  </a:cubicBezTo>
                  <a:cubicBezTo>
                    <a:pt x="17042" y="10800"/>
                    <a:pt x="17042" y="10800"/>
                    <a:pt x="17042" y="10800"/>
                  </a:cubicBezTo>
                  <a:cubicBezTo>
                    <a:pt x="16646" y="10800"/>
                    <a:pt x="16646" y="10800"/>
                    <a:pt x="16646" y="10800"/>
                  </a:cubicBezTo>
                  <a:cubicBezTo>
                    <a:pt x="16250" y="17182"/>
                    <a:pt x="16250" y="17182"/>
                    <a:pt x="16250" y="17182"/>
                  </a:cubicBezTo>
                  <a:cubicBezTo>
                    <a:pt x="15853" y="17427"/>
                    <a:pt x="15853" y="17427"/>
                    <a:pt x="15853" y="17427"/>
                  </a:cubicBezTo>
                  <a:cubicBezTo>
                    <a:pt x="15853" y="21600"/>
                    <a:pt x="15853" y="21600"/>
                    <a:pt x="15853" y="21600"/>
                  </a:cubicBezTo>
                  <a:close/>
                  <a:moveTo>
                    <a:pt x="21600" y="0"/>
                  </a:moveTo>
                  <a:cubicBezTo>
                    <a:pt x="19817" y="4173"/>
                    <a:pt x="19817" y="4173"/>
                    <a:pt x="19817" y="4173"/>
                  </a:cubicBezTo>
                  <a:cubicBezTo>
                    <a:pt x="18231" y="8100"/>
                    <a:pt x="18231" y="8100"/>
                    <a:pt x="18231" y="8100"/>
                  </a:cubicBezTo>
                  <a:cubicBezTo>
                    <a:pt x="16646" y="5400"/>
                    <a:pt x="16646" y="5400"/>
                    <a:pt x="16646" y="5400"/>
                  </a:cubicBezTo>
                  <a:cubicBezTo>
                    <a:pt x="15853" y="6136"/>
                    <a:pt x="15853" y="6136"/>
                    <a:pt x="15853" y="6136"/>
                  </a:cubicBezTo>
                  <a:cubicBezTo>
                    <a:pt x="15259" y="15709"/>
                    <a:pt x="15259" y="15709"/>
                    <a:pt x="15259" y="15709"/>
                  </a:cubicBezTo>
                  <a:cubicBezTo>
                    <a:pt x="13277" y="16691"/>
                    <a:pt x="13277" y="16691"/>
                    <a:pt x="13277" y="16691"/>
                  </a:cubicBezTo>
                  <a:cubicBezTo>
                    <a:pt x="9512" y="12273"/>
                    <a:pt x="9512" y="12273"/>
                    <a:pt x="9512" y="12273"/>
                  </a:cubicBezTo>
                  <a:cubicBezTo>
                    <a:pt x="7332" y="17918"/>
                    <a:pt x="7332" y="17918"/>
                    <a:pt x="7332" y="17918"/>
                  </a:cubicBezTo>
                  <a:cubicBezTo>
                    <a:pt x="5152" y="17918"/>
                    <a:pt x="5152" y="17918"/>
                    <a:pt x="5152" y="17918"/>
                  </a:cubicBezTo>
                  <a:cubicBezTo>
                    <a:pt x="3765" y="15464"/>
                    <a:pt x="3765" y="15464"/>
                    <a:pt x="3765" y="15464"/>
                  </a:cubicBezTo>
                  <a:cubicBezTo>
                    <a:pt x="793" y="16445"/>
                    <a:pt x="793" y="16445"/>
                    <a:pt x="793" y="16445"/>
                  </a:cubicBezTo>
                  <a:cubicBezTo>
                    <a:pt x="0" y="13745"/>
                    <a:pt x="0" y="13745"/>
                    <a:pt x="0" y="13745"/>
                  </a:cubicBezTo>
                  <a:cubicBezTo>
                    <a:pt x="3963" y="12273"/>
                    <a:pt x="3963" y="12273"/>
                    <a:pt x="3963" y="12273"/>
                  </a:cubicBezTo>
                  <a:cubicBezTo>
                    <a:pt x="4954" y="11782"/>
                    <a:pt x="4954" y="11782"/>
                    <a:pt x="4954" y="11782"/>
                  </a:cubicBezTo>
                  <a:cubicBezTo>
                    <a:pt x="5350" y="12764"/>
                    <a:pt x="5350" y="12764"/>
                    <a:pt x="5350" y="12764"/>
                  </a:cubicBezTo>
                  <a:cubicBezTo>
                    <a:pt x="5945" y="13991"/>
                    <a:pt x="5945" y="13991"/>
                    <a:pt x="5945" y="13991"/>
                  </a:cubicBezTo>
                  <a:cubicBezTo>
                    <a:pt x="7927" y="9082"/>
                    <a:pt x="7927" y="9082"/>
                    <a:pt x="7927" y="9082"/>
                  </a:cubicBezTo>
                  <a:cubicBezTo>
                    <a:pt x="8719" y="7118"/>
                    <a:pt x="8719" y="7118"/>
                    <a:pt x="8719" y="7118"/>
                  </a:cubicBezTo>
                  <a:cubicBezTo>
                    <a:pt x="9908" y="8591"/>
                    <a:pt x="9908" y="8591"/>
                    <a:pt x="9908" y="8591"/>
                  </a:cubicBezTo>
                  <a:cubicBezTo>
                    <a:pt x="13079" y="12273"/>
                    <a:pt x="13079" y="12273"/>
                    <a:pt x="13079" y="12273"/>
                  </a:cubicBezTo>
                  <a:cubicBezTo>
                    <a:pt x="13475" y="5155"/>
                    <a:pt x="13475" y="5155"/>
                    <a:pt x="13475" y="5155"/>
                  </a:cubicBezTo>
                  <a:cubicBezTo>
                    <a:pt x="13475" y="4418"/>
                    <a:pt x="13475" y="4418"/>
                    <a:pt x="13475" y="4418"/>
                  </a:cubicBezTo>
                  <a:cubicBezTo>
                    <a:pt x="14070" y="3927"/>
                    <a:pt x="14070" y="3927"/>
                    <a:pt x="14070" y="3927"/>
                  </a:cubicBezTo>
                  <a:cubicBezTo>
                    <a:pt x="15457" y="2945"/>
                    <a:pt x="15457" y="2945"/>
                    <a:pt x="15457" y="2945"/>
                  </a:cubicBezTo>
                  <a:cubicBezTo>
                    <a:pt x="14268" y="491"/>
                    <a:pt x="14268" y="491"/>
                    <a:pt x="14268" y="491"/>
                  </a:cubicBezTo>
                  <a:cubicBezTo>
                    <a:pt x="17835" y="245"/>
                    <a:pt x="17835" y="245"/>
                    <a:pt x="17835" y="245"/>
                  </a:cubicBezTo>
                  <a:cubicBezTo>
                    <a:pt x="21600" y="0"/>
                    <a:pt x="21600" y="0"/>
                    <a:pt x="21600" y="0"/>
                  </a:cubicBezTo>
                  <a:close/>
                  <a:moveTo>
                    <a:pt x="4360" y="21600"/>
                  </a:moveTo>
                  <a:cubicBezTo>
                    <a:pt x="4756" y="21600"/>
                    <a:pt x="5350" y="21600"/>
                    <a:pt x="5747" y="21600"/>
                  </a:cubicBezTo>
                  <a:cubicBezTo>
                    <a:pt x="5747" y="19636"/>
                    <a:pt x="5747" y="19636"/>
                    <a:pt x="5747" y="19636"/>
                  </a:cubicBezTo>
                  <a:cubicBezTo>
                    <a:pt x="4558" y="19882"/>
                    <a:pt x="4558" y="19882"/>
                    <a:pt x="4558" y="19882"/>
                  </a:cubicBezTo>
                  <a:cubicBezTo>
                    <a:pt x="4360" y="19391"/>
                    <a:pt x="4360" y="19391"/>
                    <a:pt x="4360" y="19391"/>
                  </a:cubicBezTo>
                  <a:cubicBezTo>
                    <a:pt x="4360" y="21600"/>
                    <a:pt x="4360" y="21600"/>
                    <a:pt x="4360" y="21600"/>
                  </a:cubicBezTo>
                  <a:close/>
                  <a:moveTo>
                    <a:pt x="2180" y="21600"/>
                  </a:moveTo>
                  <a:cubicBezTo>
                    <a:pt x="3369" y="21600"/>
                    <a:pt x="3369" y="21600"/>
                    <a:pt x="3369" y="21600"/>
                  </a:cubicBezTo>
                  <a:cubicBezTo>
                    <a:pt x="3369" y="17427"/>
                    <a:pt x="3369" y="17427"/>
                    <a:pt x="3369" y="17427"/>
                  </a:cubicBezTo>
                  <a:cubicBezTo>
                    <a:pt x="3369" y="17427"/>
                    <a:pt x="3369" y="17427"/>
                    <a:pt x="3369" y="17427"/>
                  </a:cubicBezTo>
                  <a:cubicBezTo>
                    <a:pt x="2180" y="17918"/>
                    <a:pt x="2180" y="17918"/>
                    <a:pt x="2180" y="17918"/>
                  </a:cubicBezTo>
                  <a:cubicBezTo>
                    <a:pt x="2180" y="21600"/>
                    <a:pt x="2180" y="21600"/>
                    <a:pt x="2180" y="21600"/>
                  </a:cubicBezTo>
                  <a:close/>
                  <a:moveTo>
                    <a:pt x="6738" y="21600"/>
                  </a:moveTo>
                  <a:cubicBezTo>
                    <a:pt x="7134" y="21600"/>
                    <a:pt x="7530" y="21600"/>
                    <a:pt x="7927" y="21600"/>
                  </a:cubicBezTo>
                  <a:cubicBezTo>
                    <a:pt x="7927" y="19391"/>
                    <a:pt x="7927" y="19391"/>
                    <a:pt x="7927" y="19391"/>
                  </a:cubicBezTo>
                  <a:cubicBezTo>
                    <a:pt x="7927" y="19636"/>
                    <a:pt x="7927" y="19636"/>
                    <a:pt x="7927" y="19636"/>
                  </a:cubicBezTo>
                  <a:cubicBezTo>
                    <a:pt x="6738" y="19636"/>
                    <a:pt x="6738" y="19636"/>
                    <a:pt x="6738" y="19636"/>
                  </a:cubicBezTo>
                  <a:cubicBezTo>
                    <a:pt x="6738" y="21600"/>
                    <a:pt x="6738" y="21600"/>
                    <a:pt x="6738" y="21600"/>
                  </a:cubicBezTo>
                  <a:close/>
                  <a:moveTo>
                    <a:pt x="8917" y="21600"/>
                  </a:moveTo>
                  <a:cubicBezTo>
                    <a:pt x="9314" y="21600"/>
                    <a:pt x="9908" y="21600"/>
                    <a:pt x="10305" y="21600"/>
                  </a:cubicBezTo>
                  <a:cubicBezTo>
                    <a:pt x="10305" y="15464"/>
                    <a:pt x="10305" y="15464"/>
                    <a:pt x="10305" y="15464"/>
                  </a:cubicBezTo>
                  <a:cubicBezTo>
                    <a:pt x="9710" y="14727"/>
                    <a:pt x="9710" y="14727"/>
                    <a:pt x="9710" y="14727"/>
                  </a:cubicBezTo>
                  <a:cubicBezTo>
                    <a:pt x="8917" y="16936"/>
                    <a:pt x="8917" y="16936"/>
                    <a:pt x="8917" y="16936"/>
                  </a:cubicBezTo>
                  <a:cubicBezTo>
                    <a:pt x="8917" y="21600"/>
                    <a:pt x="8917" y="21600"/>
                    <a:pt x="8917" y="21600"/>
                  </a:cubicBezTo>
                  <a:close/>
                  <a:moveTo>
                    <a:pt x="11295" y="21600"/>
                  </a:moveTo>
                  <a:cubicBezTo>
                    <a:pt x="11692" y="21600"/>
                    <a:pt x="12088" y="21600"/>
                    <a:pt x="12484" y="21600"/>
                  </a:cubicBezTo>
                  <a:cubicBezTo>
                    <a:pt x="12484" y="17918"/>
                    <a:pt x="12484" y="17918"/>
                    <a:pt x="12484" y="17918"/>
                  </a:cubicBezTo>
                  <a:cubicBezTo>
                    <a:pt x="11295" y="16445"/>
                    <a:pt x="11295" y="16445"/>
                    <a:pt x="11295" y="16445"/>
                  </a:cubicBezTo>
                  <a:cubicBezTo>
                    <a:pt x="11295" y="21600"/>
                    <a:pt x="11295" y="21600"/>
                    <a:pt x="11295" y="21600"/>
                  </a:cubicBezTo>
                  <a:close/>
                  <a:moveTo>
                    <a:pt x="13475" y="21600"/>
                  </a:moveTo>
                  <a:cubicBezTo>
                    <a:pt x="13872" y="21600"/>
                    <a:pt x="14466" y="21600"/>
                    <a:pt x="14862" y="21600"/>
                  </a:cubicBezTo>
                  <a:cubicBezTo>
                    <a:pt x="14862" y="17673"/>
                    <a:pt x="14862" y="17673"/>
                    <a:pt x="14862" y="17673"/>
                  </a:cubicBezTo>
                  <a:cubicBezTo>
                    <a:pt x="13475" y="18409"/>
                    <a:pt x="13475" y="18409"/>
                    <a:pt x="13475" y="18409"/>
                  </a:cubicBezTo>
                  <a:lnTo>
                    <a:pt x="13475" y="2160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01F9616-9894-BC70-6248-EE34B588BBD2}"/>
              </a:ext>
            </a:extLst>
          </p:cNvPr>
          <p:cNvGrpSpPr/>
          <p:nvPr/>
        </p:nvGrpSpPr>
        <p:grpSpPr>
          <a:xfrm>
            <a:off x="9388900" y="3347695"/>
            <a:ext cx="1234836" cy="1234836"/>
            <a:chOff x="9371879" y="3427425"/>
            <a:chExt cx="1234836" cy="1234836"/>
          </a:xfrm>
        </p:grpSpPr>
        <p:sp>
          <p:nvSpPr>
            <p:cNvPr id="31" name="流程图: 联系 1">
              <a:extLst>
                <a:ext uri="{FF2B5EF4-FFF2-40B4-BE49-F238E27FC236}">
                  <a16:creationId xmlns:a16="http://schemas.microsoft.com/office/drawing/2014/main" id="{CE107B77-D661-F847-36E4-317B4488C24F}"/>
                </a:ext>
              </a:extLst>
            </p:cNvPr>
            <p:cNvSpPr/>
            <p:nvPr/>
          </p:nvSpPr>
          <p:spPr>
            <a:xfrm>
              <a:off x="9371879" y="3427425"/>
              <a:ext cx="1234836" cy="1234836"/>
            </a:xfrm>
            <a:prstGeom prst="flowChartConnector">
              <a:avLst/>
            </a:prstGeom>
            <a:gradFill flip="none" rotWithShape="1">
              <a:gsLst>
                <a:gs pos="9000">
                  <a:srgbClr val="00A7EE"/>
                </a:gs>
                <a:gs pos="100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24" name="Shape 1844">
              <a:extLst>
                <a:ext uri="{FF2B5EF4-FFF2-40B4-BE49-F238E27FC236}">
                  <a16:creationId xmlns:a16="http://schemas.microsoft.com/office/drawing/2014/main" id="{3F26480A-45B6-1F4A-BF36-69EBF9B8590D}"/>
                </a:ext>
              </a:extLst>
            </p:cNvPr>
            <p:cNvSpPr/>
            <p:nvPr/>
          </p:nvSpPr>
          <p:spPr>
            <a:xfrm>
              <a:off x="9693416" y="3731714"/>
              <a:ext cx="591763" cy="62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3" h="21600" extrusionOk="0">
                  <a:moveTo>
                    <a:pt x="491" y="7130"/>
                  </a:moveTo>
                  <a:cubicBezTo>
                    <a:pt x="2672" y="7130"/>
                    <a:pt x="2672" y="7130"/>
                    <a:pt x="2672" y="7130"/>
                  </a:cubicBezTo>
                  <a:cubicBezTo>
                    <a:pt x="2672" y="10066"/>
                    <a:pt x="2672" y="10066"/>
                    <a:pt x="2672" y="10066"/>
                  </a:cubicBezTo>
                  <a:cubicBezTo>
                    <a:pt x="2891" y="10066"/>
                    <a:pt x="2891" y="10066"/>
                    <a:pt x="2891" y="10066"/>
                  </a:cubicBezTo>
                  <a:cubicBezTo>
                    <a:pt x="3109" y="10066"/>
                    <a:pt x="3109" y="10066"/>
                    <a:pt x="3109" y="10066"/>
                  </a:cubicBezTo>
                  <a:cubicBezTo>
                    <a:pt x="3109" y="419"/>
                    <a:pt x="3109" y="419"/>
                    <a:pt x="3109" y="419"/>
                  </a:cubicBezTo>
                  <a:cubicBezTo>
                    <a:pt x="3109" y="0"/>
                    <a:pt x="3109" y="0"/>
                    <a:pt x="3109" y="0"/>
                  </a:cubicBezTo>
                  <a:cubicBezTo>
                    <a:pt x="3763" y="0"/>
                    <a:pt x="3763" y="0"/>
                    <a:pt x="3763" y="0"/>
                  </a:cubicBezTo>
                  <a:cubicBezTo>
                    <a:pt x="14018" y="0"/>
                    <a:pt x="14018" y="0"/>
                    <a:pt x="14018" y="0"/>
                  </a:cubicBezTo>
                  <a:cubicBezTo>
                    <a:pt x="14018" y="0"/>
                    <a:pt x="14018" y="0"/>
                    <a:pt x="14018" y="0"/>
                  </a:cubicBezTo>
                  <a:cubicBezTo>
                    <a:pt x="14236" y="0"/>
                    <a:pt x="14236" y="0"/>
                    <a:pt x="14236" y="0"/>
                  </a:cubicBezTo>
                  <a:cubicBezTo>
                    <a:pt x="17945" y="1887"/>
                    <a:pt x="17945" y="1887"/>
                    <a:pt x="17945" y="1887"/>
                  </a:cubicBezTo>
                  <a:cubicBezTo>
                    <a:pt x="18163" y="2097"/>
                    <a:pt x="18163" y="2097"/>
                    <a:pt x="18163" y="2097"/>
                  </a:cubicBezTo>
                  <a:cubicBezTo>
                    <a:pt x="18163" y="2307"/>
                    <a:pt x="18163" y="2307"/>
                    <a:pt x="18163" y="2307"/>
                  </a:cubicBezTo>
                  <a:cubicBezTo>
                    <a:pt x="18163" y="10066"/>
                    <a:pt x="18163" y="10066"/>
                    <a:pt x="18163" y="10066"/>
                  </a:cubicBezTo>
                  <a:cubicBezTo>
                    <a:pt x="18381" y="10066"/>
                    <a:pt x="18381" y="10066"/>
                    <a:pt x="18381" y="10066"/>
                  </a:cubicBezTo>
                  <a:cubicBezTo>
                    <a:pt x="18818" y="10066"/>
                    <a:pt x="18818" y="10066"/>
                    <a:pt x="18818" y="10066"/>
                  </a:cubicBezTo>
                  <a:cubicBezTo>
                    <a:pt x="18818" y="7130"/>
                    <a:pt x="18818" y="7130"/>
                    <a:pt x="18818" y="7130"/>
                  </a:cubicBezTo>
                  <a:cubicBezTo>
                    <a:pt x="20781" y="7130"/>
                    <a:pt x="20781" y="7130"/>
                    <a:pt x="20781" y="7130"/>
                  </a:cubicBezTo>
                  <a:cubicBezTo>
                    <a:pt x="21436" y="10485"/>
                    <a:pt x="21436" y="14050"/>
                    <a:pt x="20781" y="17406"/>
                  </a:cubicBezTo>
                  <a:cubicBezTo>
                    <a:pt x="18163" y="17406"/>
                    <a:pt x="18163" y="17406"/>
                    <a:pt x="18163" y="17406"/>
                  </a:cubicBezTo>
                  <a:cubicBezTo>
                    <a:pt x="18163" y="21600"/>
                    <a:pt x="18163" y="21600"/>
                    <a:pt x="18163" y="21600"/>
                  </a:cubicBezTo>
                  <a:cubicBezTo>
                    <a:pt x="18163" y="21600"/>
                    <a:pt x="18163" y="21600"/>
                    <a:pt x="18163" y="21600"/>
                  </a:cubicBezTo>
                  <a:cubicBezTo>
                    <a:pt x="3109" y="21600"/>
                    <a:pt x="3109" y="21600"/>
                    <a:pt x="3109" y="21600"/>
                  </a:cubicBezTo>
                  <a:cubicBezTo>
                    <a:pt x="3109" y="17406"/>
                    <a:pt x="3109" y="17406"/>
                    <a:pt x="3109" y="17406"/>
                  </a:cubicBezTo>
                  <a:cubicBezTo>
                    <a:pt x="491" y="17406"/>
                    <a:pt x="491" y="17406"/>
                    <a:pt x="491" y="17406"/>
                  </a:cubicBezTo>
                  <a:cubicBezTo>
                    <a:pt x="-164" y="14050"/>
                    <a:pt x="-164" y="10695"/>
                    <a:pt x="491" y="7130"/>
                  </a:cubicBezTo>
                  <a:close/>
                  <a:moveTo>
                    <a:pt x="4636" y="10066"/>
                  </a:moveTo>
                  <a:cubicBezTo>
                    <a:pt x="16854" y="10066"/>
                    <a:pt x="16854" y="10066"/>
                    <a:pt x="16854" y="10066"/>
                  </a:cubicBezTo>
                  <a:cubicBezTo>
                    <a:pt x="16854" y="3355"/>
                    <a:pt x="16854" y="3355"/>
                    <a:pt x="16854" y="3355"/>
                  </a:cubicBezTo>
                  <a:cubicBezTo>
                    <a:pt x="14236" y="3355"/>
                    <a:pt x="14236" y="3355"/>
                    <a:pt x="14236" y="3355"/>
                  </a:cubicBezTo>
                  <a:cubicBezTo>
                    <a:pt x="14018" y="3355"/>
                    <a:pt x="14018" y="3355"/>
                    <a:pt x="14018" y="3355"/>
                  </a:cubicBezTo>
                  <a:cubicBezTo>
                    <a:pt x="13800" y="2936"/>
                    <a:pt x="13800" y="2936"/>
                    <a:pt x="13800" y="2936"/>
                  </a:cubicBezTo>
                  <a:cubicBezTo>
                    <a:pt x="13581" y="1468"/>
                    <a:pt x="13581" y="1468"/>
                    <a:pt x="13581" y="1468"/>
                  </a:cubicBezTo>
                  <a:cubicBezTo>
                    <a:pt x="4636" y="1468"/>
                    <a:pt x="4636" y="1468"/>
                    <a:pt x="4636" y="1468"/>
                  </a:cubicBezTo>
                  <a:cubicBezTo>
                    <a:pt x="4636" y="10066"/>
                    <a:pt x="4636" y="10066"/>
                    <a:pt x="4636" y="10066"/>
                  </a:cubicBezTo>
                  <a:close/>
                  <a:moveTo>
                    <a:pt x="16636" y="15309"/>
                  </a:moveTo>
                  <a:cubicBezTo>
                    <a:pt x="4636" y="15309"/>
                    <a:pt x="4636" y="15309"/>
                    <a:pt x="4636" y="15309"/>
                  </a:cubicBezTo>
                  <a:cubicBezTo>
                    <a:pt x="4636" y="20132"/>
                    <a:pt x="4636" y="20132"/>
                    <a:pt x="4636" y="20132"/>
                  </a:cubicBezTo>
                  <a:cubicBezTo>
                    <a:pt x="16636" y="20132"/>
                    <a:pt x="16636" y="20132"/>
                    <a:pt x="16636" y="20132"/>
                  </a:cubicBezTo>
                  <a:cubicBezTo>
                    <a:pt x="16636" y="15309"/>
                    <a:pt x="16636" y="15309"/>
                    <a:pt x="16636" y="15309"/>
                  </a:cubicBezTo>
                  <a:close/>
                  <a:moveTo>
                    <a:pt x="5945" y="3355"/>
                  </a:moveTo>
                  <a:cubicBezTo>
                    <a:pt x="5945" y="4194"/>
                    <a:pt x="5945" y="4194"/>
                    <a:pt x="5945" y="4194"/>
                  </a:cubicBezTo>
                  <a:cubicBezTo>
                    <a:pt x="12491" y="4194"/>
                    <a:pt x="12491" y="4194"/>
                    <a:pt x="12491" y="4194"/>
                  </a:cubicBezTo>
                  <a:cubicBezTo>
                    <a:pt x="12491" y="3355"/>
                    <a:pt x="12491" y="3355"/>
                    <a:pt x="12491" y="3355"/>
                  </a:cubicBezTo>
                  <a:cubicBezTo>
                    <a:pt x="5945" y="3355"/>
                    <a:pt x="5945" y="3355"/>
                    <a:pt x="5945" y="3355"/>
                  </a:cubicBezTo>
                  <a:close/>
                  <a:moveTo>
                    <a:pt x="5945" y="6920"/>
                  </a:moveTo>
                  <a:cubicBezTo>
                    <a:pt x="5945" y="7759"/>
                    <a:pt x="5945" y="7759"/>
                    <a:pt x="5945" y="7759"/>
                  </a:cubicBezTo>
                  <a:cubicBezTo>
                    <a:pt x="15327" y="7759"/>
                    <a:pt x="15327" y="7759"/>
                    <a:pt x="15327" y="7759"/>
                  </a:cubicBezTo>
                  <a:cubicBezTo>
                    <a:pt x="15327" y="6920"/>
                    <a:pt x="15327" y="6920"/>
                    <a:pt x="15327" y="6920"/>
                  </a:cubicBezTo>
                  <a:cubicBezTo>
                    <a:pt x="5945" y="6920"/>
                    <a:pt x="5945" y="6920"/>
                    <a:pt x="5945" y="6920"/>
                  </a:cubicBezTo>
                  <a:close/>
                  <a:moveTo>
                    <a:pt x="5945" y="5033"/>
                  </a:moveTo>
                  <a:cubicBezTo>
                    <a:pt x="5945" y="5872"/>
                    <a:pt x="5945" y="5872"/>
                    <a:pt x="5945" y="5872"/>
                  </a:cubicBezTo>
                  <a:cubicBezTo>
                    <a:pt x="15327" y="5872"/>
                    <a:pt x="15327" y="5872"/>
                    <a:pt x="15327" y="5872"/>
                  </a:cubicBezTo>
                  <a:cubicBezTo>
                    <a:pt x="15327" y="5033"/>
                    <a:pt x="15327" y="5033"/>
                    <a:pt x="15327" y="5033"/>
                  </a:cubicBezTo>
                  <a:cubicBezTo>
                    <a:pt x="5945" y="5033"/>
                    <a:pt x="5945" y="5033"/>
                    <a:pt x="5945" y="5033"/>
                  </a:cubicBezTo>
                  <a:close/>
                  <a:moveTo>
                    <a:pt x="14454" y="1678"/>
                  </a:moveTo>
                  <a:cubicBezTo>
                    <a:pt x="14454" y="2726"/>
                    <a:pt x="14454" y="2726"/>
                    <a:pt x="14454" y="2726"/>
                  </a:cubicBezTo>
                  <a:cubicBezTo>
                    <a:pt x="16200" y="2726"/>
                    <a:pt x="16200" y="2726"/>
                    <a:pt x="16200" y="2726"/>
                  </a:cubicBezTo>
                  <a:cubicBezTo>
                    <a:pt x="14454" y="1678"/>
                    <a:pt x="14454" y="1678"/>
                    <a:pt x="14454" y="1678"/>
                  </a:cubicBezTo>
                  <a:close/>
                  <a:moveTo>
                    <a:pt x="16418" y="11744"/>
                  </a:moveTo>
                  <a:cubicBezTo>
                    <a:pt x="16418" y="12583"/>
                    <a:pt x="16418" y="12583"/>
                    <a:pt x="16418" y="12583"/>
                  </a:cubicBezTo>
                  <a:cubicBezTo>
                    <a:pt x="17072" y="12583"/>
                    <a:pt x="17072" y="12583"/>
                    <a:pt x="17072" y="12583"/>
                  </a:cubicBezTo>
                  <a:cubicBezTo>
                    <a:pt x="18163" y="12583"/>
                    <a:pt x="18163" y="12583"/>
                    <a:pt x="18163" y="12583"/>
                  </a:cubicBezTo>
                  <a:cubicBezTo>
                    <a:pt x="18818" y="12583"/>
                    <a:pt x="18818" y="12583"/>
                    <a:pt x="18818" y="12583"/>
                  </a:cubicBezTo>
                  <a:cubicBezTo>
                    <a:pt x="18818" y="11744"/>
                    <a:pt x="18818" y="11744"/>
                    <a:pt x="18818" y="11744"/>
                  </a:cubicBezTo>
                  <a:cubicBezTo>
                    <a:pt x="18163" y="11744"/>
                    <a:pt x="18163" y="11744"/>
                    <a:pt x="18163" y="11744"/>
                  </a:cubicBezTo>
                  <a:cubicBezTo>
                    <a:pt x="17072" y="11744"/>
                    <a:pt x="17072" y="11744"/>
                    <a:pt x="17072" y="11744"/>
                  </a:cubicBezTo>
                  <a:lnTo>
                    <a:pt x="16418" y="11744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5" name="文本框 224">
            <a:extLst>
              <a:ext uri="{FF2B5EF4-FFF2-40B4-BE49-F238E27FC236}">
                <a16:creationId xmlns:a16="http://schemas.microsoft.com/office/drawing/2014/main" id="{6D707D9F-1691-FC15-959B-695731034453}"/>
              </a:ext>
            </a:extLst>
          </p:cNvPr>
          <p:cNvSpPr txBox="1"/>
          <p:nvPr/>
        </p:nvSpPr>
        <p:spPr>
          <a:xfrm>
            <a:off x="1617980" y="4607625"/>
            <a:ext cx="123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小标题</a:t>
            </a: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FE5B2768-17B1-CDCD-0310-810FF88473FE}"/>
              </a:ext>
            </a:extLst>
          </p:cNvPr>
          <p:cNvSpPr txBox="1"/>
          <p:nvPr/>
        </p:nvSpPr>
        <p:spPr>
          <a:xfrm>
            <a:off x="4208287" y="4607626"/>
            <a:ext cx="123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小标题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A5A4C1AE-7483-7E5E-E638-E8089C96F5D6}"/>
              </a:ext>
            </a:extLst>
          </p:cNvPr>
          <p:cNvSpPr txBox="1"/>
          <p:nvPr/>
        </p:nvSpPr>
        <p:spPr>
          <a:xfrm>
            <a:off x="6909577" y="4607625"/>
            <a:ext cx="123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小标题</a:t>
            </a: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621276C8-C538-4C63-0B0F-9B50669FE127}"/>
              </a:ext>
            </a:extLst>
          </p:cNvPr>
          <p:cNvSpPr txBox="1"/>
          <p:nvPr/>
        </p:nvSpPr>
        <p:spPr>
          <a:xfrm>
            <a:off x="9610868" y="4607625"/>
            <a:ext cx="123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A6EE"/>
                </a:solidFill>
                <a:effectLst>
                  <a:outerShdw blurRad="165100" sx="102000" sy="102000" algn="ctr" rotWithShape="0">
                    <a:schemeClr val="bg2"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小标题</a:t>
            </a: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3B7E30AF-F23F-3C31-1B2A-D8EBE6067D32}"/>
              </a:ext>
            </a:extLst>
          </p:cNvPr>
          <p:cNvSpPr txBox="1"/>
          <p:nvPr/>
        </p:nvSpPr>
        <p:spPr>
          <a:xfrm>
            <a:off x="1383738" y="5054978"/>
            <a:ext cx="192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CF25D3A0-24A9-A157-91EF-99AFAD3DF727}"/>
              </a:ext>
            </a:extLst>
          </p:cNvPr>
          <p:cNvSpPr txBox="1"/>
          <p:nvPr/>
        </p:nvSpPr>
        <p:spPr>
          <a:xfrm>
            <a:off x="3934443" y="5090512"/>
            <a:ext cx="192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2F663F8C-6164-9A39-CF32-2DD74043CFC5}"/>
              </a:ext>
            </a:extLst>
          </p:cNvPr>
          <p:cNvSpPr txBox="1"/>
          <p:nvPr/>
        </p:nvSpPr>
        <p:spPr>
          <a:xfrm>
            <a:off x="6665043" y="5069289"/>
            <a:ext cx="192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CF3DDF3F-ED01-E74D-DE5D-0F41AA719F6C}"/>
              </a:ext>
            </a:extLst>
          </p:cNvPr>
          <p:cNvSpPr txBox="1"/>
          <p:nvPr/>
        </p:nvSpPr>
        <p:spPr>
          <a:xfrm>
            <a:off x="9388900" y="5054979"/>
            <a:ext cx="192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cxnSp>
        <p:nvCxnSpPr>
          <p:cNvPr id="246" name="直接连接符 245">
            <a:extLst>
              <a:ext uri="{FF2B5EF4-FFF2-40B4-BE49-F238E27FC236}">
                <a16:creationId xmlns:a16="http://schemas.microsoft.com/office/drawing/2014/main" id="{D87428CF-2F56-826F-AA2C-210F3B50DC3D}"/>
              </a:ext>
            </a:extLst>
          </p:cNvPr>
          <p:cNvCxnSpPr/>
          <p:nvPr/>
        </p:nvCxnSpPr>
        <p:spPr>
          <a:xfrm>
            <a:off x="1750446" y="5060610"/>
            <a:ext cx="902571" cy="0"/>
          </a:xfrm>
          <a:prstGeom prst="line">
            <a:avLst/>
          </a:prstGeom>
          <a:ln w="9525">
            <a:gradFill>
              <a:gsLst>
                <a:gs pos="53100">
                  <a:srgbClr val="D7B403"/>
                </a:gs>
                <a:gs pos="0">
                  <a:srgbClr val="D7B403">
                    <a:alpha val="0"/>
                  </a:srgbClr>
                </a:gs>
                <a:gs pos="100000">
                  <a:srgbClr val="D7B40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>
            <a:extLst>
              <a:ext uri="{FF2B5EF4-FFF2-40B4-BE49-F238E27FC236}">
                <a16:creationId xmlns:a16="http://schemas.microsoft.com/office/drawing/2014/main" id="{D0E24CF5-A0D2-53A6-7A77-1A14325AC918}"/>
              </a:ext>
            </a:extLst>
          </p:cNvPr>
          <p:cNvCxnSpPr/>
          <p:nvPr/>
        </p:nvCxnSpPr>
        <p:spPr>
          <a:xfrm>
            <a:off x="4295800" y="5070219"/>
            <a:ext cx="902571" cy="0"/>
          </a:xfrm>
          <a:prstGeom prst="line">
            <a:avLst/>
          </a:prstGeom>
          <a:ln w="9525">
            <a:gradFill>
              <a:gsLst>
                <a:gs pos="53100">
                  <a:srgbClr val="D7B403"/>
                </a:gs>
                <a:gs pos="0">
                  <a:srgbClr val="D7B403">
                    <a:alpha val="0"/>
                  </a:srgbClr>
                </a:gs>
                <a:gs pos="100000">
                  <a:srgbClr val="D7B40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直接连接符 247">
            <a:extLst>
              <a:ext uri="{FF2B5EF4-FFF2-40B4-BE49-F238E27FC236}">
                <a16:creationId xmlns:a16="http://schemas.microsoft.com/office/drawing/2014/main" id="{1A573B55-B426-3B19-9B34-5CFCBDEACC32}"/>
              </a:ext>
            </a:extLst>
          </p:cNvPr>
          <p:cNvCxnSpPr/>
          <p:nvPr/>
        </p:nvCxnSpPr>
        <p:spPr>
          <a:xfrm>
            <a:off x="7032104" y="5060610"/>
            <a:ext cx="902571" cy="0"/>
          </a:xfrm>
          <a:prstGeom prst="line">
            <a:avLst/>
          </a:prstGeom>
          <a:ln w="9525">
            <a:gradFill>
              <a:gsLst>
                <a:gs pos="53100">
                  <a:srgbClr val="D7B403"/>
                </a:gs>
                <a:gs pos="0">
                  <a:srgbClr val="D7B403">
                    <a:alpha val="0"/>
                  </a:srgbClr>
                </a:gs>
                <a:gs pos="100000">
                  <a:srgbClr val="D7B40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>
            <a:extLst>
              <a:ext uri="{FF2B5EF4-FFF2-40B4-BE49-F238E27FC236}">
                <a16:creationId xmlns:a16="http://schemas.microsoft.com/office/drawing/2014/main" id="{C0048978-8CA7-B36A-7B1C-80DE432C6ED2}"/>
              </a:ext>
            </a:extLst>
          </p:cNvPr>
          <p:cNvCxnSpPr/>
          <p:nvPr/>
        </p:nvCxnSpPr>
        <p:spPr>
          <a:xfrm>
            <a:off x="9710437" y="5060610"/>
            <a:ext cx="902571" cy="0"/>
          </a:xfrm>
          <a:prstGeom prst="line">
            <a:avLst/>
          </a:prstGeom>
          <a:ln w="9525">
            <a:gradFill>
              <a:gsLst>
                <a:gs pos="53100">
                  <a:srgbClr val="D7B403"/>
                </a:gs>
                <a:gs pos="0">
                  <a:srgbClr val="D7B403">
                    <a:alpha val="0"/>
                  </a:srgbClr>
                </a:gs>
                <a:gs pos="100000">
                  <a:srgbClr val="D7B40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428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9B665100-4722-66EA-5657-63C1D9C1EF4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40351" y="78527"/>
            <a:ext cx="3419831" cy="7680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8814" tIns="54407" rIns="108814" bIns="54407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rgbClr val="0D94FD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治疗完成情况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6C7B852-9BC8-310A-B57E-885C16C88438}"/>
              </a:ext>
            </a:extLst>
          </p:cNvPr>
          <p:cNvSpPr/>
          <p:nvPr/>
        </p:nvSpPr>
        <p:spPr>
          <a:xfrm>
            <a:off x="766763" y="-688825"/>
            <a:ext cx="639198" cy="15604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1000">
                <a:srgbClr val="007ACD"/>
              </a:gs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14FE78-81A7-6830-A761-74D6AF2C2E6C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D7FFCF-1C34-24D4-E91B-7D30FCC3821A}"/>
              </a:ext>
            </a:extLst>
          </p:cNvPr>
          <p:cNvSpPr txBox="1"/>
          <p:nvPr/>
        </p:nvSpPr>
        <p:spPr>
          <a:xfrm>
            <a:off x="783958" y="226078"/>
            <a:ext cx="63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02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2500103-48F1-D7CF-FB61-E980D45C946C}"/>
              </a:ext>
            </a:extLst>
          </p:cNvPr>
          <p:cNvGrpSpPr/>
          <p:nvPr/>
        </p:nvGrpSpPr>
        <p:grpSpPr>
          <a:xfrm>
            <a:off x="-5389" y="5299747"/>
            <a:ext cx="1132838" cy="1572600"/>
            <a:chOff x="8540" y="5230178"/>
            <a:chExt cx="1295769" cy="1637112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062BC62-EF29-3B5E-4B3B-50995280AEFE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2DAE97E-AA63-61A9-B951-1B2EB387922D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7859885-5EBA-DB64-81FC-C7C80FBCCFE4}"/>
              </a:ext>
            </a:extLst>
          </p:cNvPr>
          <p:cNvGrpSpPr/>
          <p:nvPr/>
        </p:nvGrpSpPr>
        <p:grpSpPr>
          <a:xfrm flipH="1">
            <a:off x="11059162" y="5295283"/>
            <a:ext cx="1132838" cy="1572600"/>
            <a:chOff x="8540" y="5230178"/>
            <a:chExt cx="1295769" cy="1637112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78B3984-461C-ABA3-9EC7-E76D8DBFC187}"/>
                </a:ext>
              </a:extLst>
            </p:cNvPr>
            <p:cNvSpPr/>
            <p:nvPr/>
          </p:nvSpPr>
          <p:spPr>
            <a:xfrm flipH="1">
              <a:off x="8540" y="5230178"/>
              <a:ext cx="1295769" cy="162781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C89800"/>
                </a:gs>
                <a:gs pos="100000">
                  <a:srgbClr val="D7B403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14723DE-12AB-2C87-55B3-167891CE2FE4}"/>
                </a:ext>
              </a:extLst>
            </p:cNvPr>
            <p:cNvSpPr/>
            <p:nvPr/>
          </p:nvSpPr>
          <p:spPr>
            <a:xfrm flipH="1">
              <a:off x="13845" y="5294691"/>
              <a:ext cx="1278039" cy="1572599"/>
            </a:xfrm>
            <a:custGeom>
              <a:avLst/>
              <a:gdLst>
                <a:gd name="connsiteX0" fmla="*/ 3618391 w 3618391"/>
                <a:gd name="connsiteY0" fmla="*/ 0 h 1083558"/>
                <a:gd name="connsiteX1" fmla="*/ 3618391 w 3618391"/>
                <a:gd name="connsiteY1" fmla="*/ 1083558 h 1083558"/>
                <a:gd name="connsiteX2" fmla="*/ 0 w 3618391"/>
                <a:gd name="connsiteY2" fmla="*/ 1083558 h 1083558"/>
                <a:gd name="connsiteX3" fmla="*/ 212433 w 3618391"/>
                <a:gd name="connsiteY3" fmla="*/ 1063987 h 1083558"/>
                <a:gd name="connsiteX4" fmla="*/ 980662 w 3618391"/>
                <a:gd name="connsiteY4" fmla="*/ 947914 h 1083558"/>
                <a:gd name="connsiteX5" fmla="*/ 3578400 w 3618391"/>
                <a:gd name="connsiteY5" fmla="*/ 26050 h 10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8391" h="1083558">
                  <a:moveTo>
                    <a:pt x="3618391" y="0"/>
                  </a:moveTo>
                  <a:lnTo>
                    <a:pt x="3618391" y="1083558"/>
                  </a:lnTo>
                  <a:lnTo>
                    <a:pt x="0" y="1083558"/>
                  </a:lnTo>
                  <a:lnTo>
                    <a:pt x="212433" y="1063987"/>
                  </a:lnTo>
                  <a:cubicBezTo>
                    <a:pt x="462391" y="1036044"/>
                    <a:pt x="719372" y="997509"/>
                    <a:pt x="980662" y="947914"/>
                  </a:cubicBezTo>
                  <a:cubicBezTo>
                    <a:pt x="2025820" y="749535"/>
                    <a:pt x="2942012" y="411772"/>
                    <a:pt x="3578400" y="26050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100000">
                  <a:schemeClr val="accent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C5A4A8A-2BBE-67FE-D5A6-83C33A93FD7D}"/>
              </a:ext>
            </a:extLst>
          </p:cNvPr>
          <p:cNvCxnSpPr>
            <a:cxnSpLocks/>
          </p:cNvCxnSpPr>
          <p:nvPr/>
        </p:nvCxnSpPr>
        <p:spPr>
          <a:xfrm>
            <a:off x="-13524" y="871603"/>
            <a:ext cx="122190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5224DB91-A2FE-8F64-6ABD-4D469524D111}"/>
              </a:ext>
            </a:extLst>
          </p:cNvPr>
          <p:cNvSpPr/>
          <p:nvPr/>
        </p:nvSpPr>
        <p:spPr>
          <a:xfrm>
            <a:off x="947412" y="1514111"/>
            <a:ext cx="10297174" cy="12612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5C74F586-0E53-53CF-EA08-394AE129588D}"/>
              </a:ext>
            </a:extLst>
          </p:cNvPr>
          <p:cNvSpPr/>
          <p:nvPr/>
        </p:nvSpPr>
        <p:spPr>
          <a:xfrm>
            <a:off x="947412" y="1268760"/>
            <a:ext cx="2617076" cy="49070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9">
            <a:extLst>
              <a:ext uri="{FF2B5EF4-FFF2-40B4-BE49-F238E27FC236}">
                <a16:creationId xmlns:a16="http://schemas.microsoft.com/office/drawing/2014/main" id="{042EB1EE-E6B5-BA8F-D95B-8607D4DC46C0}"/>
              </a:ext>
            </a:extLst>
          </p:cNvPr>
          <p:cNvSpPr txBox="1"/>
          <p:nvPr/>
        </p:nvSpPr>
        <p:spPr>
          <a:xfrm>
            <a:off x="982124" y="1250366"/>
            <a:ext cx="2232248" cy="5049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请输入小标题</a:t>
            </a:r>
            <a:endParaRPr lang="zh-CN" altLang="en-US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C67055-082A-E854-B88E-9F4DD2F543B1}"/>
              </a:ext>
            </a:extLst>
          </p:cNvPr>
          <p:cNvSpPr txBox="1"/>
          <p:nvPr/>
        </p:nvSpPr>
        <p:spPr>
          <a:xfrm>
            <a:off x="947412" y="1773981"/>
            <a:ext cx="10297174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600" b="0" i="0" u="none" strike="noStrike" cap="none" spc="0" normalizeH="0" baseline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ea"/>
                <a:cs typeface="Segoe UI Light" panose="020B0502040204020203" pitchFamily="34" charset="0"/>
              </a:defRPr>
            </a:lvl1pPr>
            <a:lvl2pPr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lvl="5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lvl="6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lvl="7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lvl="8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请在文本框中填写内容，请在文本框中填写内容，请在文本框中填写内容，请在文本框中填写内容</a:t>
            </a:r>
            <a:r>
              <a:rPr lang="zh-CN" altLang="en-US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，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r>
              <a:rPr lang="zh-CN" altLang="en-US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，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r>
              <a:rPr lang="zh-CN" altLang="en-US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，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  <a:alpha val="83000"/>
                  </a:schemeClr>
                </a:solidFill>
                <a:sym typeface="汉仪雅酷黑 65W" panose="020B0604020202020204" pitchFamily="34" charset="-122"/>
              </a:rPr>
              <a:t>请在文本框中填写内容，请在文本框中填写内容</a:t>
            </a:r>
            <a:endParaRPr lang="zh-CN" altLang="en-US" sz="1600"/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id="{EAC5DAE1-38FB-1F9B-3C51-E13CC06B9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447" y="5436602"/>
            <a:ext cx="10842580" cy="1645039"/>
          </a:xfrm>
          <a:prstGeom prst="rect">
            <a:avLst/>
          </a:prstGeom>
        </p:spPr>
      </p:pic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D4108349-9B28-5840-9D00-D2A3F7BC5739}"/>
              </a:ext>
            </a:extLst>
          </p:cNvPr>
          <p:cNvGrpSpPr/>
          <p:nvPr/>
        </p:nvGrpSpPr>
        <p:grpSpPr>
          <a:xfrm>
            <a:off x="1107409" y="3020703"/>
            <a:ext cx="9999809" cy="2917998"/>
            <a:chOff x="1107409" y="3020703"/>
            <a:chExt cx="9999809" cy="2917998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0D610738-FC7F-0EBA-50B6-3A16CDBFF840}"/>
                </a:ext>
              </a:extLst>
            </p:cNvPr>
            <p:cNvGrpSpPr/>
            <p:nvPr/>
          </p:nvGrpSpPr>
          <p:grpSpPr>
            <a:xfrm>
              <a:off x="1107409" y="3020703"/>
              <a:ext cx="9999809" cy="2451257"/>
              <a:chOff x="1230746" y="2995732"/>
              <a:chExt cx="9999809" cy="2451257"/>
            </a:xfrm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id="{5FC5AE47-78D5-675F-5B0C-95C9B90C7567}"/>
                  </a:ext>
                </a:extLst>
              </p:cNvPr>
              <p:cNvGrpSpPr/>
              <p:nvPr/>
            </p:nvGrpSpPr>
            <p:grpSpPr>
              <a:xfrm>
                <a:off x="1230746" y="2995732"/>
                <a:ext cx="2451258" cy="2451257"/>
                <a:chOff x="557917" y="2408396"/>
                <a:chExt cx="3504759" cy="3504758"/>
              </a:xfrm>
            </p:grpSpPr>
            <p:sp>
              <p:nvSpPr>
                <p:cNvPr id="88" name="任意多边形: 形状 8">
                  <a:extLst>
                    <a:ext uri="{FF2B5EF4-FFF2-40B4-BE49-F238E27FC236}">
                      <a16:creationId xmlns:a16="http://schemas.microsoft.com/office/drawing/2014/main" id="{A67550CC-85BC-F0F0-9B3C-E54110061387}"/>
                    </a:ext>
                  </a:extLst>
                </p:cNvPr>
                <p:cNvSpPr/>
                <p:nvPr/>
              </p:nvSpPr>
              <p:spPr>
                <a:xfrm>
                  <a:off x="1091128" y="2773379"/>
                  <a:ext cx="2429543" cy="2898673"/>
                </a:xfrm>
                <a:custGeom>
                  <a:avLst/>
                  <a:gdLst>
                    <a:gd name="connsiteX0" fmla="*/ 1024741 w 2242892"/>
                    <a:gd name="connsiteY0" fmla="*/ 2659975 h 2675981"/>
                    <a:gd name="connsiteX1" fmla="*/ 1217485 w 2242892"/>
                    <a:gd name="connsiteY1" fmla="*/ 2659975 h 2675981"/>
                    <a:gd name="connsiteX2" fmla="*/ 1796715 w 2242892"/>
                    <a:gd name="connsiteY2" fmla="*/ 2394870 h 2675981"/>
                    <a:gd name="connsiteX3" fmla="*/ 2242893 w 2242892"/>
                    <a:gd name="connsiteY3" fmla="*/ 1697259 h 2675981"/>
                    <a:gd name="connsiteX4" fmla="*/ 2242893 w 2242892"/>
                    <a:gd name="connsiteY4" fmla="*/ 464101 h 2675981"/>
                    <a:gd name="connsiteX5" fmla="*/ 2131848 w 2242892"/>
                    <a:gd name="connsiteY5" fmla="*/ 348055 h 2675981"/>
                    <a:gd name="connsiteX6" fmla="*/ 1186472 w 2242892"/>
                    <a:gd name="connsiteY6" fmla="*/ 16256 h 2675981"/>
                    <a:gd name="connsiteX7" fmla="*/ 1056420 w 2242892"/>
                    <a:gd name="connsiteY7" fmla="*/ 16256 h 2675981"/>
                    <a:gd name="connsiteX8" fmla="*/ 111044 w 2242892"/>
                    <a:gd name="connsiteY8" fmla="*/ 348055 h 2675981"/>
                    <a:gd name="connsiteX9" fmla="*/ 0 w 2242892"/>
                    <a:gd name="connsiteY9" fmla="*/ 464101 h 2675981"/>
                    <a:gd name="connsiteX10" fmla="*/ 0 w 2242892"/>
                    <a:gd name="connsiteY10" fmla="*/ 1697259 h 2675981"/>
                    <a:gd name="connsiteX11" fmla="*/ 446178 w 2242892"/>
                    <a:gd name="connsiteY11" fmla="*/ 2394870 h 2675981"/>
                    <a:gd name="connsiteX12" fmla="*/ 1024741 w 2242892"/>
                    <a:gd name="connsiteY12" fmla="*/ 2659975 h 2675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42892" h="2675981">
                      <a:moveTo>
                        <a:pt x="1024741" y="2659975"/>
                      </a:moveTo>
                      <a:cubicBezTo>
                        <a:pt x="1087099" y="2681317"/>
                        <a:pt x="1155126" y="2681317"/>
                        <a:pt x="1217485" y="2659975"/>
                      </a:cubicBezTo>
                      <a:cubicBezTo>
                        <a:pt x="1642987" y="2514251"/>
                        <a:pt x="1796715" y="2394870"/>
                        <a:pt x="1796715" y="2394870"/>
                      </a:cubicBezTo>
                      <a:cubicBezTo>
                        <a:pt x="2238891" y="2093416"/>
                        <a:pt x="2242893" y="1697259"/>
                        <a:pt x="2242893" y="1697259"/>
                      </a:cubicBezTo>
                      <a:lnTo>
                        <a:pt x="2242893" y="464101"/>
                      </a:lnTo>
                      <a:cubicBezTo>
                        <a:pt x="2242893" y="402744"/>
                        <a:pt x="2192873" y="350389"/>
                        <a:pt x="2131848" y="348055"/>
                      </a:cubicBezTo>
                      <a:cubicBezTo>
                        <a:pt x="1818057" y="337051"/>
                        <a:pt x="1355539" y="106292"/>
                        <a:pt x="1186472" y="16256"/>
                      </a:cubicBezTo>
                      <a:cubicBezTo>
                        <a:pt x="1145789" y="-5419"/>
                        <a:pt x="1097103" y="-5419"/>
                        <a:pt x="1056420" y="16256"/>
                      </a:cubicBezTo>
                      <a:cubicBezTo>
                        <a:pt x="887353" y="106292"/>
                        <a:pt x="424836" y="337051"/>
                        <a:pt x="111044" y="348055"/>
                      </a:cubicBezTo>
                      <a:cubicBezTo>
                        <a:pt x="50020" y="350056"/>
                        <a:pt x="0" y="402744"/>
                        <a:pt x="0" y="464101"/>
                      </a:cubicBezTo>
                      <a:lnTo>
                        <a:pt x="0" y="1697259"/>
                      </a:lnTo>
                      <a:cubicBezTo>
                        <a:pt x="0" y="1697259"/>
                        <a:pt x="4002" y="2093416"/>
                        <a:pt x="446178" y="2394870"/>
                      </a:cubicBezTo>
                      <a:cubicBezTo>
                        <a:pt x="445511" y="2394870"/>
                        <a:pt x="599238" y="2514251"/>
                        <a:pt x="1024741" y="2659975"/>
                      </a:cubicBezTo>
                      <a:close/>
                    </a:path>
                  </a:pathLst>
                </a:custGeom>
                <a:blipFill>
                  <a:blip r:embed="rId4"/>
                  <a:stretch>
                    <a:fillRect/>
                  </a:stretch>
                </a:blipFill>
                <a:ln w="53975" cap="flat">
                  <a:solidFill>
                    <a:srgbClr val="DAE3F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9" name="弧形 88">
                  <a:extLst>
                    <a:ext uri="{FF2B5EF4-FFF2-40B4-BE49-F238E27FC236}">
                      <a16:creationId xmlns:a16="http://schemas.microsoft.com/office/drawing/2014/main" id="{F81AAACC-1B47-07F4-9C2C-242590D3BC00}"/>
                    </a:ext>
                  </a:extLst>
                </p:cNvPr>
                <p:cNvSpPr/>
                <p:nvPr/>
              </p:nvSpPr>
              <p:spPr>
                <a:xfrm>
                  <a:off x="557917" y="2408396"/>
                  <a:ext cx="3504759" cy="3504758"/>
                </a:xfrm>
                <a:prstGeom prst="arc">
                  <a:avLst>
                    <a:gd name="adj1" fmla="val 16200000"/>
                    <a:gd name="adj2" fmla="val 758328"/>
                  </a:avLst>
                </a:prstGeom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id="{E3BFE541-8E76-8BBC-B2F0-EAA58B394EB4}"/>
                    </a:ext>
                  </a:extLst>
                </p:cNvPr>
                <p:cNvSpPr/>
                <p:nvPr/>
              </p:nvSpPr>
              <p:spPr>
                <a:xfrm>
                  <a:off x="3983952" y="4504361"/>
                  <a:ext cx="62378" cy="6237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1" name="弧形 90">
                  <a:extLst>
                    <a:ext uri="{FF2B5EF4-FFF2-40B4-BE49-F238E27FC236}">
                      <a16:creationId xmlns:a16="http://schemas.microsoft.com/office/drawing/2014/main" id="{A8B03D38-547D-2348-0E2E-6CC610F7951A}"/>
                    </a:ext>
                  </a:extLst>
                </p:cNvPr>
                <p:cNvSpPr/>
                <p:nvPr/>
              </p:nvSpPr>
              <p:spPr>
                <a:xfrm>
                  <a:off x="557917" y="2408396"/>
                  <a:ext cx="3504759" cy="3504758"/>
                </a:xfrm>
                <a:prstGeom prst="arc">
                  <a:avLst>
                    <a:gd name="adj1" fmla="val 2178134"/>
                    <a:gd name="adj2" fmla="val 8733418"/>
                  </a:avLst>
                </a:prstGeom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73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id="{DC93E6D7-DBE7-696E-AE99-D735604C8CB2}"/>
                    </a:ext>
                  </a:extLst>
                </p:cNvPr>
                <p:cNvSpPr/>
                <p:nvPr/>
              </p:nvSpPr>
              <p:spPr>
                <a:xfrm>
                  <a:off x="840172" y="5129284"/>
                  <a:ext cx="62378" cy="6237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3" name="弧形 92">
                  <a:extLst>
                    <a:ext uri="{FF2B5EF4-FFF2-40B4-BE49-F238E27FC236}">
                      <a16:creationId xmlns:a16="http://schemas.microsoft.com/office/drawing/2014/main" id="{3EA28E82-7D23-BB45-1EB3-48B894E2809F}"/>
                    </a:ext>
                  </a:extLst>
                </p:cNvPr>
                <p:cNvSpPr/>
                <p:nvPr/>
              </p:nvSpPr>
              <p:spPr>
                <a:xfrm flipH="1">
                  <a:off x="557917" y="2408396"/>
                  <a:ext cx="3504759" cy="3504758"/>
                </a:xfrm>
                <a:prstGeom prst="arc">
                  <a:avLst>
                    <a:gd name="adj1" fmla="val 17259372"/>
                    <a:gd name="adj2" fmla="val 758328"/>
                  </a:avLst>
                </a:prstGeom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67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4" name="椭圆 93">
                  <a:extLst>
                    <a:ext uri="{FF2B5EF4-FFF2-40B4-BE49-F238E27FC236}">
                      <a16:creationId xmlns:a16="http://schemas.microsoft.com/office/drawing/2014/main" id="{311745CF-78DD-4379-FDDC-5A3D19C4AA94}"/>
                    </a:ext>
                  </a:extLst>
                </p:cNvPr>
                <p:cNvSpPr/>
                <p:nvPr/>
              </p:nvSpPr>
              <p:spPr>
                <a:xfrm>
                  <a:off x="1743441" y="2469899"/>
                  <a:ext cx="62378" cy="6237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C7A322D5-4C81-7A2F-D61A-AD4F9C5C404F}"/>
                  </a:ext>
                </a:extLst>
              </p:cNvPr>
              <p:cNvGrpSpPr/>
              <p:nvPr/>
            </p:nvGrpSpPr>
            <p:grpSpPr>
              <a:xfrm>
                <a:off x="4901392" y="2995733"/>
                <a:ext cx="2451258" cy="2451256"/>
                <a:chOff x="4315265" y="2408396"/>
                <a:chExt cx="3504759" cy="3504758"/>
              </a:xfrm>
            </p:grpSpPr>
            <p:sp>
              <p:nvSpPr>
                <p:cNvPr id="69" name="任意多边形: 形状 8">
                  <a:extLst>
                    <a:ext uri="{FF2B5EF4-FFF2-40B4-BE49-F238E27FC236}">
                      <a16:creationId xmlns:a16="http://schemas.microsoft.com/office/drawing/2014/main" id="{95E0D7D6-C0BD-D806-3C25-28C465D6FE21}"/>
                    </a:ext>
                  </a:extLst>
                </p:cNvPr>
                <p:cNvSpPr/>
                <p:nvPr/>
              </p:nvSpPr>
              <p:spPr>
                <a:xfrm>
                  <a:off x="4848476" y="2773379"/>
                  <a:ext cx="2429543" cy="2898673"/>
                </a:xfrm>
                <a:custGeom>
                  <a:avLst/>
                  <a:gdLst>
                    <a:gd name="connsiteX0" fmla="*/ 1024741 w 2242892"/>
                    <a:gd name="connsiteY0" fmla="*/ 2659975 h 2675981"/>
                    <a:gd name="connsiteX1" fmla="*/ 1217485 w 2242892"/>
                    <a:gd name="connsiteY1" fmla="*/ 2659975 h 2675981"/>
                    <a:gd name="connsiteX2" fmla="*/ 1796715 w 2242892"/>
                    <a:gd name="connsiteY2" fmla="*/ 2394870 h 2675981"/>
                    <a:gd name="connsiteX3" fmla="*/ 2242893 w 2242892"/>
                    <a:gd name="connsiteY3" fmla="*/ 1697259 h 2675981"/>
                    <a:gd name="connsiteX4" fmla="*/ 2242893 w 2242892"/>
                    <a:gd name="connsiteY4" fmla="*/ 464101 h 2675981"/>
                    <a:gd name="connsiteX5" fmla="*/ 2131848 w 2242892"/>
                    <a:gd name="connsiteY5" fmla="*/ 348055 h 2675981"/>
                    <a:gd name="connsiteX6" fmla="*/ 1186472 w 2242892"/>
                    <a:gd name="connsiteY6" fmla="*/ 16256 h 2675981"/>
                    <a:gd name="connsiteX7" fmla="*/ 1056420 w 2242892"/>
                    <a:gd name="connsiteY7" fmla="*/ 16256 h 2675981"/>
                    <a:gd name="connsiteX8" fmla="*/ 111044 w 2242892"/>
                    <a:gd name="connsiteY8" fmla="*/ 348055 h 2675981"/>
                    <a:gd name="connsiteX9" fmla="*/ 0 w 2242892"/>
                    <a:gd name="connsiteY9" fmla="*/ 464101 h 2675981"/>
                    <a:gd name="connsiteX10" fmla="*/ 0 w 2242892"/>
                    <a:gd name="connsiteY10" fmla="*/ 1697259 h 2675981"/>
                    <a:gd name="connsiteX11" fmla="*/ 446178 w 2242892"/>
                    <a:gd name="connsiteY11" fmla="*/ 2394870 h 2675981"/>
                    <a:gd name="connsiteX12" fmla="*/ 1024741 w 2242892"/>
                    <a:gd name="connsiteY12" fmla="*/ 2659975 h 2675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42892" h="2675981">
                      <a:moveTo>
                        <a:pt x="1024741" y="2659975"/>
                      </a:moveTo>
                      <a:cubicBezTo>
                        <a:pt x="1087099" y="2681317"/>
                        <a:pt x="1155126" y="2681317"/>
                        <a:pt x="1217485" y="2659975"/>
                      </a:cubicBezTo>
                      <a:cubicBezTo>
                        <a:pt x="1642987" y="2514251"/>
                        <a:pt x="1796715" y="2394870"/>
                        <a:pt x="1796715" y="2394870"/>
                      </a:cubicBezTo>
                      <a:cubicBezTo>
                        <a:pt x="2238891" y="2093416"/>
                        <a:pt x="2242893" y="1697259"/>
                        <a:pt x="2242893" y="1697259"/>
                      </a:cubicBezTo>
                      <a:lnTo>
                        <a:pt x="2242893" y="464101"/>
                      </a:lnTo>
                      <a:cubicBezTo>
                        <a:pt x="2242893" y="402744"/>
                        <a:pt x="2192873" y="350389"/>
                        <a:pt x="2131848" y="348055"/>
                      </a:cubicBezTo>
                      <a:cubicBezTo>
                        <a:pt x="1818057" y="337051"/>
                        <a:pt x="1355539" y="106292"/>
                        <a:pt x="1186472" y="16256"/>
                      </a:cubicBezTo>
                      <a:cubicBezTo>
                        <a:pt x="1145789" y="-5419"/>
                        <a:pt x="1097103" y="-5419"/>
                        <a:pt x="1056420" y="16256"/>
                      </a:cubicBezTo>
                      <a:cubicBezTo>
                        <a:pt x="887353" y="106292"/>
                        <a:pt x="424836" y="337051"/>
                        <a:pt x="111044" y="348055"/>
                      </a:cubicBezTo>
                      <a:cubicBezTo>
                        <a:pt x="50020" y="350056"/>
                        <a:pt x="0" y="402744"/>
                        <a:pt x="0" y="464101"/>
                      </a:cubicBezTo>
                      <a:lnTo>
                        <a:pt x="0" y="1697259"/>
                      </a:lnTo>
                      <a:cubicBezTo>
                        <a:pt x="0" y="1697259"/>
                        <a:pt x="4002" y="2093416"/>
                        <a:pt x="446178" y="2394870"/>
                      </a:cubicBezTo>
                      <a:cubicBezTo>
                        <a:pt x="445511" y="2394870"/>
                        <a:pt x="599238" y="2514251"/>
                        <a:pt x="1024741" y="2659975"/>
                      </a:cubicBezTo>
                      <a:close/>
                    </a:path>
                  </a:pathLst>
                </a:custGeom>
                <a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 w="53975" cap="flat">
                  <a:solidFill>
                    <a:srgbClr val="DAE3F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弧形 69">
                  <a:extLst>
                    <a:ext uri="{FF2B5EF4-FFF2-40B4-BE49-F238E27FC236}">
                      <a16:creationId xmlns:a16="http://schemas.microsoft.com/office/drawing/2014/main" id="{550BEE88-AE74-AD00-5573-A5E2D66FB8F9}"/>
                    </a:ext>
                  </a:extLst>
                </p:cNvPr>
                <p:cNvSpPr/>
                <p:nvPr/>
              </p:nvSpPr>
              <p:spPr>
                <a:xfrm>
                  <a:off x="4315265" y="2408396"/>
                  <a:ext cx="3504759" cy="3504758"/>
                </a:xfrm>
                <a:prstGeom prst="arc">
                  <a:avLst>
                    <a:gd name="adj1" fmla="val 16200000"/>
                    <a:gd name="adj2" fmla="val 758328"/>
                  </a:avLst>
                </a:prstGeom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2" name="弧形 71">
                  <a:extLst>
                    <a:ext uri="{FF2B5EF4-FFF2-40B4-BE49-F238E27FC236}">
                      <a16:creationId xmlns:a16="http://schemas.microsoft.com/office/drawing/2014/main" id="{1E7AF0A5-65B1-56D6-94A7-4B8D00C89625}"/>
                    </a:ext>
                  </a:extLst>
                </p:cNvPr>
                <p:cNvSpPr/>
                <p:nvPr/>
              </p:nvSpPr>
              <p:spPr>
                <a:xfrm>
                  <a:off x="4315265" y="2408396"/>
                  <a:ext cx="3504759" cy="3504758"/>
                </a:xfrm>
                <a:prstGeom prst="arc">
                  <a:avLst>
                    <a:gd name="adj1" fmla="val 2178134"/>
                    <a:gd name="adj2" fmla="val 8733418"/>
                  </a:avLst>
                </a:prstGeom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73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8823351B-6D19-6EFB-56C6-1CDE842D7D3C}"/>
                    </a:ext>
                  </a:extLst>
                </p:cNvPr>
                <p:cNvSpPr/>
                <p:nvPr/>
              </p:nvSpPr>
              <p:spPr>
                <a:xfrm>
                  <a:off x="4597520" y="5129284"/>
                  <a:ext cx="62378" cy="6237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4" name="弧形 73">
                  <a:extLst>
                    <a:ext uri="{FF2B5EF4-FFF2-40B4-BE49-F238E27FC236}">
                      <a16:creationId xmlns:a16="http://schemas.microsoft.com/office/drawing/2014/main" id="{D0290F80-02A4-1595-2053-7D490EC51B09}"/>
                    </a:ext>
                  </a:extLst>
                </p:cNvPr>
                <p:cNvSpPr/>
                <p:nvPr/>
              </p:nvSpPr>
              <p:spPr>
                <a:xfrm flipH="1">
                  <a:off x="4315265" y="2408396"/>
                  <a:ext cx="3504759" cy="3504758"/>
                </a:xfrm>
                <a:prstGeom prst="arc">
                  <a:avLst>
                    <a:gd name="adj1" fmla="val 17259372"/>
                    <a:gd name="adj2" fmla="val 758328"/>
                  </a:avLst>
                </a:prstGeom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67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C704627E-B776-BFF5-5C27-F7139BA74984}"/>
                    </a:ext>
                  </a:extLst>
                </p:cNvPr>
                <p:cNvSpPr/>
                <p:nvPr/>
              </p:nvSpPr>
              <p:spPr>
                <a:xfrm>
                  <a:off x="5500789" y="2469899"/>
                  <a:ext cx="62378" cy="6237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17CF91E2-20C1-C6D4-F025-F0F64D18D97A}"/>
                  </a:ext>
                </a:extLst>
              </p:cNvPr>
              <p:cNvGrpSpPr/>
              <p:nvPr/>
            </p:nvGrpSpPr>
            <p:grpSpPr>
              <a:xfrm>
                <a:off x="8572038" y="3018082"/>
                <a:ext cx="2658517" cy="2428907"/>
                <a:chOff x="7741300" y="2408396"/>
                <a:chExt cx="3836071" cy="3504758"/>
              </a:xfrm>
            </p:grpSpPr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6361953E-AFAD-29AE-47B1-1AB216F42C6D}"/>
                    </a:ext>
                  </a:extLst>
                </p:cNvPr>
                <p:cNvSpPr/>
                <p:nvPr/>
              </p:nvSpPr>
              <p:spPr>
                <a:xfrm>
                  <a:off x="7741300" y="4504361"/>
                  <a:ext cx="62378" cy="6237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12" name="组合 111">
                  <a:extLst>
                    <a:ext uri="{FF2B5EF4-FFF2-40B4-BE49-F238E27FC236}">
                      <a16:creationId xmlns:a16="http://schemas.microsoft.com/office/drawing/2014/main" id="{F94BC3DC-D9B2-7630-83E4-44D3676D3ABC}"/>
                    </a:ext>
                  </a:extLst>
                </p:cNvPr>
                <p:cNvGrpSpPr/>
                <p:nvPr/>
              </p:nvGrpSpPr>
              <p:grpSpPr>
                <a:xfrm>
                  <a:off x="8072612" y="2408396"/>
                  <a:ext cx="3504759" cy="3504758"/>
                  <a:chOff x="8072612" y="2408396"/>
                  <a:chExt cx="3504759" cy="3504758"/>
                </a:xfrm>
              </p:grpSpPr>
              <p:sp>
                <p:nvSpPr>
                  <p:cNvPr id="18" name="任意多边形: 形状 8">
                    <a:extLst>
                      <a:ext uri="{FF2B5EF4-FFF2-40B4-BE49-F238E27FC236}">
                        <a16:creationId xmlns:a16="http://schemas.microsoft.com/office/drawing/2014/main" id="{A2FD66BE-1D3B-F95C-8BD9-20F2727D0788}"/>
                      </a:ext>
                    </a:extLst>
                  </p:cNvPr>
                  <p:cNvSpPr/>
                  <p:nvPr/>
                </p:nvSpPr>
                <p:spPr>
                  <a:xfrm>
                    <a:off x="8605823" y="2773379"/>
                    <a:ext cx="2429543" cy="2898673"/>
                  </a:xfrm>
                  <a:custGeom>
                    <a:avLst/>
                    <a:gdLst>
                      <a:gd name="connsiteX0" fmla="*/ 1024741 w 2242892"/>
                      <a:gd name="connsiteY0" fmla="*/ 2659975 h 2675981"/>
                      <a:gd name="connsiteX1" fmla="*/ 1217485 w 2242892"/>
                      <a:gd name="connsiteY1" fmla="*/ 2659975 h 2675981"/>
                      <a:gd name="connsiteX2" fmla="*/ 1796715 w 2242892"/>
                      <a:gd name="connsiteY2" fmla="*/ 2394870 h 2675981"/>
                      <a:gd name="connsiteX3" fmla="*/ 2242893 w 2242892"/>
                      <a:gd name="connsiteY3" fmla="*/ 1697259 h 2675981"/>
                      <a:gd name="connsiteX4" fmla="*/ 2242893 w 2242892"/>
                      <a:gd name="connsiteY4" fmla="*/ 464101 h 2675981"/>
                      <a:gd name="connsiteX5" fmla="*/ 2131848 w 2242892"/>
                      <a:gd name="connsiteY5" fmla="*/ 348055 h 2675981"/>
                      <a:gd name="connsiteX6" fmla="*/ 1186472 w 2242892"/>
                      <a:gd name="connsiteY6" fmla="*/ 16256 h 2675981"/>
                      <a:gd name="connsiteX7" fmla="*/ 1056420 w 2242892"/>
                      <a:gd name="connsiteY7" fmla="*/ 16256 h 2675981"/>
                      <a:gd name="connsiteX8" fmla="*/ 111044 w 2242892"/>
                      <a:gd name="connsiteY8" fmla="*/ 348055 h 2675981"/>
                      <a:gd name="connsiteX9" fmla="*/ 0 w 2242892"/>
                      <a:gd name="connsiteY9" fmla="*/ 464101 h 2675981"/>
                      <a:gd name="connsiteX10" fmla="*/ 0 w 2242892"/>
                      <a:gd name="connsiteY10" fmla="*/ 1697259 h 2675981"/>
                      <a:gd name="connsiteX11" fmla="*/ 446178 w 2242892"/>
                      <a:gd name="connsiteY11" fmla="*/ 2394870 h 2675981"/>
                      <a:gd name="connsiteX12" fmla="*/ 1024741 w 2242892"/>
                      <a:gd name="connsiteY12" fmla="*/ 2659975 h 2675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242892" h="2675981">
                        <a:moveTo>
                          <a:pt x="1024741" y="2659975"/>
                        </a:moveTo>
                        <a:cubicBezTo>
                          <a:pt x="1087099" y="2681317"/>
                          <a:pt x="1155126" y="2681317"/>
                          <a:pt x="1217485" y="2659975"/>
                        </a:cubicBezTo>
                        <a:cubicBezTo>
                          <a:pt x="1642987" y="2514251"/>
                          <a:pt x="1796715" y="2394870"/>
                          <a:pt x="1796715" y="2394870"/>
                        </a:cubicBezTo>
                        <a:cubicBezTo>
                          <a:pt x="2238891" y="2093416"/>
                          <a:pt x="2242893" y="1697259"/>
                          <a:pt x="2242893" y="1697259"/>
                        </a:cubicBezTo>
                        <a:lnTo>
                          <a:pt x="2242893" y="464101"/>
                        </a:lnTo>
                        <a:cubicBezTo>
                          <a:pt x="2242893" y="402744"/>
                          <a:pt x="2192873" y="350389"/>
                          <a:pt x="2131848" y="348055"/>
                        </a:cubicBezTo>
                        <a:cubicBezTo>
                          <a:pt x="1818057" y="337051"/>
                          <a:pt x="1355539" y="106292"/>
                          <a:pt x="1186472" y="16256"/>
                        </a:cubicBezTo>
                        <a:cubicBezTo>
                          <a:pt x="1145789" y="-5419"/>
                          <a:pt x="1097103" y="-5419"/>
                          <a:pt x="1056420" y="16256"/>
                        </a:cubicBezTo>
                        <a:cubicBezTo>
                          <a:pt x="887353" y="106292"/>
                          <a:pt x="424836" y="337051"/>
                          <a:pt x="111044" y="348055"/>
                        </a:cubicBezTo>
                        <a:cubicBezTo>
                          <a:pt x="50020" y="350056"/>
                          <a:pt x="0" y="402744"/>
                          <a:pt x="0" y="464101"/>
                        </a:cubicBezTo>
                        <a:lnTo>
                          <a:pt x="0" y="1697259"/>
                        </a:lnTo>
                        <a:cubicBezTo>
                          <a:pt x="0" y="1697259"/>
                          <a:pt x="4002" y="2093416"/>
                          <a:pt x="446178" y="2394870"/>
                        </a:cubicBezTo>
                        <a:cubicBezTo>
                          <a:pt x="445511" y="2394870"/>
                          <a:pt x="599238" y="2514251"/>
                          <a:pt x="1024741" y="2659975"/>
                        </a:cubicBezTo>
                        <a:close/>
                      </a:path>
                    </a:pathLst>
                  </a:custGeom>
                  <a:blipFill>
                    <a:blip r:embed="rId6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a:blipFill>
                  <a:ln w="53975" cap="flat">
                    <a:solidFill>
                      <a:srgbClr val="DAE3F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9" name="弧形 18">
                    <a:extLst>
                      <a:ext uri="{FF2B5EF4-FFF2-40B4-BE49-F238E27FC236}">
                        <a16:creationId xmlns:a16="http://schemas.microsoft.com/office/drawing/2014/main" id="{92BB66A3-ACA2-563E-E5BB-CF38B32E2F5B}"/>
                      </a:ext>
                    </a:extLst>
                  </p:cNvPr>
                  <p:cNvSpPr/>
                  <p:nvPr/>
                </p:nvSpPr>
                <p:spPr>
                  <a:xfrm>
                    <a:off x="8072612" y="2408396"/>
                    <a:ext cx="3504759" cy="3504758"/>
                  </a:xfrm>
                  <a:prstGeom prst="arc">
                    <a:avLst>
                      <a:gd name="adj1" fmla="val 16200000"/>
                      <a:gd name="adj2" fmla="val 758328"/>
                    </a:avLst>
                  </a:prstGeom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2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6C9D9275-05EC-2AA3-C55A-A907B895F9F1}"/>
                    </a:ext>
                  </a:extLst>
                </p:cNvPr>
                <p:cNvSpPr/>
                <p:nvPr/>
              </p:nvSpPr>
              <p:spPr>
                <a:xfrm>
                  <a:off x="11498647" y="4504361"/>
                  <a:ext cx="62378" cy="6237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弧形 20">
                  <a:extLst>
                    <a:ext uri="{FF2B5EF4-FFF2-40B4-BE49-F238E27FC236}">
                      <a16:creationId xmlns:a16="http://schemas.microsoft.com/office/drawing/2014/main" id="{5AA43EC3-9331-503A-3915-B08E6166099D}"/>
                    </a:ext>
                  </a:extLst>
                </p:cNvPr>
                <p:cNvSpPr/>
                <p:nvPr/>
              </p:nvSpPr>
              <p:spPr>
                <a:xfrm>
                  <a:off x="8072612" y="2408396"/>
                  <a:ext cx="3504759" cy="3504758"/>
                </a:xfrm>
                <a:prstGeom prst="arc">
                  <a:avLst>
                    <a:gd name="adj1" fmla="val 2178134"/>
                    <a:gd name="adj2" fmla="val 8733418"/>
                  </a:avLst>
                </a:prstGeom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73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5EE96631-CFEC-8D60-A5AF-38B61F74EC75}"/>
                    </a:ext>
                  </a:extLst>
                </p:cNvPr>
                <p:cNvSpPr/>
                <p:nvPr/>
              </p:nvSpPr>
              <p:spPr>
                <a:xfrm>
                  <a:off x="8354867" y="5129284"/>
                  <a:ext cx="62378" cy="6237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弧形 22">
                  <a:extLst>
                    <a:ext uri="{FF2B5EF4-FFF2-40B4-BE49-F238E27FC236}">
                      <a16:creationId xmlns:a16="http://schemas.microsoft.com/office/drawing/2014/main" id="{466FB0EA-DE1F-0B86-9510-CEBD3C6693E4}"/>
                    </a:ext>
                  </a:extLst>
                </p:cNvPr>
                <p:cNvSpPr/>
                <p:nvPr/>
              </p:nvSpPr>
              <p:spPr>
                <a:xfrm flipH="1">
                  <a:off x="8072612" y="2408396"/>
                  <a:ext cx="3504759" cy="3504758"/>
                </a:xfrm>
                <a:prstGeom prst="arc">
                  <a:avLst>
                    <a:gd name="adj1" fmla="val 17259372"/>
                    <a:gd name="adj2" fmla="val 758328"/>
                  </a:avLst>
                </a:prstGeom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67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BB83207D-61B3-AFC0-9893-A6822D1F29F8}"/>
                    </a:ext>
                  </a:extLst>
                </p:cNvPr>
                <p:cNvSpPr/>
                <p:nvPr/>
              </p:nvSpPr>
              <p:spPr>
                <a:xfrm>
                  <a:off x="9258136" y="2469899"/>
                  <a:ext cx="62378" cy="6237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B7134E28-FFAF-7D30-916E-2723F673D0C5}"/>
                </a:ext>
              </a:extLst>
            </p:cNvPr>
            <p:cNvGrpSpPr/>
            <p:nvPr/>
          </p:nvGrpSpPr>
          <p:grpSpPr>
            <a:xfrm>
              <a:off x="5280484" y="5600147"/>
              <a:ext cx="1526178" cy="338554"/>
              <a:chOff x="5375336" y="5536322"/>
              <a:chExt cx="1526178" cy="338554"/>
            </a:xfrm>
          </p:grpSpPr>
          <p:sp>
            <p:nvSpPr>
              <p:cNvPr id="123" name="矩形: 对角圆角 122">
                <a:extLst>
                  <a:ext uri="{FF2B5EF4-FFF2-40B4-BE49-F238E27FC236}">
                    <a16:creationId xmlns:a16="http://schemas.microsoft.com/office/drawing/2014/main" id="{86758128-529C-582F-BC2D-C69838763079}"/>
                  </a:ext>
                </a:extLst>
              </p:cNvPr>
              <p:cNvSpPr/>
              <p:nvPr/>
            </p:nvSpPr>
            <p:spPr>
              <a:xfrm>
                <a:off x="5375336" y="5557814"/>
                <a:ext cx="1526178" cy="30245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79400" dist="317500" dir="3000000" sx="88000" sy="88000" algn="ctr" rotWithShape="0">
                  <a:schemeClr val="accent1">
                    <a:lumMod val="5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>
                  <a:lnSpc>
                    <a:spcPct val="120000"/>
                  </a:lnSpc>
                </a:pPr>
                <a:endPara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50AD1D04-A3CB-95E5-C6C6-1B2C66AB7117}"/>
                  </a:ext>
                </a:extLst>
              </p:cNvPr>
              <p:cNvSpPr txBox="1"/>
              <p:nvPr/>
            </p:nvSpPr>
            <p:spPr>
              <a:xfrm>
                <a:off x="5521848" y="5536322"/>
                <a:ext cx="126199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>
                    <a:solidFill>
                      <a:schemeClr val="bg1"/>
                    </a:solidFill>
                  </a:rPr>
                  <a:t>输入小内容</a:t>
                </a:r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976D056F-5757-E423-ECB7-C97D94E27EE4}"/>
                </a:ext>
              </a:extLst>
            </p:cNvPr>
            <p:cNvGrpSpPr/>
            <p:nvPr/>
          </p:nvGrpSpPr>
          <p:grpSpPr>
            <a:xfrm>
              <a:off x="9205414" y="5600147"/>
              <a:ext cx="1526178" cy="338554"/>
              <a:chOff x="5375336" y="5536322"/>
              <a:chExt cx="1526178" cy="338554"/>
            </a:xfrm>
          </p:grpSpPr>
          <p:sp>
            <p:nvSpPr>
              <p:cNvPr id="129" name="矩形: 对角圆角 128">
                <a:extLst>
                  <a:ext uri="{FF2B5EF4-FFF2-40B4-BE49-F238E27FC236}">
                    <a16:creationId xmlns:a16="http://schemas.microsoft.com/office/drawing/2014/main" id="{0D67E256-6985-68BB-8664-44F27C9B2C76}"/>
                  </a:ext>
                </a:extLst>
              </p:cNvPr>
              <p:cNvSpPr/>
              <p:nvPr/>
            </p:nvSpPr>
            <p:spPr>
              <a:xfrm>
                <a:off x="5375336" y="5557814"/>
                <a:ext cx="1526178" cy="30245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79400" dist="317500" dir="3000000" sx="88000" sy="88000" algn="ctr" rotWithShape="0">
                  <a:schemeClr val="accent1">
                    <a:lumMod val="5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>
                  <a:lnSpc>
                    <a:spcPct val="120000"/>
                  </a:lnSpc>
                </a:pPr>
                <a:endPara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19E6651D-8848-A13E-12D4-D32CAA7BFF09}"/>
                  </a:ext>
                </a:extLst>
              </p:cNvPr>
              <p:cNvSpPr txBox="1"/>
              <p:nvPr/>
            </p:nvSpPr>
            <p:spPr>
              <a:xfrm>
                <a:off x="5521848" y="5536322"/>
                <a:ext cx="126199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>
                    <a:solidFill>
                      <a:schemeClr val="bg1"/>
                    </a:solidFill>
                  </a:rPr>
                  <a:t>输入小内容</a:t>
                </a:r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4EFEFF1D-A298-6128-AD21-91FF6A4C0E99}"/>
                </a:ext>
              </a:extLst>
            </p:cNvPr>
            <p:cNvGrpSpPr/>
            <p:nvPr/>
          </p:nvGrpSpPr>
          <p:grpSpPr>
            <a:xfrm>
              <a:off x="1590282" y="5600147"/>
              <a:ext cx="1526178" cy="338554"/>
              <a:chOff x="5375336" y="5536322"/>
              <a:chExt cx="1526178" cy="338554"/>
            </a:xfrm>
          </p:grpSpPr>
          <p:sp>
            <p:nvSpPr>
              <p:cNvPr id="132" name="矩形: 对角圆角 131">
                <a:extLst>
                  <a:ext uri="{FF2B5EF4-FFF2-40B4-BE49-F238E27FC236}">
                    <a16:creationId xmlns:a16="http://schemas.microsoft.com/office/drawing/2014/main" id="{2A9B28EE-7356-1AD8-8B06-D8306865CE3B}"/>
                  </a:ext>
                </a:extLst>
              </p:cNvPr>
              <p:cNvSpPr/>
              <p:nvPr/>
            </p:nvSpPr>
            <p:spPr>
              <a:xfrm>
                <a:off x="5375336" y="5557814"/>
                <a:ext cx="1526178" cy="30245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79400" dist="317500" dir="3000000" sx="88000" sy="88000" algn="ctr" rotWithShape="0">
                  <a:schemeClr val="accent1">
                    <a:lumMod val="5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>
                  <a:lnSpc>
                    <a:spcPct val="120000"/>
                  </a:lnSpc>
                </a:pPr>
                <a:endParaRPr lang="zh-CN" altLang="en-US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97893A90-D3F8-0EF3-746F-1E9F568AB2F7}"/>
                  </a:ext>
                </a:extLst>
              </p:cNvPr>
              <p:cNvSpPr txBox="1"/>
              <p:nvPr/>
            </p:nvSpPr>
            <p:spPr>
              <a:xfrm>
                <a:off x="5521848" y="5536322"/>
                <a:ext cx="126199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>
                    <a:solidFill>
                      <a:schemeClr val="bg1"/>
                    </a:solidFill>
                  </a:rPr>
                  <a:t>输入小内容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5539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0" y="2044394"/>
            <a:ext cx="12192000" cy="3112798"/>
          </a:xfrm>
          <a:prstGeom prst="roundRect">
            <a:avLst>
              <a:gd name="adj" fmla="val 0"/>
            </a:avLst>
          </a:prstGeom>
          <a:gradFill flip="none" rotWithShape="1">
            <a:gsLst>
              <a:gs pos="9000">
                <a:srgbClr val="00A7EE"/>
              </a:gs>
              <a:gs pos="100000">
                <a:srgbClr val="005FBA">
                  <a:alpha val="84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6377" y="1188305"/>
            <a:ext cx="2259246" cy="1927762"/>
          </a:xfrm>
          <a:prstGeom prst="roundRect">
            <a:avLst>
              <a:gd name="adj" fmla="val 10990"/>
            </a:avLst>
          </a:prstGeom>
          <a:solidFill>
            <a:schemeClr val="bg1"/>
          </a:solidFill>
          <a:ln w="12700">
            <a:gradFill>
              <a:gsLst>
                <a:gs pos="0">
                  <a:srgbClr val="06C8F4"/>
                </a:gs>
                <a:gs pos="100000">
                  <a:srgbClr val="0D94FD"/>
                </a:gs>
              </a:gsLst>
              <a:lin ang="5400000" scaled="1"/>
            </a:gradFill>
          </a:ln>
        </p:spPr>
        <p:txBody>
          <a:bodyPr wrap="square" tIns="14400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6C8F4"/>
                    </a:gs>
                    <a:gs pos="100000">
                      <a:srgbClr val="0D94FD"/>
                    </a:gs>
                  </a:gsLst>
                  <a:lin ang="5400000" scaled="1"/>
                </a:gradFill>
                <a:effectLst/>
                <a:uLnTx/>
                <a:uFillTx/>
                <a:latin typeface="汉仪雅酷黑 65W" panose="020B0604020202020204" pitchFamily="34" charset="-122"/>
                <a:ea typeface="汉仪雅酷黑 65W" panose="020B0604020202020204" pitchFamily="34" charset="-122"/>
                <a:cs typeface="汉仪雅酷黑 65W" panose="020B0604020202020204" pitchFamily="34" charset="-122"/>
              </a:rPr>
              <a:t>03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6C8F4"/>
                  </a:gs>
                  <a:gs pos="100000">
                    <a:srgbClr val="0D94FD"/>
                  </a:gs>
                </a:gsLst>
                <a:lin ang="5400000" scaled="1"/>
              </a:gradFill>
              <a:effectLst/>
              <a:uLnTx/>
              <a:uFillTx/>
              <a:latin typeface="汉仪雅酷黑 65W" panose="020B0604020202020204" pitchFamily="34" charset="-122"/>
              <a:ea typeface="汉仪雅酷黑 65W" panose="020B0604020202020204" pitchFamily="34" charset="-122"/>
              <a:cs typeface="汉仪雅酷黑 65W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3616" y="3024425"/>
            <a:ext cx="5972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72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effectLst>
                  <a:outerShdw blurRad="165100" sx="102000" sy="102000" algn="ctr" rotWithShape="0">
                    <a:schemeClr val="tx1">
                      <a:lumMod val="50000"/>
                      <a:lumOff val="50000"/>
                      <a:alpha val="23000"/>
                    </a:schemeClr>
                  </a:outerShdw>
                </a:effectLst>
                <a:latin typeface="江城黑体 700W" panose="020B0800000000000000" pitchFamily="34" charset="-122"/>
                <a:ea typeface="江城黑体 700W" panose="020B0800000000000000" pitchFamily="34" charset="-122"/>
              </a:rPr>
              <a:t>医疗科研成果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4BC3FE2-7D98-3077-3D74-0DBF788A5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504" b="3749"/>
          <a:stretch>
            <a:fillRect/>
          </a:stretch>
        </p:blipFill>
        <p:spPr bwMode="auto">
          <a:xfrm>
            <a:off x="11892343" y="1848904"/>
            <a:ext cx="4511824" cy="4798727"/>
          </a:xfrm>
          <a:custGeom>
            <a:avLst/>
            <a:gdLst>
              <a:gd name="connsiteX0" fmla="*/ 0 w 4511824"/>
              <a:gd name="connsiteY0" fmla="*/ 0 h 4798727"/>
              <a:gd name="connsiteX1" fmla="*/ 4511824 w 4511824"/>
              <a:gd name="connsiteY1" fmla="*/ 0 h 4798727"/>
              <a:gd name="connsiteX2" fmla="*/ 4511824 w 4511824"/>
              <a:gd name="connsiteY2" fmla="*/ 4798727 h 4798727"/>
              <a:gd name="connsiteX3" fmla="*/ 0 w 4511824"/>
              <a:gd name="connsiteY3" fmla="*/ 4798727 h 479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824" h="4798727">
                <a:moveTo>
                  <a:pt x="0" y="0"/>
                </a:moveTo>
                <a:lnTo>
                  <a:pt x="4511824" y="0"/>
                </a:lnTo>
                <a:lnTo>
                  <a:pt x="4511824" y="4798727"/>
                </a:lnTo>
                <a:lnTo>
                  <a:pt x="0" y="47987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PT世界-15" descr="穿着白色衬衫的人&#10;&#10;描述已自动生成">
            <a:extLst>
              <a:ext uri="{FF2B5EF4-FFF2-40B4-BE49-F238E27FC236}">
                <a16:creationId xmlns:a16="http://schemas.microsoft.com/office/drawing/2014/main" id="{47FCFA51-80F1-0EE0-D9DA-B6816A0F97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878" y="2270757"/>
            <a:ext cx="3089148" cy="4622998"/>
          </a:xfrm>
          <a:prstGeom prst="rect">
            <a:avLst/>
          </a:prstGeom>
          <a:effectLst>
            <a:outerShdw blurRad="127000" dist="63500" dir="2700000" algn="tl" rotWithShape="0">
              <a:schemeClr val="accent2">
                <a:alpha val="20000"/>
              </a:scheme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429DB9-5C49-681D-DAFF-EA35D1190FEE}"/>
              </a:ext>
            </a:extLst>
          </p:cNvPr>
          <p:cNvSpPr txBox="1"/>
          <p:nvPr/>
        </p:nvSpPr>
        <p:spPr>
          <a:xfrm>
            <a:off x="3449254" y="4405111"/>
            <a:ext cx="527004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96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65W" panose="020B0604020202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F46EAD-AB9C-0739-5D7C-04A2CC0C325A}"/>
              </a:ext>
            </a:extLst>
          </p:cNvPr>
          <p:cNvSpPr txBox="1"/>
          <p:nvPr/>
        </p:nvSpPr>
        <p:spPr>
          <a:xfrm>
            <a:off x="10553754" y="389195"/>
            <a:ext cx="961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alpha val="6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LOGO</a:t>
            </a:r>
            <a:endParaRPr lang="zh-CN" altLang="en-US" sz="2000">
              <a:solidFill>
                <a:schemeClr val="tx1">
                  <a:alpha val="6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5" name="柒惟PPT设计团队—小康_49">
            <a:extLst>
              <a:ext uri="{FF2B5EF4-FFF2-40B4-BE49-F238E27FC236}">
                <a16:creationId xmlns:a16="http://schemas.microsoft.com/office/drawing/2014/main" id="{2613F9F5-25A7-CF00-BF98-749B2CDDBF44}"/>
              </a:ext>
            </a:extLst>
          </p:cNvPr>
          <p:cNvSpPr/>
          <p:nvPr/>
        </p:nvSpPr>
        <p:spPr>
          <a:xfrm>
            <a:off x="2647741" y="2622882"/>
            <a:ext cx="1135878" cy="1135872"/>
          </a:xfrm>
          <a:prstGeom prst="donut">
            <a:avLst>
              <a:gd name="adj" fmla="val 17537"/>
            </a:avLst>
          </a:prstGeom>
          <a:gradFill flip="none" rotWithShape="1">
            <a:gsLst>
              <a:gs pos="45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62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87D387F-18D1-EBC6-1B58-27693978D5B5}"/>
              </a:ext>
            </a:extLst>
          </p:cNvPr>
          <p:cNvGrpSpPr/>
          <p:nvPr/>
        </p:nvGrpSpPr>
        <p:grpSpPr>
          <a:xfrm>
            <a:off x="903865" y="3911382"/>
            <a:ext cx="469317" cy="950770"/>
            <a:chOff x="5548200" y="-419478"/>
            <a:chExt cx="469317" cy="95077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B65137B-C7E0-653B-084C-CF4725E454F6}"/>
                </a:ext>
              </a:extLst>
            </p:cNvPr>
            <p:cNvGrpSpPr/>
            <p:nvPr/>
          </p:nvGrpSpPr>
          <p:grpSpPr>
            <a:xfrm rot="16200000" flipH="1">
              <a:off x="5183370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6751C5E0-33F9-5EB2-DB19-53EA5D7E28F5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2BBEBBA-140C-E74F-23BA-08787FBBACAF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87CF60B-677D-31FC-BDCB-9A6314E0380C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3BD42854-172F-82ED-F4FB-E5CD67919C97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482D7803-39C9-150A-1376-D8E9A9E86DA4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0ACCE4CC-7994-95A7-253C-32702119405E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A5F6EE8A-5FFC-C0D1-B34A-C3B46E6AA765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BA40BAC-72DA-D7FE-B134-96A371325CAD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7BB1164-E559-D663-7C82-8CB749833AE0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11E25B05-561C-2DBD-ABAD-DA46BCA6C80E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48734D46-F89D-4EA0-4499-CF0783F9C954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DD3B5F0E-EF21-206A-DD7E-12EC708A6857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78152768-E104-E519-1D69-B4284468B170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005019BF-906A-4CB6-7CC7-96FAE887ACEE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833AA6F7-5A7F-7B18-9F8A-BE72BF24347A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6C847BD6-2D0C-742F-2E96-DC1F844D4E56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BA6C4428-8AA9-3FA4-140C-A2AA92DAA681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8B379D08-133A-C92E-E833-0DBCE7AA658B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6273639A-2363-C909-3728-D79DE076D56B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D2EB61E4-2487-FAF3-10BA-03DE0612121D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7DC1A7F6-F2DA-2752-FF05-53C06B69B3E7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3E072699-9F09-11E3-A2FB-6C4264A57096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0954C4E2-1CCA-5011-4DF6-4DEC64C9C636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4578DD62-065B-A26F-4B86-CE65BA94DB15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508086A-5B38-DA70-9005-CECDFF3D884A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60BBD59F-E0DD-BF82-2006-E1D76658B843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6B42AD4F-5635-C0F2-B49C-E48337EA7C81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A48D304B-36D1-883B-6CDE-043B01C84303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40B7EC4-B970-FD2E-B7D8-00EF8C9B2695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CA9BD7D4-47F4-3047-FEE6-D7AF6C2A020F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9EFB5B6C-3B4B-BED0-D1F8-4B051503D99B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224DF5BA-81FF-AD75-E091-99EF3F9BAF50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49BAEAC3-371D-6A00-AB41-64AF50FFDB24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380C0BD8-AA08-C483-5AA2-EE3481F70642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7ECB0FB3-5C84-8CF9-3222-FFD736A20B40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4394A030-E7DF-F419-7EDB-62B064D0679C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9BB5887B-65BC-4BD2-8149-4AC7619FD94E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3DCF27B0-ABE3-E0AD-87D9-A0722C798499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EC824F1E-B9EE-59C6-6735-3D4F3F5700BC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8BD21EA4-63CD-9B87-A205-EB3812A926A1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E9381D22-2646-70D3-34EF-1653CFFD7A63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C0BE9F83-6876-AC27-257E-92E7E2DD38A0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55B6859A-03D8-00FC-D522-5D260E68B9B7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E5F0D468-D85B-0879-3B8C-4D2D4B12B40B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7E848A47-974B-2A04-CE82-73309A805632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093FB221-4F30-C045-7511-EF30BBD809DE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ABA49F1E-746A-C40D-2B1C-79DCDE167884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A7E597E3-DF07-D55B-19F1-3BAA497BF7A4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D06B7B15-6C9C-9E8E-4097-6A7594CA1868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1030E654-5139-60F2-5EA7-10083090AA49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ECEAF413-3F26-472B-9F33-5744345EB8AE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E5DE9E92-4FA9-CE7D-F7AB-07C947947C96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4A390685-962C-D45F-EA89-1A783910FA79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25483E3E-8389-A715-81EC-2AEB9B17DB3D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F58467A9-8D61-B97C-322E-79762043EB47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CCA4F0FA-34DB-0B24-0ECE-701BED35DFD0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22CCEC68-ACD3-1183-FA5B-4FDCF2052BC7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AC5E94AD-BC37-C5A0-5BCE-B317C93FCF77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8CD9EC4C-82A1-7D8F-51A5-61B9832B1B6B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3EEF5016-FDC5-91E3-623C-CC45FB8C289E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E3C60CA-5CED-9106-C825-4E54ECC2A719}"/>
                </a:ext>
              </a:extLst>
            </p:cNvPr>
            <p:cNvGrpSpPr/>
            <p:nvPr/>
          </p:nvGrpSpPr>
          <p:grpSpPr>
            <a:xfrm rot="16200000" flipH="1">
              <a:off x="5431578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ysClr val="window" lastClr="FFFFFF">
                    <a:alpha val="0"/>
                  </a:sysClr>
                </a:gs>
                <a:gs pos="80000">
                  <a:sysClr val="window" lastClr="FFFFFF">
                    <a:alpha val="25000"/>
                  </a:sysClr>
                </a:gs>
              </a:gsLst>
              <a:lin ang="2700000" scaled="0"/>
            </a:gradFill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88B7DFE-FBBB-FA3E-4706-6DDB0DC63EE7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1F2815A4-FB5C-16BF-399F-3647F717CE9E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D3306E7-6331-80F0-50D3-0A7729939F09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DE41C2E-3AD0-E848-8C81-702D3072DB31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A60B8A7-E888-4751-C00B-35AC6A387C83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C474F3F-A0DC-9AFA-2BB3-E625AB5FCA30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8613D43A-0B6D-6F54-631E-7CC0D22F8663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38B8350-C389-85B4-E569-EC2F1C5102A1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C5D0149C-1604-3B61-A8F3-76C065084312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5CBE4CB7-B493-FDB5-8A21-81844F769E9F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1342657-AF8C-5CC3-9840-2CEB3FBA12E7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8F5533EC-6672-6F26-2AA3-DFD9C8AEFC9F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76DE3C0-17BA-D1C5-203C-2D524A65E683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90CDAA11-4B5B-E527-D941-F63BF21D12D4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998F2DC7-E4F4-8FCF-0EA4-4B8A3AE3C36B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E1BD51B-A211-D64B-E720-50E2648256EA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F0782D6-F7A7-C8A0-5598-5F7D10A4C69C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3FA082B-6E1C-56CB-802E-E9372EF5CF21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2EABC555-5B53-806E-9B65-F79B8166740E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B2BDB8CE-B929-A6F0-8D8A-E372E54047CB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90ED090-C7B7-65B5-E4A7-795BDE3C0BD1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01FCF6C-3312-B785-0D35-CE4CF69561F7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FEE60988-2667-CAF8-9C01-E5E607E1D7C8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82912F66-C833-C856-F7D0-9AFF5B68F2F8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179AA2A-B84B-18A1-7C0E-34C214F6D959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B699AF67-08D2-41DE-6231-CEE4AE2C0333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32F5067-3149-768F-5509-55BCAA475811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D0C137B4-F9D3-D784-D560-707D0FE389D9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C278B31-4364-B248-2540-093781EF4D53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3BA4F29C-179D-712A-C199-BE7ADD92FBE8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731BD645-499F-6FAB-B2E0-81F03FB5D6F0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0F0A78E-937C-F4C3-A377-C4E173F76327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29289D38-8CAD-63A7-4520-44443B1B57F7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D98F61A-7058-0A4C-AC6B-54BBADBE3195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D2933731-0EBC-F8B7-2CCE-1A4B7A3E7720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D8EE9126-574E-F2D3-A910-97D6EED4D738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684CEBE9-F1EE-3401-0D0B-2995A1E1B8A1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3FB3F6C4-D834-CE69-98C8-A3F64CDE7C77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63672072-3608-EA92-29C5-60EB6C11CA4E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6899C3CA-2E09-9115-2D5E-36E53A42933E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F26017FF-BD5C-9511-061D-506BE5901ADE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7457FFBD-312B-0F04-705C-010659B4720A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986CD43B-4B97-5000-C4F2-794F63197DAE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4D5043EA-C716-D2D1-B332-73BC2CE06DAA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5CE6C97-6D0B-9CE0-F1F3-039F89570799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7E1620F0-D3FC-3022-B0CF-CF7A12E997B5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0D6F5C1A-4B0D-1825-66E8-F77706B985F9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DAF56CA-D94F-AFA5-685E-05EC9C5C2B41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9D85A49C-E88B-5869-6066-17FACA6DD8EC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889D3CB-9854-9AA6-6BB0-75C6B7D04EEA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3014CE53-6A7E-A992-2852-E9C5A8ABA29E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CE3F20E8-011F-990A-E051-4596FE858BEE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79E7F0F4-4840-E92E-93C5-D8FFDEA2BFD9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17D147E3-DA2D-4DF6-CFD9-09EF7BFE52BE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26FFF440-A09F-449E-B9CF-D012E3A010F8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85AA525A-4A0D-6484-0DA7-FF511CEA9F7A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8E9E8861-754D-1AEA-A6D9-6CB7E3E6C7BA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DAA11E78-C018-C6ED-C051-14C9A13F39C1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D3A65568-98C2-91E1-8C32-2408F6CA4B9E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59EB2E6A-E28B-52F1-7953-89B241253708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9A3A9F6-BDAD-1BB4-BDAC-7A9ECF8C78C1}"/>
              </a:ext>
            </a:extLst>
          </p:cNvPr>
          <p:cNvSpPr txBox="1"/>
          <p:nvPr/>
        </p:nvSpPr>
        <p:spPr>
          <a:xfrm>
            <a:off x="3339197" y="4216261"/>
            <a:ext cx="5354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en-US" altLang="zh-CN" sz="1200">
                <a:solidFill>
                  <a:prstClr val="white">
                    <a:alpha val="88000"/>
                  </a:prstClr>
                </a:solidFill>
                <a:latin typeface="Arial" panose="020B0604020202020204" pitchFamily="34" charset="0"/>
                <a:ea typeface="汉仪正圆-75W" panose="00020600040101010101" charset="-122"/>
                <a:cs typeface="Arial" panose="020B0604020202020204" pitchFamily="34" charset="0"/>
              </a:rPr>
              <a:t>MEDICAL SCIENTIFIC RESEARCH</a:t>
            </a:r>
            <a:endParaRPr lang="zh-CN" altLang="en-US" sz="1200">
              <a:solidFill>
                <a:prstClr val="white">
                  <a:alpha val="88000"/>
                </a:prstClr>
              </a:solidFill>
              <a:latin typeface="Arial" panose="020B0604020202020204" pitchFamily="34" charset="0"/>
              <a:ea typeface="汉仪正圆-75W" panose="00020600040101010101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9696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heme/theme1.xml><?xml version="1.0" encoding="utf-8"?>
<a:theme xmlns:a="http://schemas.openxmlformats.org/drawingml/2006/main" name="51PPT模板网，www.51pptmoban.com">
  <a:themeElements>
    <a:clrScheme name="自定义 16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59A9F2"/>
      </a:accent1>
      <a:accent2>
        <a:srgbClr val="0D94FD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自定义 7">
      <a:majorFont>
        <a:latin typeface="汉仪雅酷黑 65W"/>
        <a:ea typeface="汉仪正圆-75W"/>
        <a:cs typeface=""/>
      </a:majorFont>
      <a:minorFont>
        <a:latin typeface="汉仪雅酷黑 65W"/>
        <a:ea typeface="汉仪雅酷黑 6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6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59A9F2"/>
      </a:accent1>
      <a:accent2>
        <a:srgbClr val="0D94FD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自定义 7">
      <a:majorFont>
        <a:latin typeface="汉仪雅酷黑 65W"/>
        <a:ea typeface="汉仪正圆-75W"/>
        <a:cs typeface=""/>
      </a:majorFont>
      <a:minorFont>
        <a:latin typeface="汉仪雅酷黑 65W"/>
        <a:ea typeface="汉仪雅酷黑 6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868</Words>
  <Application>Microsoft Office PowerPoint</Application>
  <PresentationFormat>宽屏</PresentationFormat>
  <Paragraphs>166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D-DIN</vt:lpstr>
      <vt:lpstr>HarmonyOS Sans SC Light</vt:lpstr>
      <vt:lpstr>阿里巴巴普惠体 2.0 55 Regular</vt:lpstr>
      <vt:lpstr>阿里巴巴普惠体 2.0 65 Medium</vt:lpstr>
      <vt:lpstr>等线</vt:lpstr>
      <vt:lpstr>等线 Light</vt:lpstr>
      <vt:lpstr>汉仪雅酷黑 65W</vt:lpstr>
      <vt:lpstr>汉仪正圆-75W</vt:lpstr>
      <vt:lpstr>江城黑体 700W</vt:lpstr>
      <vt:lpstr>思源黑体 CN Bold</vt:lpstr>
      <vt:lpstr>思源黑体 CN Medium</vt:lpstr>
      <vt:lpstr>思源宋体 CN</vt:lpstr>
      <vt:lpstr>思源宋体 CN Heavy</vt:lpstr>
      <vt:lpstr>微软雅黑</vt:lpstr>
      <vt:lpstr>Arial</vt:lpstr>
      <vt:lpstr>Calibri</vt:lpstr>
      <vt:lpstr>Montserrat</vt:lpstr>
      <vt:lpstr>Roboto</vt:lpstr>
      <vt:lpstr>51PPT模板网，www.51pptmoban.com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完整内容框架岗位竞聘报告ppt模板</dc:title>
  <dc:creator>讓時間說真話</dc:creator>
  <cp:keywords>www.51pptmoban.com</cp:keywords>
  <dc:description>51PPT模板网 唯一访问网址：www.51pptmoban.com</dc:description>
  <cp:lastModifiedBy>Power user</cp:lastModifiedBy>
  <cp:revision>17</cp:revision>
  <dcterms:created xsi:type="dcterms:W3CDTF">2022-10-03T01:54:26Z</dcterms:created>
  <dcterms:modified xsi:type="dcterms:W3CDTF">2023-04-06T14:40:22Z</dcterms:modified>
</cp:coreProperties>
</file>