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3" r:id="rId2"/>
    <p:sldId id="256" r:id="rId3"/>
    <p:sldId id="257" r:id="rId4"/>
    <p:sldId id="258" r:id="rId5"/>
    <p:sldId id="262" r:id="rId6"/>
    <p:sldId id="701" r:id="rId7"/>
    <p:sldId id="317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4F89"/>
    <a:srgbClr val="F6BB93"/>
    <a:srgbClr val="F0945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71" d="100"/>
          <a:sy n="71" d="100"/>
        </p:scale>
        <p:origin x="78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CDE681-2811-4768-8F27-92E7D164083E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FF1E46-E4F6-42F5-A16F-DF0C082F6F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1258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FF1E46-E4F6-42F5-A16F-DF0C082F6F0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5839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9D4D63C-049C-6FFB-6770-FA384EFC72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B6FF81D1-B04C-2702-3D65-5BD2C98CED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087E56D-BE97-A8FF-2891-DA42E89345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F2947-6718-47B5-B4A8-5C37F35801F0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4C4254-B0AE-C41E-5C8B-7406EFF93E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3B356C5-ABDB-6186-346F-A8F164404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43A2-D12E-4C4F-A3E7-1407FDA22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365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43571B9-5631-F51F-B4EF-BCA5C6BE8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B4CD8C8-7DD1-3986-FF69-F9AB22F5B0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898014E-3F05-3E49-3557-4B0594059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F2947-6718-47B5-B4A8-5C37F35801F0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830BA1E-622B-CD6E-F936-3D22C63852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5EDD0A5-1777-5091-1AB2-67DBB6FD5A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43A2-D12E-4C4F-A3E7-1407FDA22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0203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B40C96A-69D8-5BE8-F497-BC91E18211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252F7F5-2565-779F-D1B5-316369C2A5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0B69CEC-384C-DAC7-49BF-9E23A285E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F2947-6718-47B5-B4A8-5C37F35801F0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D3E6106-1171-95D0-CCA3-3DB0FC35F8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FA506B-8826-A63E-3DDC-9C1EF248B0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43A2-D12E-4C4F-A3E7-1407FDA22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7960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5AA92E0-F502-D97E-0B38-CC67274903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196EC2F-0988-4314-AD4B-24FF16D7B45E}" type="datetime1">
              <a:rPr lang="en-US" altLang="zh-CN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4/9/2023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AB1BD3E-C69B-C74A-1381-200FC3FED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4DD7F07-05AC-828D-BFA1-33E75550D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1EE9E8-4134-49B0-9AA7-3089E6521627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F423AE4-F212-37DA-4D4E-8217FB354229}"/>
              </a:ext>
            </a:extLst>
          </p:cNvPr>
          <p:cNvGrpSpPr/>
          <p:nvPr userDrawn="1"/>
        </p:nvGrpSpPr>
        <p:grpSpPr>
          <a:xfrm>
            <a:off x="0" y="3360471"/>
            <a:ext cx="12193587" cy="3495943"/>
            <a:chOff x="0" y="2521079"/>
            <a:chExt cx="9144000" cy="2622421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2A2F3658-BBB0-54B5-5F2E-50C4F181F6AD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707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8" name="图片 7">
              <a:hlinkClick r:id="rId2"/>
              <a:extLst>
                <a:ext uri="{FF2B5EF4-FFF2-40B4-BE49-F238E27FC236}">
                  <a16:creationId xmlns:a16="http://schemas.microsoft.com/office/drawing/2014/main" id="{2A83533E-BA8B-6C7C-CAAE-D71F54115CA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9431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A5B989-F5ED-92E5-EA46-C2897CF94E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97FF316-D63A-05DC-33A6-ED5400D40D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19FA312-9836-8BE1-D7EE-E194F4F1FA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F2947-6718-47B5-B4A8-5C37F35801F0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FD8033B-6EAA-FAF9-8910-A18485659D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F179BAD-DA14-89AB-A997-7CFBB66B47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43A2-D12E-4C4F-A3E7-1407FDA22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4176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FB8A004-5223-8875-BFCA-751355AB58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0A96E27-5314-1237-7770-2944966597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94C165-A7D5-944F-00E6-B03678D41C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F2947-6718-47B5-B4A8-5C37F35801F0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CE9E136-785A-8967-E119-5BF1465D9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BC3D129-9FD2-37CA-2D6D-D2D57A184B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43A2-D12E-4C4F-A3E7-1407FDA22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417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F41329C-0C0E-7690-F7F9-66E38A796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E201807-C7CA-43F0-9DB1-B656D2CF3A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DF8322F-5FC2-5B1B-1A5B-DACBE5D6B7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040D371-B754-9EF8-68E0-4A0824D62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F2947-6718-47B5-B4A8-5C37F35801F0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033C50B-4E3E-D6BB-13CD-D368A3561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D6F7F1B-09EF-905C-B35A-4349EB568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43A2-D12E-4C4F-A3E7-1407FDA22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962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BFC0F8F-C050-917E-01FB-C0FCB848A7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9E4C6A93-1275-1BD3-0B60-6598BA2AE1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1B273EE-B359-212D-6920-57A929387B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0A920C2-3CCF-EDC2-2C9D-EBEB885496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C5674EA0-1765-01B8-090B-68F0E13573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716C60F8-4CA4-3FE3-39D9-2CAC18AA14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F2947-6718-47B5-B4A8-5C37F35801F0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F370A6D-32A2-5F5A-7148-61CCD4BE20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840E726C-667F-2BF0-9060-AF24BB0BF9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43A2-D12E-4C4F-A3E7-1407FDA22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8546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EA245F1-7696-E890-E692-9696889EF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D92CDBC-CD45-2EEC-73BA-5462AA0946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F2947-6718-47B5-B4A8-5C37F35801F0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EADDE98-6E19-2FD2-4A8A-ADE4C3D1A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C7F3DF55-586D-E2EA-E1DE-FE1B8BF86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43A2-D12E-4C4F-A3E7-1407FDA22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88611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38C77F4A-C96C-0350-57D2-49BFBB946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F2947-6718-47B5-B4A8-5C37F35801F0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C4A9518-21B3-9056-63F8-CB89A7CB27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A35F4CA-B262-EFE8-5508-603D31120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43A2-D12E-4C4F-A3E7-1407FDA22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297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D35F7A-4236-B55E-80AB-AE8FAB1ADA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AFA39BF-2904-3A14-01C0-F81F4B50AA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B78EEB9-6BC8-E2AC-8C02-F675B810FA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F67AF8F-9E03-FDA1-E43B-89C8C35BFD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F2947-6718-47B5-B4A8-5C37F35801F0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1D83FFE-A4B0-A9AB-8B7A-80DEADEE9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31DC31-B284-B9BE-5C50-B04DF60CCD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43A2-D12E-4C4F-A3E7-1407FDA22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403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519B25-5322-B59C-514E-0C1952E716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694068C-31B0-0DED-BD11-5A0276A485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6D3554F-D966-8665-3A5A-949F8BF60C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D1C0DC2-3CD2-7127-4664-B48B10A05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9F2947-6718-47B5-B4A8-5C37F35801F0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962B921-D3DD-10D5-D0D0-915C3404C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8983A56-7F83-240C-35EA-3914F7253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D943A2-D12E-4C4F-A3E7-1407FDA22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113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4FC932F-6309-F72F-8AFD-496AC374AF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E37574C-3C44-0799-5107-5B62344F2A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DF755BE-FC00-DAE6-A9EC-1238AAA25B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9F2947-6718-47B5-B4A8-5C37F35801F0}" type="datetimeFigureOut">
              <a:rPr lang="zh-CN" altLang="en-US" smtClean="0"/>
              <a:t>2023/4/9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28A4732-21A2-AEAE-346A-82EB2A605A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959529-D4B6-2E7C-B3A1-E8693785F7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943A2-D12E-4C4F-A3E7-1407FDA22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18250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>
            <a:extLst>
              <a:ext uri="{FF2B5EF4-FFF2-40B4-BE49-F238E27FC236}">
                <a16:creationId xmlns:a16="http://schemas.microsoft.com/office/drawing/2014/main" id="{EB7057EC-0B21-43F6-56C8-704244D228C8}"/>
              </a:ext>
            </a:extLst>
          </p:cNvPr>
          <p:cNvSpPr/>
          <p:nvPr/>
        </p:nvSpPr>
        <p:spPr>
          <a:xfrm>
            <a:off x="0" y="3249185"/>
            <a:ext cx="12192000" cy="360881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sp>
        <p:nvSpPr>
          <p:cNvPr id="7170" name="Freeform 380"/>
          <p:cNvSpPr>
            <a:spLocks/>
          </p:cNvSpPr>
          <p:nvPr/>
        </p:nvSpPr>
        <p:spPr bwMode="auto">
          <a:xfrm>
            <a:off x="2879725" y="2390775"/>
            <a:ext cx="2368550" cy="1557338"/>
          </a:xfrm>
          <a:custGeom>
            <a:avLst/>
            <a:gdLst>
              <a:gd name="T0" fmla="*/ 203586227 w 2324"/>
              <a:gd name="T1" fmla="*/ 1587239300 h 1528"/>
              <a:gd name="T2" fmla="*/ 2004703086 w 2324"/>
              <a:gd name="T3" fmla="*/ 270079957 h 1528"/>
              <a:gd name="T4" fmla="*/ 2004703086 w 2324"/>
              <a:gd name="T5" fmla="*/ 434205799 h 1528"/>
              <a:gd name="T6" fmla="*/ 2147483647 w 2324"/>
              <a:gd name="T7" fmla="*/ 220218594 h 1528"/>
              <a:gd name="T8" fmla="*/ 2008858238 w 2324"/>
              <a:gd name="T9" fmla="*/ 0 h 1528"/>
              <a:gd name="T10" fmla="*/ 2004703086 w 2324"/>
              <a:gd name="T11" fmla="*/ 168280165 h 1528"/>
              <a:gd name="T12" fmla="*/ 0 w 2324"/>
              <a:gd name="T13" fmla="*/ 1440773134 h 1528"/>
              <a:gd name="T14" fmla="*/ 203586227 w 2324"/>
              <a:gd name="T15" fmla="*/ 1587239300 h 152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324"/>
              <a:gd name="T25" fmla="*/ 0 h 1528"/>
              <a:gd name="T26" fmla="*/ 2324 w 2324"/>
              <a:gd name="T27" fmla="*/ 1528 h 152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324" h="1528">
                <a:moveTo>
                  <a:pt x="196" y="1528"/>
                </a:moveTo>
                <a:cubicBezTo>
                  <a:pt x="196" y="1528"/>
                  <a:pt x="682" y="374"/>
                  <a:pt x="1930" y="260"/>
                </a:cubicBezTo>
                <a:cubicBezTo>
                  <a:pt x="1930" y="418"/>
                  <a:pt x="1930" y="418"/>
                  <a:pt x="1930" y="418"/>
                </a:cubicBezTo>
                <a:cubicBezTo>
                  <a:pt x="2324" y="212"/>
                  <a:pt x="2324" y="212"/>
                  <a:pt x="2324" y="212"/>
                </a:cubicBezTo>
                <a:cubicBezTo>
                  <a:pt x="1934" y="0"/>
                  <a:pt x="1934" y="0"/>
                  <a:pt x="1934" y="0"/>
                </a:cubicBezTo>
                <a:cubicBezTo>
                  <a:pt x="1930" y="162"/>
                  <a:pt x="1930" y="162"/>
                  <a:pt x="1930" y="162"/>
                </a:cubicBezTo>
                <a:cubicBezTo>
                  <a:pt x="1930" y="162"/>
                  <a:pt x="632" y="131"/>
                  <a:pt x="0" y="1387"/>
                </a:cubicBezTo>
                <a:lnTo>
                  <a:pt x="196" y="1528"/>
                </a:lnTo>
                <a:close/>
              </a:path>
            </a:pathLst>
          </a:custGeom>
          <a:gradFill rotWithShape="1">
            <a:gsLst>
              <a:gs pos="0">
                <a:schemeClr val="tx1"/>
              </a:gs>
              <a:gs pos="100000">
                <a:schemeClr val="bg2"/>
              </a:gs>
            </a:gsLst>
            <a:lin ang="27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zh-CN">
              <a:cs typeface="+mn-ea"/>
              <a:sym typeface="+mn-lt"/>
            </a:endParaRPr>
          </a:p>
        </p:txBody>
      </p:sp>
      <p:grpSp>
        <p:nvGrpSpPr>
          <p:cNvPr id="7171" name="Group 164"/>
          <p:cNvGrpSpPr>
            <a:grpSpLocks/>
          </p:cNvGrpSpPr>
          <p:nvPr/>
        </p:nvGrpSpPr>
        <p:grpSpPr bwMode="auto">
          <a:xfrm>
            <a:off x="3305176" y="2905126"/>
            <a:ext cx="2574925" cy="2486025"/>
            <a:chOff x="1152" y="1815"/>
            <a:chExt cx="1622" cy="1566"/>
          </a:xfrm>
        </p:grpSpPr>
        <p:sp>
          <p:nvSpPr>
            <p:cNvPr id="7320" name="Freeform 6"/>
            <p:cNvSpPr>
              <a:spLocks/>
            </p:cNvSpPr>
            <p:nvPr/>
          </p:nvSpPr>
          <p:spPr bwMode="auto">
            <a:xfrm>
              <a:off x="1152" y="2698"/>
              <a:ext cx="255" cy="123"/>
            </a:xfrm>
            <a:custGeom>
              <a:avLst/>
              <a:gdLst>
                <a:gd name="T0" fmla="*/ 0 w 255"/>
                <a:gd name="T1" fmla="*/ 0 h 123"/>
                <a:gd name="T2" fmla="*/ 118 w 255"/>
                <a:gd name="T3" fmla="*/ 26 h 123"/>
                <a:gd name="T4" fmla="*/ 255 w 255"/>
                <a:gd name="T5" fmla="*/ 123 h 123"/>
                <a:gd name="T6" fmla="*/ 139 w 255"/>
                <a:gd name="T7" fmla="*/ 95 h 123"/>
                <a:gd name="T8" fmla="*/ 0 w 255"/>
                <a:gd name="T9" fmla="*/ 0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5"/>
                <a:gd name="T16" fmla="*/ 0 h 123"/>
                <a:gd name="T17" fmla="*/ 255 w 255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5" h="123">
                  <a:moveTo>
                    <a:pt x="0" y="0"/>
                  </a:moveTo>
                  <a:lnTo>
                    <a:pt x="118" y="26"/>
                  </a:lnTo>
                  <a:lnTo>
                    <a:pt x="255" y="123"/>
                  </a:lnTo>
                  <a:lnTo>
                    <a:pt x="139" y="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21" name="Freeform 7"/>
            <p:cNvSpPr>
              <a:spLocks/>
            </p:cNvSpPr>
            <p:nvPr/>
          </p:nvSpPr>
          <p:spPr bwMode="auto">
            <a:xfrm>
              <a:off x="1194" y="2932"/>
              <a:ext cx="272" cy="116"/>
            </a:xfrm>
            <a:custGeom>
              <a:avLst/>
              <a:gdLst>
                <a:gd name="T0" fmla="*/ 0 w 272"/>
                <a:gd name="T1" fmla="*/ 26 h 116"/>
                <a:gd name="T2" fmla="*/ 132 w 272"/>
                <a:gd name="T3" fmla="*/ 0 h 116"/>
                <a:gd name="T4" fmla="*/ 272 w 272"/>
                <a:gd name="T5" fmla="*/ 90 h 116"/>
                <a:gd name="T6" fmla="*/ 144 w 272"/>
                <a:gd name="T7" fmla="*/ 116 h 116"/>
                <a:gd name="T8" fmla="*/ 0 w 272"/>
                <a:gd name="T9" fmla="*/ 26 h 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2"/>
                <a:gd name="T16" fmla="*/ 0 h 116"/>
                <a:gd name="T17" fmla="*/ 272 w 272"/>
                <a:gd name="T18" fmla="*/ 116 h 1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2" h="116">
                  <a:moveTo>
                    <a:pt x="0" y="26"/>
                  </a:moveTo>
                  <a:lnTo>
                    <a:pt x="132" y="0"/>
                  </a:lnTo>
                  <a:lnTo>
                    <a:pt x="272" y="90"/>
                  </a:lnTo>
                  <a:lnTo>
                    <a:pt x="144" y="11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22" name="Freeform 8"/>
            <p:cNvSpPr>
              <a:spLocks/>
            </p:cNvSpPr>
            <p:nvPr/>
          </p:nvSpPr>
          <p:spPr bwMode="auto">
            <a:xfrm>
              <a:off x="1348" y="3093"/>
              <a:ext cx="262" cy="153"/>
            </a:xfrm>
            <a:custGeom>
              <a:avLst/>
              <a:gdLst>
                <a:gd name="T0" fmla="*/ 0 w 262"/>
                <a:gd name="T1" fmla="*/ 70 h 153"/>
                <a:gd name="T2" fmla="*/ 125 w 262"/>
                <a:gd name="T3" fmla="*/ 0 h 153"/>
                <a:gd name="T4" fmla="*/ 262 w 262"/>
                <a:gd name="T5" fmla="*/ 85 h 153"/>
                <a:gd name="T6" fmla="*/ 141 w 262"/>
                <a:gd name="T7" fmla="*/ 153 h 153"/>
                <a:gd name="T8" fmla="*/ 0 w 262"/>
                <a:gd name="T9" fmla="*/ 70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2"/>
                <a:gd name="T16" fmla="*/ 0 h 153"/>
                <a:gd name="T17" fmla="*/ 262 w 262"/>
                <a:gd name="T18" fmla="*/ 153 h 1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2" h="153">
                  <a:moveTo>
                    <a:pt x="0" y="70"/>
                  </a:moveTo>
                  <a:lnTo>
                    <a:pt x="125" y="0"/>
                  </a:lnTo>
                  <a:lnTo>
                    <a:pt x="262" y="85"/>
                  </a:lnTo>
                  <a:lnTo>
                    <a:pt x="141" y="153"/>
                  </a:lnTo>
                  <a:lnTo>
                    <a:pt x="0" y="7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23" name="Freeform 9"/>
            <p:cNvSpPr>
              <a:spLocks/>
            </p:cNvSpPr>
            <p:nvPr/>
          </p:nvSpPr>
          <p:spPr bwMode="auto">
            <a:xfrm>
              <a:off x="1473" y="3093"/>
              <a:ext cx="189" cy="111"/>
            </a:xfrm>
            <a:custGeom>
              <a:avLst/>
              <a:gdLst>
                <a:gd name="T0" fmla="*/ 0 w 189"/>
                <a:gd name="T1" fmla="*/ 0 h 111"/>
                <a:gd name="T2" fmla="*/ 52 w 189"/>
                <a:gd name="T3" fmla="*/ 26 h 111"/>
                <a:gd name="T4" fmla="*/ 189 w 189"/>
                <a:gd name="T5" fmla="*/ 111 h 111"/>
                <a:gd name="T6" fmla="*/ 137 w 189"/>
                <a:gd name="T7" fmla="*/ 85 h 111"/>
                <a:gd name="T8" fmla="*/ 0 w 189"/>
                <a:gd name="T9" fmla="*/ 0 h 1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9"/>
                <a:gd name="T16" fmla="*/ 0 h 111"/>
                <a:gd name="T17" fmla="*/ 189 w 189"/>
                <a:gd name="T18" fmla="*/ 111 h 1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9" h="111">
                  <a:moveTo>
                    <a:pt x="0" y="0"/>
                  </a:moveTo>
                  <a:lnTo>
                    <a:pt x="52" y="26"/>
                  </a:lnTo>
                  <a:lnTo>
                    <a:pt x="189" y="111"/>
                  </a:lnTo>
                  <a:lnTo>
                    <a:pt x="137" y="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24" name="Freeform 10"/>
            <p:cNvSpPr>
              <a:spLocks/>
            </p:cNvSpPr>
            <p:nvPr/>
          </p:nvSpPr>
          <p:spPr bwMode="auto">
            <a:xfrm>
              <a:off x="1518" y="3256"/>
              <a:ext cx="222" cy="106"/>
            </a:xfrm>
            <a:custGeom>
              <a:avLst/>
              <a:gdLst>
                <a:gd name="T0" fmla="*/ 0 w 222"/>
                <a:gd name="T1" fmla="*/ 0 h 106"/>
                <a:gd name="T2" fmla="*/ 87 w 222"/>
                <a:gd name="T3" fmla="*/ 25 h 106"/>
                <a:gd name="T4" fmla="*/ 222 w 222"/>
                <a:gd name="T5" fmla="*/ 106 h 106"/>
                <a:gd name="T6" fmla="*/ 137 w 222"/>
                <a:gd name="T7" fmla="*/ 80 h 106"/>
                <a:gd name="T8" fmla="*/ 0 w 222"/>
                <a:gd name="T9" fmla="*/ 0 h 10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2"/>
                <a:gd name="T16" fmla="*/ 0 h 106"/>
                <a:gd name="T17" fmla="*/ 222 w 222"/>
                <a:gd name="T18" fmla="*/ 106 h 10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2" h="106">
                  <a:moveTo>
                    <a:pt x="0" y="0"/>
                  </a:moveTo>
                  <a:lnTo>
                    <a:pt x="87" y="25"/>
                  </a:lnTo>
                  <a:lnTo>
                    <a:pt x="222" y="106"/>
                  </a:lnTo>
                  <a:lnTo>
                    <a:pt x="137" y="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25" name="Freeform 11"/>
            <p:cNvSpPr>
              <a:spLocks/>
            </p:cNvSpPr>
            <p:nvPr/>
          </p:nvSpPr>
          <p:spPr bwMode="auto">
            <a:xfrm>
              <a:off x="1605" y="3178"/>
              <a:ext cx="213" cy="184"/>
            </a:xfrm>
            <a:custGeom>
              <a:avLst/>
              <a:gdLst>
                <a:gd name="T0" fmla="*/ 0 w 213"/>
                <a:gd name="T1" fmla="*/ 103 h 184"/>
                <a:gd name="T2" fmla="*/ 83 w 213"/>
                <a:gd name="T3" fmla="*/ 0 h 184"/>
                <a:gd name="T4" fmla="*/ 213 w 213"/>
                <a:gd name="T5" fmla="*/ 85 h 184"/>
                <a:gd name="T6" fmla="*/ 135 w 213"/>
                <a:gd name="T7" fmla="*/ 184 h 184"/>
                <a:gd name="T8" fmla="*/ 0 w 213"/>
                <a:gd name="T9" fmla="*/ 103 h 1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3"/>
                <a:gd name="T16" fmla="*/ 0 h 184"/>
                <a:gd name="T17" fmla="*/ 213 w 213"/>
                <a:gd name="T18" fmla="*/ 184 h 1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3" h="184">
                  <a:moveTo>
                    <a:pt x="0" y="103"/>
                  </a:moveTo>
                  <a:lnTo>
                    <a:pt x="83" y="0"/>
                  </a:lnTo>
                  <a:lnTo>
                    <a:pt x="213" y="85"/>
                  </a:lnTo>
                  <a:lnTo>
                    <a:pt x="135" y="184"/>
                  </a:lnTo>
                  <a:lnTo>
                    <a:pt x="0" y="10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26" name="Freeform 12"/>
            <p:cNvSpPr>
              <a:spLocks/>
            </p:cNvSpPr>
            <p:nvPr/>
          </p:nvSpPr>
          <p:spPr bwMode="auto">
            <a:xfrm>
              <a:off x="1688" y="3178"/>
              <a:ext cx="236" cy="94"/>
            </a:xfrm>
            <a:custGeom>
              <a:avLst/>
              <a:gdLst>
                <a:gd name="T0" fmla="*/ 0 w 236"/>
                <a:gd name="T1" fmla="*/ 0 h 94"/>
                <a:gd name="T2" fmla="*/ 108 w 236"/>
                <a:gd name="T3" fmla="*/ 11 h 94"/>
                <a:gd name="T4" fmla="*/ 236 w 236"/>
                <a:gd name="T5" fmla="*/ 94 h 94"/>
                <a:gd name="T6" fmla="*/ 130 w 236"/>
                <a:gd name="T7" fmla="*/ 85 h 94"/>
                <a:gd name="T8" fmla="*/ 0 w 236"/>
                <a:gd name="T9" fmla="*/ 0 h 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6"/>
                <a:gd name="T16" fmla="*/ 0 h 94"/>
                <a:gd name="T17" fmla="*/ 236 w 236"/>
                <a:gd name="T18" fmla="*/ 94 h 9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6" h="94">
                  <a:moveTo>
                    <a:pt x="0" y="0"/>
                  </a:moveTo>
                  <a:lnTo>
                    <a:pt x="108" y="11"/>
                  </a:lnTo>
                  <a:lnTo>
                    <a:pt x="236" y="94"/>
                  </a:lnTo>
                  <a:lnTo>
                    <a:pt x="130" y="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27" name="Freeform 13"/>
            <p:cNvSpPr>
              <a:spLocks/>
            </p:cNvSpPr>
            <p:nvPr/>
          </p:nvSpPr>
          <p:spPr bwMode="auto">
            <a:xfrm>
              <a:off x="1830" y="3284"/>
              <a:ext cx="238" cy="97"/>
            </a:xfrm>
            <a:custGeom>
              <a:avLst/>
              <a:gdLst>
                <a:gd name="T0" fmla="*/ 0 w 238"/>
                <a:gd name="T1" fmla="*/ 14 h 97"/>
                <a:gd name="T2" fmla="*/ 115 w 238"/>
                <a:gd name="T3" fmla="*/ 0 h 97"/>
                <a:gd name="T4" fmla="*/ 238 w 238"/>
                <a:gd name="T5" fmla="*/ 80 h 97"/>
                <a:gd name="T6" fmla="*/ 127 w 238"/>
                <a:gd name="T7" fmla="*/ 97 h 97"/>
                <a:gd name="T8" fmla="*/ 0 w 238"/>
                <a:gd name="T9" fmla="*/ 14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8"/>
                <a:gd name="T16" fmla="*/ 0 h 97"/>
                <a:gd name="T17" fmla="*/ 238 w 238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8" h="97">
                  <a:moveTo>
                    <a:pt x="0" y="14"/>
                  </a:moveTo>
                  <a:lnTo>
                    <a:pt x="115" y="0"/>
                  </a:lnTo>
                  <a:lnTo>
                    <a:pt x="238" y="80"/>
                  </a:lnTo>
                  <a:lnTo>
                    <a:pt x="127" y="97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28" name="Freeform 14"/>
            <p:cNvSpPr>
              <a:spLocks/>
            </p:cNvSpPr>
            <p:nvPr/>
          </p:nvSpPr>
          <p:spPr bwMode="auto">
            <a:xfrm>
              <a:off x="1945" y="3163"/>
              <a:ext cx="158" cy="201"/>
            </a:xfrm>
            <a:custGeom>
              <a:avLst/>
              <a:gdLst>
                <a:gd name="T0" fmla="*/ 0 w 158"/>
                <a:gd name="T1" fmla="*/ 121 h 201"/>
                <a:gd name="T2" fmla="*/ 38 w 158"/>
                <a:gd name="T3" fmla="*/ 0 h 201"/>
                <a:gd name="T4" fmla="*/ 158 w 158"/>
                <a:gd name="T5" fmla="*/ 88 h 201"/>
                <a:gd name="T6" fmla="*/ 123 w 158"/>
                <a:gd name="T7" fmla="*/ 201 h 201"/>
                <a:gd name="T8" fmla="*/ 0 w 158"/>
                <a:gd name="T9" fmla="*/ 121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8"/>
                <a:gd name="T16" fmla="*/ 0 h 201"/>
                <a:gd name="T17" fmla="*/ 158 w 158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8" h="201">
                  <a:moveTo>
                    <a:pt x="0" y="121"/>
                  </a:moveTo>
                  <a:lnTo>
                    <a:pt x="38" y="0"/>
                  </a:lnTo>
                  <a:lnTo>
                    <a:pt x="158" y="88"/>
                  </a:lnTo>
                  <a:lnTo>
                    <a:pt x="123" y="201"/>
                  </a:lnTo>
                  <a:lnTo>
                    <a:pt x="0" y="12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29" name="Freeform 15"/>
            <p:cNvSpPr>
              <a:spLocks/>
            </p:cNvSpPr>
            <p:nvPr/>
          </p:nvSpPr>
          <p:spPr bwMode="auto">
            <a:xfrm>
              <a:off x="1983" y="3137"/>
              <a:ext cx="177" cy="114"/>
            </a:xfrm>
            <a:custGeom>
              <a:avLst/>
              <a:gdLst>
                <a:gd name="T0" fmla="*/ 0 w 177"/>
                <a:gd name="T1" fmla="*/ 26 h 114"/>
                <a:gd name="T2" fmla="*/ 59 w 177"/>
                <a:gd name="T3" fmla="*/ 0 h 114"/>
                <a:gd name="T4" fmla="*/ 177 w 177"/>
                <a:gd name="T5" fmla="*/ 88 h 114"/>
                <a:gd name="T6" fmla="*/ 120 w 177"/>
                <a:gd name="T7" fmla="*/ 114 h 114"/>
                <a:gd name="T8" fmla="*/ 0 w 177"/>
                <a:gd name="T9" fmla="*/ 26 h 1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7"/>
                <a:gd name="T16" fmla="*/ 0 h 114"/>
                <a:gd name="T17" fmla="*/ 177 w 177"/>
                <a:gd name="T18" fmla="*/ 114 h 1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7" h="114">
                  <a:moveTo>
                    <a:pt x="0" y="26"/>
                  </a:moveTo>
                  <a:lnTo>
                    <a:pt x="59" y="0"/>
                  </a:lnTo>
                  <a:lnTo>
                    <a:pt x="177" y="88"/>
                  </a:lnTo>
                  <a:lnTo>
                    <a:pt x="120" y="114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30" name="Freeform 16"/>
            <p:cNvSpPr>
              <a:spLocks/>
            </p:cNvSpPr>
            <p:nvPr/>
          </p:nvSpPr>
          <p:spPr bwMode="auto">
            <a:xfrm>
              <a:off x="1931" y="1820"/>
              <a:ext cx="156" cy="219"/>
            </a:xfrm>
            <a:custGeom>
              <a:avLst/>
              <a:gdLst>
                <a:gd name="T0" fmla="*/ 45 w 156"/>
                <a:gd name="T1" fmla="*/ 92 h 219"/>
                <a:gd name="T2" fmla="*/ 0 w 156"/>
                <a:gd name="T3" fmla="*/ 0 h 219"/>
                <a:gd name="T4" fmla="*/ 111 w 156"/>
                <a:gd name="T5" fmla="*/ 129 h 219"/>
                <a:gd name="T6" fmla="*/ 156 w 156"/>
                <a:gd name="T7" fmla="*/ 219 h 219"/>
                <a:gd name="T8" fmla="*/ 45 w 156"/>
                <a:gd name="T9" fmla="*/ 92 h 2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6"/>
                <a:gd name="T16" fmla="*/ 0 h 219"/>
                <a:gd name="T17" fmla="*/ 156 w 156"/>
                <a:gd name="T18" fmla="*/ 219 h 2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6" h="219">
                  <a:moveTo>
                    <a:pt x="45" y="92"/>
                  </a:moveTo>
                  <a:lnTo>
                    <a:pt x="0" y="0"/>
                  </a:lnTo>
                  <a:lnTo>
                    <a:pt x="111" y="129"/>
                  </a:lnTo>
                  <a:lnTo>
                    <a:pt x="156" y="219"/>
                  </a:lnTo>
                  <a:lnTo>
                    <a:pt x="45" y="9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31" name="Freeform 17"/>
            <p:cNvSpPr>
              <a:spLocks/>
            </p:cNvSpPr>
            <p:nvPr/>
          </p:nvSpPr>
          <p:spPr bwMode="auto">
            <a:xfrm>
              <a:off x="2198" y="1817"/>
              <a:ext cx="111" cy="239"/>
            </a:xfrm>
            <a:custGeom>
              <a:avLst/>
              <a:gdLst>
                <a:gd name="T0" fmla="*/ 7 w 111"/>
                <a:gd name="T1" fmla="*/ 111 h 239"/>
                <a:gd name="T2" fmla="*/ 0 w 111"/>
                <a:gd name="T3" fmla="*/ 0 h 239"/>
                <a:gd name="T4" fmla="*/ 104 w 111"/>
                <a:gd name="T5" fmla="*/ 132 h 239"/>
                <a:gd name="T6" fmla="*/ 111 w 111"/>
                <a:gd name="T7" fmla="*/ 239 h 239"/>
                <a:gd name="T8" fmla="*/ 7 w 111"/>
                <a:gd name="T9" fmla="*/ 111 h 2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239"/>
                <a:gd name="T17" fmla="*/ 111 w 111"/>
                <a:gd name="T18" fmla="*/ 239 h 2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239">
                  <a:moveTo>
                    <a:pt x="7" y="111"/>
                  </a:moveTo>
                  <a:lnTo>
                    <a:pt x="0" y="0"/>
                  </a:lnTo>
                  <a:lnTo>
                    <a:pt x="104" y="132"/>
                  </a:lnTo>
                  <a:lnTo>
                    <a:pt x="111" y="239"/>
                  </a:lnTo>
                  <a:lnTo>
                    <a:pt x="7" y="11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32" name="Freeform 18"/>
            <p:cNvSpPr>
              <a:spLocks/>
            </p:cNvSpPr>
            <p:nvPr/>
          </p:nvSpPr>
          <p:spPr bwMode="auto">
            <a:xfrm>
              <a:off x="2401" y="1921"/>
              <a:ext cx="144" cy="246"/>
            </a:xfrm>
            <a:custGeom>
              <a:avLst/>
              <a:gdLst>
                <a:gd name="T0" fmla="*/ 0 w 144"/>
                <a:gd name="T1" fmla="*/ 118 h 246"/>
                <a:gd name="T2" fmla="*/ 47 w 144"/>
                <a:gd name="T3" fmla="*/ 0 h 246"/>
                <a:gd name="T4" fmla="*/ 144 w 144"/>
                <a:gd name="T5" fmla="*/ 132 h 246"/>
                <a:gd name="T6" fmla="*/ 97 w 144"/>
                <a:gd name="T7" fmla="*/ 246 h 246"/>
                <a:gd name="T8" fmla="*/ 0 w 144"/>
                <a:gd name="T9" fmla="*/ 118 h 2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4"/>
                <a:gd name="T16" fmla="*/ 0 h 246"/>
                <a:gd name="T17" fmla="*/ 144 w 144"/>
                <a:gd name="T18" fmla="*/ 246 h 2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4" h="246">
                  <a:moveTo>
                    <a:pt x="0" y="118"/>
                  </a:moveTo>
                  <a:lnTo>
                    <a:pt x="47" y="0"/>
                  </a:lnTo>
                  <a:lnTo>
                    <a:pt x="144" y="132"/>
                  </a:lnTo>
                  <a:lnTo>
                    <a:pt x="97" y="246"/>
                  </a:lnTo>
                  <a:lnTo>
                    <a:pt x="0" y="11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33" name="Freeform 19"/>
            <p:cNvSpPr>
              <a:spLocks/>
            </p:cNvSpPr>
            <p:nvPr/>
          </p:nvSpPr>
          <p:spPr bwMode="auto">
            <a:xfrm>
              <a:off x="2526" y="2205"/>
              <a:ext cx="128" cy="219"/>
            </a:xfrm>
            <a:custGeom>
              <a:avLst/>
              <a:gdLst>
                <a:gd name="T0" fmla="*/ 33 w 128"/>
                <a:gd name="T1" fmla="*/ 99 h 219"/>
                <a:gd name="T2" fmla="*/ 0 w 128"/>
                <a:gd name="T3" fmla="*/ 0 h 219"/>
                <a:gd name="T4" fmla="*/ 95 w 128"/>
                <a:gd name="T5" fmla="*/ 122 h 219"/>
                <a:gd name="T6" fmla="*/ 128 w 128"/>
                <a:gd name="T7" fmla="*/ 219 h 219"/>
                <a:gd name="T8" fmla="*/ 33 w 128"/>
                <a:gd name="T9" fmla="*/ 99 h 21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219"/>
                <a:gd name="T17" fmla="*/ 128 w 128"/>
                <a:gd name="T18" fmla="*/ 219 h 21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219">
                  <a:moveTo>
                    <a:pt x="33" y="99"/>
                  </a:moveTo>
                  <a:lnTo>
                    <a:pt x="0" y="0"/>
                  </a:lnTo>
                  <a:lnTo>
                    <a:pt x="95" y="122"/>
                  </a:lnTo>
                  <a:lnTo>
                    <a:pt x="128" y="219"/>
                  </a:lnTo>
                  <a:lnTo>
                    <a:pt x="33" y="9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34" name="Freeform 20"/>
            <p:cNvSpPr>
              <a:spLocks/>
            </p:cNvSpPr>
            <p:nvPr/>
          </p:nvSpPr>
          <p:spPr bwMode="auto">
            <a:xfrm>
              <a:off x="2526" y="2119"/>
              <a:ext cx="175" cy="208"/>
            </a:xfrm>
            <a:custGeom>
              <a:avLst/>
              <a:gdLst>
                <a:gd name="T0" fmla="*/ 0 w 175"/>
                <a:gd name="T1" fmla="*/ 86 h 208"/>
                <a:gd name="T2" fmla="*/ 83 w 175"/>
                <a:gd name="T3" fmla="*/ 0 h 208"/>
                <a:gd name="T4" fmla="*/ 175 w 175"/>
                <a:gd name="T5" fmla="*/ 128 h 208"/>
                <a:gd name="T6" fmla="*/ 95 w 175"/>
                <a:gd name="T7" fmla="*/ 208 h 208"/>
                <a:gd name="T8" fmla="*/ 0 w 175"/>
                <a:gd name="T9" fmla="*/ 86 h 2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5"/>
                <a:gd name="T16" fmla="*/ 0 h 208"/>
                <a:gd name="T17" fmla="*/ 175 w 175"/>
                <a:gd name="T18" fmla="*/ 208 h 2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5" h="208">
                  <a:moveTo>
                    <a:pt x="0" y="86"/>
                  </a:moveTo>
                  <a:lnTo>
                    <a:pt x="83" y="0"/>
                  </a:lnTo>
                  <a:lnTo>
                    <a:pt x="175" y="128"/>
                  </a:lnTo>
                  <a:lnTo>
                    <a:pt x="95" y="208"/>
                  </a:lnTo>
                  <a:lnTo>
                    <a:pt x="0" y="86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35" name="Freeform 21"/>
            <p:cNvSpPr>
              <a:spLocks/>
            </p:cNvSpPr>
            <p:nvPr/>
          </p:nvSpPr>
          <p:spPr bwMode="auto">
            <a:xfrm>
              <a:off x="2569" y="2049"/>
              <a:ext cx="132" cy="198"/>
            </a:xfrm>
            <a:custGeom>
              <a:avLst/>
              <a:gdLst>
                <a:gd name="T0" fmla="*/ 40 w 132"/>
                <a:gd name="T1" fmla="*/ 70 h 198"/>
                <a:gd name="T2" fmla="*/ 0 w 132"/>
                <a:gd name="T3" fmla="*/ 0 h 198"/>
                <a:gd name="T4" fmla="*/ 92 w 132"/>
                <a:gd name="T5" fmla="*/ 130 h 198"/>
                <a:gd name="T6" fmla="*/ 132 w 132"/>
                <a:gd name="T7" fmla="*/ 198 h 198"/>
                <a:gd name="T8" fmla="*/ 40 w 132"/>
                <a:gd name="T9" fmla="*/ 70 h 1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2"/>
                <a:gd name="T16" fmla="*/ 0 h 198"/>
                <a:gd name="T17" fmla="*/ 132 w 132"/>
                <a:gd name="T18" fmla="*/ 198 h 1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2" h="198">
                  <a:moveTo>
                    <a:pt x="40" y="70"/>
                  </a:moveTo>
                  <a:lnTo>
                    <a:pt x="0" y="0"/>
                  </a:lnTo>
                  <a:lnTo>
                    <a:pt x="92" y="130"/>
                  </a:lnTo>
                  <a:lnTo>
                    <a:pt x="132" y="198"/>
                  </a:lnTo>
                  <a:lnTo>
                    <a:pt x="40" y="7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36" name="Freeform 22"/>
            <p:cNvSpPr>
              <a:spLocks/>
            </p:cNvSpPr>
            <p:nvPr/>
          </p:nvSpPr>
          <p:spPr bwMode="auto">
            <a:xfrm>
              <a:off x="2559" y="2476"/>
              <a:ext cx="109" cy="184"/>
            </a:xfrm>
            <a:custGeom>
              <a:avLst/>
              <a:gdLst>
                <a:gd name="T0" fmla="*/ 0 w 109"/>
                <a:gd name="T1" fmla="*/ 73 h 184"/>
                <a:gd name="T2" fmla="*/ 12 w 109"/>
                <a:gd name="T3" fmla="*/ 0 h 184"/>
                <a:gd name="T4" fmla="*/ 109 w 109"/>
                <a:gd name="T5" fmla="*/ 116 h 184"/>
                <a:gd name="T6" fmla="*/ 97 w 109"/>
                <a:gd name="T7" fmla="*/ 184 h 184"/>
                <a:gd name="T8" fmla="*/ 0 w 109"/>
                <a:gd name="T9" fmla="*/ 73 h 1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9"/>
                <a:gd name="T16" fmla="*/ 0 h 184"/>
                <a:gd name="T17" fmla="*/ 109 w 109"/>
                <a:gd name="T18" fmla="*/ 184 h 1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9" h="184">
                  <a:moveTo>
                    <a:pt x="0" y="73"/>
                  </a:moveTo>
                  <a:lnTo>
                    <a:pt x="12" y="0"/>
                  </a:lnTo>
                  <a:lnTo>
                    <a:pt x="109" y="116"/>
                  </a:lnTo>
                  <a:lnTo>
                    <a:pt x="97" y="184"/>
                  </a:lnTo>
                  <a:lnTo>
                    <a:pt x="0" y="73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37" name="Freeform 23"/>
            <p:cNvSpPr>
              <a:spLocks/>
            </p:cNvSpPr>
            <p:nvPr/>
          </p:nvSpPr>
          <p:spPr bwMode="auto">
            <a:xfrm>
              <a:off x="2571" y="2415"/>
              <a:ext cx="203" cy="177"/>
            </a:xfrm>
            <a:custGeom>
              <a:avLst/>
              <a:gdLst>
                <a:gd name="T0" fmla="*/ 0 w 203"/>
                <a:gd name="T1" fmla="*/ 61 h 177"/>
                <a:gd name="T2" fmla="*/ 111 w 203"/>
                <a:gd name="T3" fmla="*/ 0 h 177"/>
                <a:gd name="T4" fmla="*/ 203 w 203"/>
                <a:gd name="T5" fmla="*/ 118 h 177"/>
                <a:gd name="T6" fmla="*/ 97 w 203"/>
                <a:gd name="T7" fmla="*/ 177 h 177"/>
                <a:gd name="T8" fmla="*/ 0 w 203"/>
                <a:gd name="T9" fmla="*/ 61 h 1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3"/>
                <a:gd name="T16" fmla="*/ 0 h 177"/>
                <a:gd name="T17" fmla="*/ 203 w 203"/>
                <a:gd name="T18" fmla="*/ 177 h 17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3" h="177">
                  <a:moveTo>
                    <a:pt x="0" y="61"/>
                  </a:moveTo>
                  <a:lnTo>
                    <a:pt x="111" y="0"/>
                  </a:lnTo>
                  <a:lnTo>
                    <a:pt x="203" y="118"/>
                  </a:lnTo>
                  <a:lnTo>
                    <a:pt x="97" y="177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38" name="Freeform 24"/>
            <p:cNvSpPr>
              <a:spLocks/>
            </p:cNvSpPr>
            <p:nvPr/>
          </p:nvSpPr>
          <p:spPr bwMode="auto">
            <a:xfrm>
              <a:off x="2682" y="2320"/>
              <a:ext cx="92" cy="213"/>
            </a:xfrm>
            <a:custGeom>
              <a:avLst/>
              <a:gdLst>
                <a:gd name="T0" fmla="*/ 0 w 92"/>
                <a:gd name="T1" fmla="*/ 95 h 213"/>
                <a:gd name="T2" fmla="*/ 0 w 92"/>
                <a:gd name="T3" fmla="*/ 0 h 213"/>
                <a:gd name="T4" fmla="*/ 90 w 92"/>
                <a:gd name="T5" fmla="*/ 121 h 213"/>
                <a:gd name="T6" fmla="*/ 92 w 92"/>
                <a:gd name="T7" fmla="*/ 213 h 213"/>
                <a:gd name="T8" fmla="*/ 0 w 92"/>
                <a:gd name="T9" fmla="*/ 95 h 2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2"/>
                <a:gd name="T16" fmla="*/ 0 h 213"/>
                <a:gd name="T17" fmla="*/ 92 w 92"/>
                <a:gd name="T18" fmla="*/ 213 h 2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2" h="213">
                  <a:moveTo>
                    <a:pt x="0" y="95"/>
                  </a:moveTo>
                  <a:lnTo>
                    <a:pt x="0" y="0"/>
                  </a:lnTo>
                  <a:lnTo>
                    <a:pt x="90" y="121"/>
                  </a:lnTo>
                  <a:lnTo>
                    <a:pt x="92" y="213"/>
                  </a:lnTo>
                  <a:lnTo>
                    <a:pt x="0" y="95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39" name="Freeform 25"/>
            <p:cNvSpPr>
              <a:spLocks/>
            </p:cNvSpPr>
            <p:nvPr/>
          </p:nvSpPr>
          <p:spPr bwMode="auto">
            <a:xfrm>
              <a:off x="2129" y="3180"/>
              <a:ext cx="201" cy="123"/>
            </a:xfrm>
            <a:custGeom>
              <a:avLst/>
              <a:gdLst>
                <a:gd name="T0" fmla="*/ 0 w 201"/>
                <a:gd name="T1" fmla="*/ 38 h 123"/>
                <a:gd name="T2" fmla="*/ 88 w 201"/>
                <a:gd name="T3" fmla="*/ 0 h 123"/>
                <a:gd name="T4" fmla="*/ 201 w 201"/>
                <a:gd name="T5" fmla="*/ 90 h 123"/>
                <a:gd name="T6" fmla="*/ 116 w 201"/>
                <a:gd name="T7" fmla="*/ 123 h 123"/>
                <a:gd name="T8" fmla="*/ 0 w 201"/>
                <a:gd name="T9" fmla="*/ 38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1"/>
                <a:gd name="T16" fmla="*/ 0 h 123"/>
                <a:gd name="T17" fmla="*/ 201 w 201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1" h="123">
                  <a:moveTo>
                    <a:pt x="0" y="38"/>
                  </a:moveTo>
                  <a:lnTo>
                    <a:pt x="88" y="0"/>
                  </a:lnTo>
                  <a:lnTo>
                    <a:pt x="201" y="90"/>
                  </a:lnTo>
                  <a:lnTo>
                    <a:pt x="116" y="123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40" name="Freeform 26"/>
            <p:cNvSpPr>
              <a:spLocks/>
            </p:cNvSpPr>
            <p:nvPr/>
          </p:nvSpPr>
          <p:spPr bwMode="auto">
            <a:xfrm>
              <a:off x="2217" y="3038"/>
              <a:ext cx="120" cy="232"/>
            </a:xfrm>
            <a:custGeom>
              <a:avLst/>
              <a:gdLst>
                <a:gd name="T0" fmla="*/ 0 w 120"/>
                <a:gd name="T1" fmla="*/ 142 h 232"/>
                <a:gd name="T2" fmla="*/ 7 w 120"/>
                <a:gd name="T3" fmla="*/ 0 h 232"/>
                <a:gd name="T4" fmla="*/ 120 w 120"/>
                <a:gd name="T5" fmla="*/ 95 h 232"/>
                <a:gd name="T6" fmla="*/ 113 w 120"/>
                <a:gd name="T7" fmla="*/ 232 h 232"/>
                <a:gd name="T8" fmla="*/ 0 w 120"/>
                <a:gd name="T9" fmla="*/ 142 h 2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0"/>
                <a:gd name="T16" fmla="*/ 0 h 232"/>
                <a:gd name="T17" fmla="*/ 120 w 120"/>
                <a:gd name="T18" fmla="*/ 232 h 2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0" h="232">
                  <a:moveTo>
                    <a:pt x="0" y="142"/>
                  </a:moveTo>
                  <a:lnTo>
                    <a:pt x="7" y="0"/>
                  </a:lnTo>
                  <a:lnTo>
                    <a:pt x="120" y="95"/>
                  </a:lnTo>
                  <a:lnTo>
                    <a:pt x="113" y="232"/>
                  </a:lnTo>
                  <a:lnTo>
                    <a:pt x="0" y="14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41" name="Freeform 27"/>
            <p:cNvSpPr>
              <a:spLocks/>
            </p:cNvSpPr>
            <p:nvPr/>
          </p:nvSpPr>
          <p:spPr bwMode="auto">
            <a:xfrm>
              <a:off x="2224" y="2967"/>
              <a:ext cx="210" cy="166"/>
            </a:xfrm>
            <a:custGeom>
              <a:avLst/>
              <a:gdLst>
                <a:gd name="T0" fmla="*/ 0 w 210"/>
                <a:gd name="T1" fmla="*/ 71 h 166"/>
                <a:gd name="T2" fmla="*/ 104 w 210"/>
                <a:gd name="T3" fmla="*/ 0 h 166"/>
                <a:gd name="T4" fmla="*/ 210 w 210"/>
                <a:gd name="T5" fmla="*/ 97 h 166"/>
                <a:gd name="T6" fmla="*/ 113 w 210"/>
                <a:gd name="T7" fmla="*/ 166 h 166"/>
                <a:gd name="T8" fmla="*/ 0 w 210"/>
                <a:gd name="T9" fmla="*/ 71 h 1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0"/>
                <a:gd name="T16" fmla="*/ 0 h 166"/>
                <a:gd name="T17" fmla="*/ 210 w 210"/>
                <a:gd name="T18" fmla="*/ 166 h 1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0" h="166">
                  <a:moveTo>
                    <a:pt x="0" y="71"/>
                  </a:moveTo>
                  <a:lnTo>
                    <a:pt x="104" y="0"/>
                  </a:lnTo>
                  <a:lnTo>
                    <a:pt x="210" y="97"/>
                  </a:lnTo>
                  <a:lnTo>
                    <a:pt x="113" y="166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42" name="Freeform 28"/>
            <p:cNvSpPr>
              <a:spLocks/>
            </p:cNvSpPr>
            <p:nvPr/>
          </p:nvSpPr>
          <p:spPr bwMode="auto">
            <a:xfrm>
              <a:off x="2328" y="2967"/>
              <a:ext cx="210" cy="118"/>
            </a:xfrm>
            <a:custGeom>
              <a:avLst/>
              <a:gdLst>
                <a:gd name="T0" fmla="*/ 0 w 210"/>
                <a:gd name="T1" fmla="*/ 0 h 118"/>
                <a:gd name="T2" fmla="*/ 106 w 210"/>
                <a:gd name="T3" fmla="*/ 24 h 118"/>
                <a:gd name="T4" fmla="*/ 210 w 210"/>
                <a:gd name="T5" fmla="*/ 118 h 118"/>
                <a:gd name="T6" fmla="*/ 106 w 210"/>
                <a:gd name="T7" fmla="*/ 97 h 118"/>
                <a:gd name="T8" fmla="*/ 0 w 210"/>
                <a:gd name="T9" fmla="*/ 0 h 11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0"/>
                <a:gd name="T16" fmla="*/ 0 h 118"/>
                <a:gd name="T17" fmla="*/ 210 w 210"/>
                <a:gd name="T18" fmla="*/ 118 h 11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0" h="118">
                  <a:moveTo>
                    <a:pt x="0" y="0"/>
                  </a:moveTo>
                  <a:lnTo>
                    <a:pt x="106" y="24"/>
                  </a:lnTo>
                  <a:lnTo>
                    <a:pt x="210" y="118"/>
                  </a:lnTo>
                  <a:lnTo>
                    <a:pt x="106" y="9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43" name="Freeform 29"/>
            <p:cNvSpPr>
              <a:spLocks/>
            </p:cNvSpPr>
            <p:nvPr/>
          </p:nvSpPr>
          <p:spPr bwMode="auto">
            <a:xfrm>
              <a:off x="2434" y="2911"/>
              <a:ext cx="180" cy="174"/>
            </a:xfrm>
            <a:custGeom>
              <a:avLst/>
              <a:gdLst>
                <a:gd name="T0" fmla="*/ 0 w 180"/>
                <a:gd name="T1" fmla="*/ 80 h 174"/>
                <a:gd name="T2" fmla="*/ 80 w 180"/>
                <a:gd name="T3" fmla="*/ 0 h 174"/>
                <a:gd name="T4" fmla="*/ 180 w 180"/>
                <a:gd name="T5" fmla="*/ 99 h 174"/>
                <a:gd name="T6" fmla="*/ 104 w 180"/>
                <a:gd name="T7" fmla="*/ 174 h 174"/>
                <a:gd name="T8" fmla="*/ 0 w 180"/>
                <a:gd name="T9" fmla="*/ 80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0"/>
                <a:gd name="T16" fmla="*/ 0 h 174"/>
                <a:gd name="T17" fmla="*/ 180 w 180"/>
                <a:gd name="T18" fmla="*/ 174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0" h="174">
                  <a:moveTo>
                    <a:pt x="0" y="80"/>
                  </a:moveTo>
                  <a:lnTo>
                    <a:pt x="80" y="0"/>
                  </a:lnTo>
                  <a:lnTo>
                    <a:pt x="180" y="99"/>
                  </a:lnTo>
                  <a:lnTo>
                    <a:pt x="104" y="174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44" name="Freeform 30"/>
            <p:cNvSpPr>
              <a:spLocks/>
            </p:cNvSpPr>
            <p:nvPr/>
          </p:nvSpPr>
          <p:spPr bwMode="auto">
            <a:xfrm>
              <a:off x="2451" y="2809"/>
              <a:ext cx="163" cy="201"/>
            </a:xfrm>
            <a:custGeom>
              <a:avLst/>
              <a:gdLst>
                <a:gd name="T0" fmla="*/ 63 w 163"/>
                <a:gd name="T1" fmla="*/ 102 h 201"/>
                <a:gd name="T2" fmla="*/ 0 w 163"/>
                <a:gd name="T3" fmla="*/ 0 h 201"/>
                <a:gd name="T4" fmla="*/ 101 w 163"/>
                <a:gd name="T5" fmla="*/ 104 h 201"/>
                <a:gd name="T6" fmla="*/ 163 w 163"/>
                <a:gd name="T7" fmla="*/ 201 h 201"/>
                <a:gd name="T8" fmla="*/ 63 w 163"/>
                <a:gd name="T9" fmla="*/ 102 h 2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3"/>
                <a:gd name="T16" fmla="*/ 0 h 201"/>
                <a:gd name="T17" fmla="*/ 163 w 163"/>
                <a:gd name="T18" fmla="*/ 201 h 2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3" h="201">
                  <a:moveTo>
                    <a:pt x="63" y="102"/>
                  </a:moveTo>
                  <a:lnTo>
                    <a:pt x="0" y="0"/>
                  </a:lnTo>
                  <a:lnTo>
                    <a:pt x="101" y="104"/>
                  </a:lnTo>
                  <a:lnTo>
                    <a:pt x="163" y="201"/>
                  </a:lnTo>
                  <a:lnTo>
                    <a:pt x="63" y="102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45" name="Freeform 31"/>
            <p:cNvSpPr>
              <a:spLocks/>
            </p:cNvSpPr>
            <p:nvPr/>
          </p:nvSpPr>
          <p:spPr bwMode="auto">
            <a:xfrm>
              <a:off x="2451" y="2729"/>
              <a:ext cx="146" cy="184"/>
            </a:xfrm>
            <a:custGeom>
              <a:avLst/>
              <a:gdLst>
                <a:gd name="T0" fmla="*/ 0 w 146"/>
                <a:gd name="T1" fmla="*/ 80 h 184"/>
                <a:gd name="T2" fmla="*/ 45 w 146"/>
                <a:gd name="T3" fmla="*/ 0 h 184"/>
                <a:gd name="T4" fmla="*/ 146 w 146"/>
                <a:gd name="T5" fmla="*/ 106 h 184"/>
                <a:gd name="T6" fmla="*/ 101 w 146"/>
                <a:gd name="T7" fmla="*/ 184 h 184"/>
                <a:gd name="T8" fmla="*/ 0 w 146"/>
                <a:gd name="T9" fmla="*/ 80 h 1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6"/>
                <a:gd name="T16" fmla="*/ 0 h 184"/>
                <a:gd name="T17" fmla="*/ 146 w 146"/>
                <a:gd name="T18" fmla="*/ 184 h 1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6" h="184">
                  <a:moveTo>
                    <a:pt x="0" y="80"/>
                  </a:moveTo>
                  <a:lnTo>
                    <a:pt x="45" y="0"/>
                  </a:lnTo>
                  <a:lnTo>
                    <a:pt x="146" y="106"/>
                  </a:lnTo>
                  <a:lnTo>
                    <a:pt x="101" y="184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46" name="Freeform 32"/>
            <p:cNvSpPr>
              <a:spLocks/>
            </p:cNvSpPr>
            <p:nvPr/>
          </p:nvSpPr>
          <p:spPr bwMode="auto">
            <a:xfrm>
              <a:off x="2496" y="2700"/>
              <a:ext cx="222" cy="135"/>
            </a:xfrm>
            <a:custGeom>
              <a:avLst/>
              <a:gdLst>
                <a:gd name="T0" fmla="*/ 0 w 222"/>
                <a:gd name="T1" fmla="*/ 29 h 135"/>
                <a:gd name="T2" fmla="*/ 127 w 222"/>
                <a:gd name="T3" fmla="*/ 0 h 135"/>
                <a:gd name="T4" fmla="*/ 222 w 222"/>
                <a:gd name="T5" fmla="*/ 107 h 135"/>
                <a:gd name="T6" fmla="*/ 101 w 222"/>
                <a:gd name="T7" fmla="*/ 135 h 135"/>
                <a:gd name="T8" fmla="*/ 0 w 222"/>
                <a:gd name="T9" fmla="*/ 29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2"/>
                <a:gd name="T16" fmla="*/ 0 h 135"/>
                <a:gd name="T17" fmla="*/ 222 w 222"/>
                <a:gd name="T18" fmla="*/ 135 h 1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2" h="135">
                  <a:moveTo>
                    <a:pt x="0" y="29"/>
                  </a:moveTo>
                  <a:lnTo>
                    <a:pt x="127" y="0"/>
                  </a:lnTo>
                  <a:lnTo>
                    <a:pt x="222" y="107"/>
                  </a:lnTo>
                  <a:lnTo>
                    <a:pt x="101" y="135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47" name="Freeform 33"/>
            <p:cNvSpPr>
              <a:spLocks/>
            </p:cNvSpPr>
            <p:nvPr/>
          </p:nvSpPr>
          <p:spPr bwMode="auto">
            <a:xfrm>
              <a:off x="2623" y="2611"/>
              <a:ext cx="125" cy="196"/>
            </a:xfrm>
            <a:custGeom>
              <a:avLst/>
              <a:gdLst>
                <a:gd name="T0" fmla="*/ 0 w 125"/>
                <a:gd name="T1" fmla="*/ 89 h 196"/>
                <a:gd name="T2" fmla="*/ 31 w 125"/>
                <a:gd name="T3" fmla="*/ 0 h 196"/>
                <a:gd name="T4" fmla="*/ 125 w 125"/>
                <a:gd name="T5" fmla="*/ 111 h 196"/>
                <a:gd name="T6" fmla="*/ 95 w 125"/>
                <a:gd name="T7" fmla="*/ 196 h 196"/>
                <a:gd name="T8" fmla="*/ 0 w 125"/>
                <a:gd name="T9" fmla="*/ 89 h 1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5"/>
                <a:gd name="T16" fmla="*/ 0 h 196"/>
                <a:gd name="T17" fmla="*/ 125 w 125"/>
                <a:gd name="T18" fmla="*/ 196 h 1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5" h="196">
                  <a:moveTo>
                    <a:pt x="0" y="89"/>
                  </a:moveTo>
                  <a:lnTo>
                    <a:pt x="31" y="0"/>
                  </a:lnTo>
                  <a:lnTo>
                    <a:pt x="125" y="111"/>
                  </a:lnTo>
                  <a:lnTo>
                    <a:pt x="95" y="196"/>
                  </a:lnTo>
                  <a:lnTo>
                    <a:pt x="0" y="89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48" name="Freeform 34"/>
            <p:cNvSpPr>
              <a:spLocks/>
            </p:cNvSpPr>
            <p:nvPr/>
          </p:nvSpPr>
          <p:spPr bwMode="auto">
            <a:xfrm>
              <a:off x="1591" y="2271"/>
              <a:ext cx="536" cy="486"/>
            </a:xfrm>
            <a:custGeom>
              <a:avLst/>
              <a:gdLst>
                <a:gd name="T0" fmla="*/ 541 w 227"/>
                <a:gd name="T1" fmla="*/ 467 h 206"/>
                <a:gd name="T2" fmla="*/ 1086 w 227"/>
                <a:gd name="T3" fmla="*/ 267 h 206"/>
                <a:gd name="T4" fmla="*/ 1266 w 227"/>
                <a:gd name="T5" fmla="*/ 300 h 206"/>
                <a:gd name="T6" fmla="*/ 848 w 227"/>
                <a:gd name="T7" fmla="*/ 5 h 206"/>
                <a:gd name="T8" fmla="*/ 302 w 227"/>
                <a:gd name="T9" fmla="*/ 205 h 206"/>
                <a:gd name="T10" fmla="*/ 151 w 227"/>
                <a:gd name="T11" fmla="*/ 979 h 206"/>
                <a:gd name="T12" fmla="*/ 345 w 227"/>
                <a:gd name="T13" fmla="*/ 1147 h 206"/>
                <a:gd name="T14" fmla="*/ 541 w 227"/>
                <a:gd name="T15" fmla="*/ 467 h 20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27"/>
                <a:gd name="T25" fmla="*/ 0 h 206"/>
                <a:gd name="T26" fmla="*/ 227 w 227"/>
                <a:gd name="T27" fmla="*/ 206 h 20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27" h="206">
                  <a:moveTo>
                    <a:pt x="97" y="84"/>
                  </a:moveTo>
                  <a:cubicBezTo>
                    <a:pt x="123" y="61"/>
                    <a:pt x="161" y="47"/>
                    <a:pt x="195" y="48"/>
                  </a:cubicBezTo>
                  <a:cubicBezTo>
                    <a:pt x="207" y="48"/>
                    <a:pt x="217" y="50"/>
                    <a:pt x="227" y="54"/>
                  </a:cubicBezTo>
                  <a:cubicBezTo>
                    <a:pt x="217" y="24"/>
                    <a:pt x="191" y="2"/>
                    <a:pt x="152" y="1"/>
                  </a:cubicBezTo>
                  <a:cubicBezTo>
                    <a:pt x="118" y="0"/>
                    <a:pt x="80" y="14"/>
                    <a:pt x="54" y="37"/>
                  </a:cubicBezTo>
                  <a:cubicBezTo>
                    <a:pt x="18" y="70"/>
                    <a:pt x="0" y="133"/>
                    <a:pt x="27" y="176"/>
                  </a:cubicBezTo>
                  <a:cubicBezTo>
                    <a:pt x="35" y="190"/>
                    <a:pt x="47" y="200"/>
                    <a:pt x="62" y="206"/>
                  </a:cubicBezTo>
                  <a:cubicBezTo>
                    <a:pt x="48" y="164"/>
                    <a:pt x="66" y="112"/>
                    <a:pt x="97" y="8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49" name="Freeform 35"/>
            <p:cNvSpPr>
              <a:spLocks noEditPoints="1"/>
            </p:cNvSpPr>
            <p:nvPr/>
          </p:nvSpPr>
          <p:spPr bwMode="auto">
            <a:xfrm>
              <a:off x="1152" y="1815"/>
              <a:ext cx="1530" cy="1483"/>
            </a:xfrm>
            <a:custGeom>
              <a:avLst/>
              <a:gdLst>
                <a:gd name="T0" fmla="*/ 3043 w 648"/>
                <a:gd name="T1" fmla="*/ 241 h 628"/>
                <a:gd name="T2" fmla="*/ 2949 w 648"/>
                <a:gd name="T3" fmla="*/ 529 h 628"/>
                <a:gd name="T4" fmla="*/ 2486 w 648"/>
                <a:gd name="T5" fmla="*/ 257 h 628"/>
                <a:gd name="T6" fmla="*/ 2458 w 648"/>
                <a:gd name="T7" fmla="*/ 0 h 628"/>
                <a:gd name="T8" fmla="*/ 2486 w 648"/>
                <a:gd name="T9" fmla="*/ 257 h 628"/>
                <a:gd name="T10" fmla="*/ 127 w 648"/>
                <a:gd name="T11" fmla="*/ 1422 h 628"/>
                <a:gd name="T12" fmla="*/ 319 w 648"/>
                <a:gd name="T13" fmla="*/ 1577 h 628"/>
                <a:gd name="T14" fmla="*/ 3306 w 648"/>
                <a:gd name="T15" fmla="*/ 1717 h 628"/>
                <a:gd name="T16" fmla="*/ 3350 w 648"/>
                <a:gd name="T17" fmla="*/ 1561 h 628"/>
                <a:gd name="T18" fmla="*/ 3612 w 648"/>
                <a:gd name="T19" fmla="*/ 1193 h 628"/>
                <a:gd name="T20" fmla="*/ 3596 w 648"/>
                <a:gd name="T21" fmla="*/ 1400 h 628"/>
                <a:gd name="T22" fmla="*/ 1233 w 648"/>
                <a:gd name="T23" fmla="*/ 2125 h 628"/>
                <a:gd name="T24" fmla="*/ 1339 w 648"/>
                <a:gd name="T25" fmla="*/ 1282 h 628"/>
                <a:gd name="T26" fmla="*/ 2186 w 648"/>
                <a:gd name="T27" fmla="*/ 1200 h 628"/>
                <a:gd name="T28" fmla="*/ 1322 w 648"/>
                <a:gd name="T29" fmla="*/ 1266 h 628"/>
                <a:gd name="T30" fmla="*/ 1233 w 648"/>
                <a:gd name="T31" fmla="*/ 2125 h 628"/>
                <a:gd name="T32" fmla="*/ 3317 w 648"/>
                <a:gd name="T33" fmla="*/ 1138 h 628"/>
                <a:gd name="T34" fmla="*/ 3440 w 648"/>
                <a:gd name="T35" fmla="*/ 720 h 628"/>
                <a:gd name="T36" fmla="*/ 3334 w 648"/>
                <a:gd name="T37" fmla="*/ 553 h 628"/>
                <a:gd name="T38" fmla="*/ 3228 w 648"/>
                <a:gd name="T39" fmla="*/ 904 h 628"/>
                <a:gd name="T40" fmla="*/ 1249 w 648"/>
                <a:gd name="T41" fmla="*/ 3200 h 628"/>
                <a:gd name="T42" fmla="*/ 869 w 648"/>
                <a:gd name="T43" fmla="*/ 3391 h 628"/>
                <a:gd name="T44" fmla="*/ 1070 w 648"/>
                <a:gd name="T45" fmla="*/ 3462 h 628"/>
                <a:gd name="T46" fmla="*/ 1511 w 648"/>
                <a:gd name="T47" fmla="*/ 3240 h 628"/>
                <a:gd name="T48" fmla="*/ 1249 w 648"/>
                <a:gd name="T49" fmla="*/ 3200 h 628"/>
                <a:gd name="T50" fmla="*/ 741 w 648"/>
                <a:gd name="T51" fmla="*/ 2999 h 628"/>
                <a:gd name="T52" fmla="*/ 463 w 648"/>
                <a:gd name="T53" fmla="*/ 3183 h 628"/>
                <a:gd name="T54" fmla="*/ 864 w 648"/>
                <a:gd name="T55" fmla="*/ 3068 h 628"/>
                <a:gd name="T56" fmla="*/ 3457 w 648"/>
                <a:gd name="T57" fmla="*/ 2073 h 628"/>
                <a:gd name="T58" fmla="*/ 3051 w 648"/>
                <a:gd name="T59" fmla="*/ 2331 h 628"/>
                <a:gd name="T60" fmla="*/ 3010 w 648"/>
                <a:gd name="T61" fmla="*/ 2761 h 628"/>
                <a:gd name="T62" fmla="*/ 2515 w 648"/>
                <a:gd name="T63" fmla="*/ 2872 h 628"/>
                <a:gd name="T64" fmla="*/ 2290 w 648"/>
                <a:gd name="T65" fmla="*/ 3297 h 628"/>
                <a:gd name="T66" fmla="*/ 1946 w 648"/>
                <a:gd name="T67" fmla="*/ 3167 h 628"/>
                <a:gd name="T68" fmla="*/ 1594 w 648"/>
                <a:gd name="T69" fmla="*/ 3486 h 628"/>
                <a:gd name="T70" fmla="*/ 1872 w 648"/>
                <a:gd name="T71" fmla="*/ 3469 h 628"/>
                <a:gd name="T72" fmla="*/ 2101 w 648"/>
                <a:gd name="T73" fmla="*/ 3122 h 628"/>
                <a:gd name="T74" fmla="*/ 2515 w 648"/>
                <a:gd name="T75" fmla="*/ 3223 h 628"/>
                <a:gd name="T76" fmla="*/ 2777 w 648"/>
                <a:gd name="T77" fmla="*/ 2720 h 628"/>
                <a:gd name="T78" fmla="*/ 3216 w 648"/>
                <a:gd name="T79" fmla="*/ 2588 h 628"/>
                <a:gd name="T80" fmla="*/ 3171 w 648"/>
                <a:gd name="T81" fmla="*/ 2158 h 628"/>
                <a:gd name="T82" fmla="*/ 3546 w 648"/>
                <a:gd name="T83" fmla="*/ 1880 h 628"/>
                <a:gd name="T84" fmla="*/ 3457 w 648"/>
                <a:gd name="T85" fmla="*/ 2073 h 628"/>
                <a:gd name="T86" fmla="*/ 102 w 648"/>
                <a:gd name="T87" fmla="*/ 2699 h 628"/>
                <a:gd name="T88" fmla="*/ 397 w 648"/>
                <a:gd name="T89" fmla="*/ 2621 h 628"/>
                <a:gd name="T90" fmla="*/ 262 w 648"/>
                <a:gd name="T91" fmla="*/ 2130 h 628"/>
                <a:gd name="T92" fmla="*/ 0 w 648"/>
                <a:gd name="T93" fmla="*/ 2085 h 628"/>
                <a:gd name="T94" fmla="*/ 262 w 648"/>
                <a:gd name="T95" fmla="*/ 2130 h 628"/>
                <a:gd name="T96" fmla="*/ 1839 w 648"/>
                <a:gd name="T97" fmla="*/ 12 h 628"/>
                <a:gd name="T98" fmla="*/ 1929 w 648"/>
                <a:gd name="T99" fmla="*/ 213 h 628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648"/>
                <a:gd name="T151" fmla="*/ 0 h 628"/>
                <a:gd name="T152" fmla="*/ 648 w 648"/>
                <a:gd name="T153" fmla="*/ 628 h 628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648" h="628">
                  <a:moveTo>
                    <a:pt x="549" y="45"/>
                  </a:moveTo>
                  <a:cubicBezTo>
                    <a:pt x="546" y="43"/>
                    <a:pt x="546" y="43"/>
                    <a:pt x="546" y="43"/>
                  </a:cubicBezTo>
                  <a:cubicBezTo>
                    <a:pt x="526" y="92"/>
                    <a:pt x="526" y="92"/>
                    <a:pt x="526" y="92"/>
                  </a:cubicBezTo>
                  <a:cubicBezTo>
                    <a:pt x="529" y="95"/>
                    <a:pt x="529" y="95"/>
                    <a:pt x="529" y="95"/>
                  </a:cubicBezTo>
                  <a:lnTo>
                    <a:pt x="549" y="45"/>
                  </a:lnTo>
                  <a:close/>
                  <a:moveTo>
                    <a:pt x="446" y="46"/>
                  </a:moveTo>
                  <a:cubicBezTo>
                    <a:pt x="443" y="1"/>
                    <a:pt x="443" y="1"/>
                    <a:pt x="443" y="1"/>
                  </a:cubicBezTo>
                  <a:cubicBezTo>
                    <a:pt x="441" y="0"/>
                    <a:pt x="441" y="0"/>
                    <a:pt x="441" y="0"/>
                  </a:cubicBezTo>
                  <a:cubicBezTo>
                    <a:pt x="443" y="45"/>
                    <a:pt x="443" y="45"/>
                    <a:pt x="443" y="45"/>
                  </a:cubicBezTo>
                  <a:lnTo>
                    <a:pt x="446" y="46"/>
                  </a:lnTo>
                  <a:close/>
                  <a:moveTo>
                    <a:pt x="57" y="283"/>
                  </a:moveTo>
                  <a:cubicBezTo>
                    <a:pt x="23" y="255"/>
                    <a:pt x="23" y="255"/>
                    <a:pt x="23" y="255"/>
                  </a:cubicBezTo>
                  <a:cubicBezTo>
                    <a:pt x="23" y="256"/>
                    <a:pt x="23" y="256"/>
                    <a:pt x="23" y="256"/>
                  </a:cubicBezTo>
                  <a:cubicBezTo>
                    <a:pt x="57" y="283"/>
                    <a:pt x="57" y="283"/>
                    <a:pt x="57" y="283"/>
                  </a:cubicBezTo>
                  <a:close/>
                  <a:moveTo>
                    <a:pt x="599" y="277"/>
                  </a:moveTo>
                  <a:cubicBezTo>
                    <a:pt x="593" y="308"/>
                    <a:pt x="593" y="308"/>
                    <a:pt x="593" y="308"/>
                  </a:cubicBezTo>
                  <a:cubicBezTo>
                    <a:pt x="596" y="310"/>
                    <a:pt x="596" y="310"/>
                    <a:pt x="596" y="310"/>
                  </a:cubicBezTo>
                  <a:cubicBezTo>
                    <a:pt x="601" y="280"/>
                    <a:pt x="601" y="280"/>
                    <a:pt x="601" y="280"/>
                  </a:cubicBezTo>
                  <a:cubicBezTo>
                    <a:pt x="648" y="254"/>
                    <a:pt x="648" y="254"/>
                    <a:pt x="648" y="254"/>
                  </a:cubicBezTo>
                  <a:cubicBezTo>
                    <a:pt x="648" y="214"/>
                    <a:pt x="648" y="214"/>
                    <a:pt x="648" y="214"/>
                  </a:cubicBezTo>
                  <a:cubicBezTo>
                    <a:pt x="645" y="213"/>
                    <a:pt x="645" y="213"/>
                    <a:pt x="645" y="213"/>
                  </a:cubicBezTo>
                  <a:cubicBezTo>
                    <a:pt x="645" y="251"/>
                    <a:pt x="645" y="251"/>
                    <a:pt x="645" y="251"/>
                  </a:cubicBezTo>
                  <a:lnTo>
                    <a:pt x="599" y="277"/>
                  </a:lnTo>
                  <a:close/>
                  <a:moveTo>
                    <a:pt x="221" y="381"/>
                  </a:moveTo>
                  <a:cubicBezTo>
                    <a:pt x="218" y="377"/>
                    <a:pt x="215" y="374"/>
                    <a:pt x="213" y="369"/>
                  </a:cubicBezTo>
                  <a:cubicBezTo>
                    <a:pt x="186" y="326"/>
                    <a:pt x="204" y="263"/>
                    <a:pt x="240" y="230"/>
                  </a:cubicBezTo>
                  <a:cubicBezTo>
                    <a:pt x="266" y="207"/>
                    <a:pt x="304" y="193"/>
                    <a:pt x="338" y="194"/>
                  </a:cubicBezTo>
                  <a:cubicBezTo>
                    <a:pt x="361" y="194"/>
                    <a:pt x="379" y="202"/>
                    <a:pt x="392" y="215"/>
                  </a:cubicBezTo>
                  <a:cubicBezTo>
                    <a:pt x="379" y="201"/>
                    <a:pt x="359" y="192"/>
                    <a:pt x="335" y="191"/>
                  </a:cubicBezTo>
                  <a:cubicBezTo>
                    <a:pt x="301" y="190"/>
                    <a:pt x="263" y="204"/>
                    <a:pt x="237" y="227"/>
                  </a:cubicBezTo>
                  <a:cubicBezTo>
                    <a:pt x="201" y="260"/>
                    <a:pt x="183" y="323"/>
                    <a:pt x="210" y="366"/>
                  </a:cubicBezTo>
                  <a:cubicBezTo>
                    <a:pt x="213" y="372"/>
                    <a:pt x="217" y="377"/>
                    <a:pt x="221" y="381"/>
                  </a:cubicBezTo>
                  <a:close/>
                  <a:moveTo>
                    <a:pt x="593" y="204"/>
                  </a:moveTo>
                  <a:cubicBezTo>
                    <a:pt x="595" y="204"/>
                    <a:pt x="595" y="204"/>
                    <a:pt x="595" y="204"/>
                  </a:cubicBezTo>
                  <a:cubicBezTo>
                    <a:pt x="582" y="165"/>
                    <a:pt x="582" y="165"/>
                    <a:pt x="582" y="165"/>
                  </a:cubicBezTo>
                  <a:cubicBezTo>
                    <a:pt x="617" y="129"/>
                    <a:pt x="617" y="129"/>
                    <a:pt x="617" y="129"/>
                  </a:cubicBezTo>
                  <a:cubicBezTo>
                    <a:pt x="600" y="99"/>
                    <a:pt x="600" y="99"/>
                    <a:pt x="600" y="99"/>
                  </a:cubicBezTo>
                  <a:cubicBezTo>
                    <a:pt x="598" y="99"/>
                    <a:pt x="598" y="99"/>
                    <a:pt x="598" y="99"/>
                  </a:cubicBezTo>
                  <a:cubicBezTo>
                    <a:pt x="614" y="126"/>
                    <a:pt x="614" y="126"/>
                    <a:pt x="614" y="126"/>
                  </a:cubicBezTo>
                  <a:cubicBezTo>
                    <a:pt x="579" y="162"/>
                    <a:pt x="579" y="162"/>
                    <a:pt x="579" y="162"/>
                  </a:cubicBezTo>
                  <a:lnTo>
                    <a:pt x="593" y="204"/>
                  </a:lnTo>
                  <a:close/>
                  <a:moveTo>
                    <a:pt x="224" y="574"/>
                  </a:moveTo>
                  <a:cubicBezTo>
                    <a:pt x="189" y="618"/>
                    <a:pt x="189" y="618"/>
                    <a:pt x="189" y="618"/>
                  </a:cubicBezTo>
                  <a:cubicBezTo>
                    <a:pt x="156" y="608"/>
                    <a:pt x="156" y="608"/>
                    <a:pt x="156" y="608"/>
                  </a:cubicBezTo>
                  <a:cubicBezTo>
                    <a:pt x="155" y="610"/>
                    <a:pt x="155" y="610"/>
                    <a:pt x="155" y="610"/>
                  </a:cubicBezTo>
                  <a:cubicBezTo>
                    <a:pt x="192" y="621"/>
                    <a:pt x="192" y="621"/>
                    <a:pt x="192" y="621"/>
                  </a:cubicBezTo>
                  <a:cubicBezTo>
                    <a:pt x="227" y="577"/>
                    <a:pt x="227" y="577"/>
                    <a:pt x="227" y="577"/>
                  </a:cubicBezTo>
                  <a:cubicBezTo>
                    <a:pt x="271" y="581"/>
                    <a:pt x="271" y="581"/>
                    <a:pt x="271" y="581"/>
                  </a:cubicBezTo>
                  <a:cubicBezTo>
                    <a:pt x="270" y="579"/>
                    <a:pt x="270" y="579"/>
                    <a:pt x="270" y="579"/>
                  </a:cubicBezTo>
                  <a:lnTo>
                    <a:pt x="224" y="574"/>
                  </a:lnTo>
                  <a:close/>
                  <a:moveTo>
                    <a:pt x="156" y="549"/>
                  </a:moveTo>
                  <a:cubicBezTo>
                    <a:pt x="133" y="538"/>
                    <a:pt x="133" y="538"/>
                    <a:pt x="133" y="538"/>
                  </a:cubicBezTo>
                  <a:cubicBezTo>
                    <a:pt x="81" y="568"/>
                    <a:pt x="81" y="568"/>
                    <a:pt x="81" y="568"/>
                  </a:cubicBezTo>
                  <a:cubicBezTo>
                    <a:pt x="83" y="571"/>
                    <a:pt x="83" y="571"/>
                    <a:pt x="83" y="571"/>
                  </a:cubicBezTo>
                  <a:cubicBezTo>
                    <a:pt x="136" y="541"/>
                    <a:pt x="136" y="541"/>
                    <a:pt x="136" y="541"/>
                  </a:cubicBezTo>
                  <a:cubicBezTo>
                    <a:pt x="155" y="550"/>
                    <a:pt x="155" y="550"/>
                    <a:pt x="155" y="550"/>
                  </a:cubicBezTo>
                  <a:lnTo>
                    <a:pt x="156" y="549"/>
                  </a:lnTo>
                  <a:close/>
                  <a:moveTo>
                    <a:pt x="620" y="372"/>
                  </a:moveTo>
                  <a:cubicBezTo>
                    <a:pt x="566" y="384"/>
                    <a:pt x="566" y="384"/>
                    <a:pt x="566" y="384"/>
                  </a:cubicBezTo>
                  <a:cubicBezTo>
                    <a:pt x="547" y="418"/>
                    <a:pt x="547" y="418"/>
                    <a:pt x="547" y="418"/>
                  </a:cubicBezTo>
                  <a:cubicBezTo>
                    <a:pt x="574" y="461"/>
                    <a:pt x="574" y="461"/>
                    <a:pt x="574" y="461"/>
                  </a:cubicBezTo>
                  <a:cubicBezTo>
                    <a:pt x="540" y="495"/>
                    <a:pt x="540" y="495"/>
                    <a:pt x="540" y="495"/>
                  </a:cubicBezTo>
                  <a:cubicBezTo>
                    <a:pt x="495" y="485"/>
                    <a:pt x="495" y="485"/>
                    <a:pt x="495" y="485"/>
                  </a:cubicBezTo>
                  <a:cubicBezTo>
                    <a:pt x="451" y="515"/>
                    <a:pt x="451" y="515"/>
                    <a:pt x="451" y="515"/>
                  </a:cubicBezTo>
                  <a:cubicBezTo>
                    <a:pt x="448" y="575"/>
                    <a:pt x="448" y="575"/>
                    <a:pt x="448" y="575"/>
                  </a:cubicBezTo>
                  <a:cubicBezTo>
                    <a:pt x="411" y="591"/>
                    <a:pt x="411" y="591"/>
                    <a:pt x="411" y="591"/>
                  </a:cubicBezTo>
                  <a:cubicBezTo>
                    <a:pt x="374" y="557"/>
                    <a:pt x="374" y="557"/>
                    <a:pt x="374" y="557"/>
                  </a:cubicBezTo>
                  <a:cubicBezTo>
                    <a:pt x="349" y="568"/>
                    <a:pt x="349" y="568"/>
                    <a:pt x="349" y="568"/>
                  </a:cubicBezTo>
                  <a:cubicBezTo>
                    <a:pt x="333" y="619"/>
                    <a:pt x="333" y="619"/>
                    <a:pt x="333" y="619"/>
                  </a:cubicBezTo>
                  <a:cubicBezTo>
                    <a:pt x="286" y="625"/>
                    <a:pt x="286" y="625"/>
                    <a:pt x="286" y="625"/>
                  </a:cubicBezTo>
                  <a:cubicBezTo>
                    <a:pt x="287" y="628"/>
                    <a:pt x="287" y="628"/>
                    <a:pt x="287" y="628"/>
                  </a:cubicBezTo>
                  <a:cubicBezTo>
                    <a:pt x="336" y="622"/>
                    <a:pt x="336" y="622"/>
                    <a:pt x="336" y="622"/>
                  </a:cubicBezTo>
                  <a:cubicBezTo>
                    <a:pt x="352" y="571"/>
                    <a:pt x="352" y="571"/>
                    <a:pt x="352" y="571"/>
                  </a:cubicBezTo>
                  <a:cubicBezTo>
                    <a:pt x="377" y="560"/>
                    <a:pt x="377" y="560"/>
                    <a:pt x="377" y="560"/>
                  </a:cubicBezTo>
                  <a:cubicBezTo>
                    <a:pt x="414" y="594"/>
                    <a:pt x="414" y="594"/>
                    <a:pt x="414" y="594"/>
                  </a:cubicBezTo>
                  <a:cubicBezTo>
                    <a:pt x="451" y="578"/>
                    <a:pt x="451" y="578"/>
                    <a:pt x="451" y="578"/>
                  </a:cubicBezTo>
                  <a:cubicBezTo>
                    <a:pt x="454" y="518"/>
                    <a:pt x="454" y="518"/>
                    <a:pt x="454" y="518"/>
                  </a:cubicBezTo>
                  <a:cubicBezTo>
                    <a:pt x="498" y="488"/>
                    <a:pt x="498" y="488"/>
                    <a:pt x="498" y="488"/>
                  </a:cubicBezTo>
                  <a:cubicBezTo>
                    <a:pt x="543" y="498"/>
                    <a:pt x="543" y="498"/>
                    <a:pt x="543" y="498"/>
                  </a:cubicBezTo>
                  <a:cubicBezTo>
                    <a:pt x="577" y="464"/>
                    <a:pt x="577" y="464"/>
                    <a:pt x="577" y="464"/>
                  </a:cubicBezTo>
                  <a:cubicBezTo>
                    <a:pt x="550" y="421"/>
                    <a:pt x="550" y="421"/>
                    <a:pt x="550" y="421"/>
                  </a:cubicBezTo>
                  <a:cubicBezTo>
                    <a:pt x="569" y="387"/>
                    <a:pt x="569" y="387"/>
                    <a:pt x="569" y="387"/>
                  </a:cubicBezTo>
                  <a:cubicBezTo>
                    <a:pt x="623" y="375"/>
                    <a:pt x="623" y="375"/>
                    <a:pt x="623" y="375"/>
                  </a:cubicBezTo>
                  <a:cubicBezTo>
                    <a:pt x="636" y="337"/>
                    <a:pt x="636" y="337"/>
                    <a:pt x="636" y="337"/>
                  </a:cubicBezTo>
                  <a:cubicBezTo>
                    <a:pt x="633" y="335"/>
                    <a:pt x="633" y="335"/>
                    <a:pt x="633" y="335"/>
                  </a:cubicBezTo>
                  <a:lnTo>
                    <a:pt x="620" y="372"/>
                  </a:lnTo>
                  <a:close/>
                  <a:moveTo>
                    <a:pt x="18" y="481"/>
                  </a:moveTo>
                  <a:cubicBezTo>
                    <a:pt x="18" y="484"/>
                    <a:pt x="18" y="484"/>
                    <a:pt x="18" y="484"/>
                  </a:cubicBezTo>
                  <a:cubicBezTo>
                    <a:pt x="73" y="473"/>
                    <a:pt x="73" y="473"/>
                    <a:pt x="73" y="473"/>
                  </a:cubicBezTo>
                  <a:cubicBezTo>
                    <a:pt x="71" y="470"/>
                    <a:pt x="71" y="470"/>
                    <a:pt x="71" y="470"/>
                  </a:cubicBezTo>
                  <a:lnTo>
                    <a:pt x="18" y="481"/>
                  </a:lnTo>
                  <a:close/>
                  <a:moveTo>
                    <a:pt x="47" y="382"/>
                  </a:moveTo>
                  <a:cubicBezTo>
                    <a:pt x="0" y="371"/>
                    <a:pt x="0" y="371"/>
                    <a:pt x="0" y="371"/>
                  </a:cubicBezTo>
                  <a:cubicBezTo>
                    <a:pt x="0" y="374"/>
                    <a:pt x="0" y="374"/>
                    <a:pt x="0" y="374"/>
                  </a:cubicBezTo>
                  <a:cubicBezTo>
                    <a:pt x="47" y="384"/>
                    <a:pt x="47" y="384"/>
                    <a:pt x="47" y="384"/>
                  </a:cubicBezTo>
                  <a:lnTo>
                    <a:pt x="47" y="382"/>
                  </a:lnTo>
                  <a:close/>
                  <a:moveTo>
                    <a:pt x="348" y="38"/>
                  </a:moveTo>
                  <a:cubicBezTo>
                    <a:pt x="330" y="2"/>
                    <a:pt x="330" y="2"/>
                    <a:pt x="330" y="2"/>
                  </a:cubicBezTo>
                  <a:cubicBezTo>
                    <a:pt x="328" y="2"/>
                    <a:pt x="328" y="2"/>
                    <a:pt x="328" y="2"/>
                  </a:cubicBezTo>
                  <a:cubicBezTo>
                    <a:pt x="346" y="38"/>
                    <a:pt x="346" y="38"/>
                    <a:pt x="346" y="38"/>
                  </a:cubicBezTo>
                  <a:lnTo>
                    <a:pt x="348" y="38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</p:grpSp>
      <p:grpSp>
        <p:nvGrpSpPr>
          <p:cNvPr id="7172" name="Group 165"/>
          <p:cNvGrpSpPr>
            <a:grpSpLocks/>
          </p:cNvGrpSpPr>
          <p:nvPr/>
        </p:nvGrpSpPr>
        <p:grpSpPr bwMode="auto">
          <a:xfrm>
            <a:off x="5418139" y="1800226"/>
            <a:ext cx="2073275" cy="2005013"/>
            <a:chOff x="2463" y="528"/>
            <a:chExt cx="1306" cy="1263"/>
          </a:xfrm>
        </p:grpSpPr>
        <p:sp>
          <p:nvSpPr>
            <p:cNvPr id="7287" name="Freeform 37"/>
            <p:cNvSpPr>
              <a:spLocks/>
            </p:cNvSpPr>
            <p:nvPr/>
          </p:nvSpPr>
          <p:spPr bwMode="auto">
            <a:xfrm>
              <a:off x="2464" y="1242"/>
              <a:ext cx="207" cy="99"/>
            </a:xfrm>
            <a:custGeom>
              <a:avLst/>
              <a:gdLst>
                <a:gd name="T0" fmla="*/ 0 w 207"/>
                <a:gd name="T1" fmla="*/ 0 h 99"/>
                <a:gd name="T2" fmla="*/ 96 w 207"/>
                <a:gd name="T3" fmla="*/ 24 h 99"/>
                <a:gd name="T4" fmla="*/ 207 w 207"/>
                <a:gd name="T5" fmla="*/ 99 h 99"/>
                <a:gd name="T6" fmla="*/ 113 w 207"/>
                <a:gd name="T7" fmla="*/ 78 h 99"/>
                <a:gd name="T8" fmla="*/ 0 w 207"/>
                <a:gd name="T9" fmla="*/ 0 h 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7"/>
                <a:gd name="T16" fmla="*/ 0 h 99"/>
                <a:gd name="T17" fmla="*/ 207 w 207"/>
                <a:gd name="T18" fmla="*/ 99 h 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7" h="99">
                  <a:moveTo>
                    <a:pt x="0" y="0"/>
                  </a:moveTo>
                  <a:lnTo>
                    <a:pt x="96" y="24"/>
                  </a:lnTo>
                  <a:lnTo>
                    <a:pt x="207" y="99"/>
                  </a:lnTo>
                  <a:lnTo>
                    <a:pt x="113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88" name="Freeform 38"/>
            <p:cNvSpPr>
              <a:spLocks/>
            </p:cNvSpPr>
            <p:nvPr/>
          </p:nvSpPr>
          <p:spPr bwMode="auto">
            <a:xfrm>
              <a:off x="2501" y="1431"/>
              <a:ext cx="218" cy="92"/>
            </a:xfrm>
            <a:custGeom>
              <a:avLst/>
              <a:gdLst>
                <a:gd name="T0" fmla="*/ 0 w 218"/>
                <a:gd name="T1" fmla="*/ 21 h 92"/>
                <a:gd name="T2" fmla="*/ 104 w 218"/>
                <a:gd name="T3" fmla="*/ 0 h 92"/>
                <a:gd name="T4" fmla="*/ 218 w 218"/>
                <a:gd name="T5" fmla="*/ 73 h 92"/>
                <a:gd name="T6" fmla="*/ 114 w 218"/>
                <a:gd name="T7" fmla="*/ 92 h 92"/>
                <a:gd name="T8" fmla="*/ 0 w 218"/>
                <a:gd name="T9" fmla="*/ 21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8"/>
                <a:gd name="T16" fmla="*/ 0 h 92"/>
                <a:gd name="T17" fmla="*/ 218 w 218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8" h="92">
                  <a:moveTo>
                    <a:pt x="0" y="21"/>
                  </a:moveTo>
                  <a:lnTo>
                    <a:pt x="104" y="0"/>
                  </a:lnTo>
                  <a:lnTo>
                    <a:pt x="218" y="73"/>
                  </a:lnTo>
                  <a:lnTo>
                    <a:pt x="114" y="92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89" name="Freeform 39"/>
            <p:cNvSpPr>
              <a:spLocks/>
            </p:cNvSpPr>
            <p:nvPr/>
          </p:nvSpPr>
          <p:spPr bwMode="auto">
            <a:xfrm>
              <a:off x="2623" y="1562"/>
              <a:ext cx="208" cy="123"/>
            </a:xfrm>
            <a:custGeom>
              <a:avLst/>
              <a:gdLst>
                <a:gd name="T0" fmla="*/ 0 w 208"/>
                <a:gd name="T1" fmla="*/ 57 h 123"/>
                <a:gd name="T2" fmla="*/ 99 w 208"/>
                <a:gd name="T3" fmla="*/ 0 h 123"/>
                <a:gd name="T4" fmla="*/ 208 w 208"/>
                <a:gd name="T5" fmla="*/ 69 h 123"/>
                <a:gd name="T6" fmla="*/ 111 w 208"/>
                <a:gd name="T7" fmla="*/ 123 h 123"/>
                <a:gd name="T8" fmla="*/ 0 w 208"/>
                <a:gd name="T9" fmla="*/ 57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8"/>
                <a:gd name="T16" fmla="*/ 0 h 123"/>
                <a:gd name="T17" fmla="*/ 208 w 208"/>
                <a:gd name="T18" fmla="*/ 123 h 12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8" h="123">
                  <a:moveTo>
                    <a:pt x="0" y="57"/>
                  </a:moveTo>
                  <a:lnTo>
                    <a:pt x="99" y="0"/>
                  </a:lnTo>
                  <a:lnTo>
                    <a:pt x="208" y="69"/>
                  </a:lnTo>
                  <a:lnTo>
                    <a:pt x="111" y="123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90" name="Freeform 40"/>
            <p:cNvSpPr>
              <a:spLocks/>
            </p:cNvSpPr>
            <p:nvPr/>
          </p:nvSpPr>
          <p:spPr bwMode="auto">
            <a:xfrm>
              <a:off x="2722" y="1562"/>
              <a:ext cx="152" cy="87"/>
            </a:xfrm>
            <a:custGeom>
              <a:avLst/>
              <a:gdLst>
                <a:gd name="T0" fmla="*/ 0 w 152"/>
                <a:gd name="T1" fmla="*/ 0 h 87"/>
                <a:gd name="T2" fmla="*/ 43 w 152"/>
                <a:gd name="T3" fmla="*/ 19 h 87"/>
                <a:gd name="T4" fmla="*/ 152 w 152"/>
                <a:gd name="T5" fmla="*/ 87 h 87"/>
                <a:gd name="T6" fmla="*/ 109 w 152"/>
                <a:gd name="T7" fmla="*/ 69 h 87"/>
                <a:gd name="T8" fmla="*/ 0 w 152"/>
                <a:gd name="T9" fmla="*/ 0 h 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2"/>
                <a:gd name="T16" fmla="*/ 0 h 87"/>
                <a:gd name="T17" fmla="*/ 152 w 152"/>
                <a:gd name="T18" fmla="*/ 87 h 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2" h="87">
                  <a:moveTo>
                    <a:pt x="0" y="0"/>
                  </a:moveTo>
                  <a:lnTo>
                    <a:pt x="43" y="19"/>
                  </a:lnTo>
                  <a:lnTo>
                    <a:pt x="152" y="87"/>
                  </a:lnTo>
                  <a:lnTo>
                    <a:pt x="109" y="6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91" name="Freeform 41"/>
            <p:cNvSpPr>
              <a:spLocks/>
            </p:cNvSpPr>
            <p:nvPr/>
          </p:nvSpPr>
          <p:spPr bwMode="auto">
            <a:xfrm>
              <a:off x="2760" y="1692"/>
              <a:ext cx="177" cy="85"/>
            </a:xfrm>
            <a:custGeom>
              <a:avLst/>
              <a:gdLst>
                <a:gd name="T0" fmla="*/ 0 w 177"/>
                <a:gd name="T1" fmla="*/ 0 h 85"/>
                <a:gd name="T2" fmla="*/ 69 w 177"/>
                <a:gd name="T3" fmla="*/ 21 h 85"/>
                <a:gd name="T4" fmla="*/ 177 w 177"/>
                <a:gd name="T5" fmla="*/ 85 h 85"/>
                <a:gd name="T6" fmla="*/ 109 w 177"/>
                <a:gd name="T7" fmla="*/ 66 h 85"/>
                <a:gd name="T8" fmla="*/ 0 w 177"/>
                <a:gd name="T9" fmla="*/ 0 h 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7"/>
                <a:gd name="T16" fmla="*/ 0 h 85"/>
                <a:gd name="T17" fmla="*/ 177 w 177"/>
                <a:gd name="T18" fmla="*/ 85 h 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7" h="85">
                  <a:moveTo>
                    <a:pt x="0" y="0"/>
                  </a:moveTo>
                  <a:lnTo>
                    <a:pt x="69" y="21"/>
                  </a:lnTo>
                  <a:lnTo>
                    <a:pt x="177" y="85"/>
                  </a:lnTo>
                  <a:lnTo>
                    <a:pt x="109" y="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92" name="Freeform 42"/>
            <p:cNvSpPr>
              <a:spLocks/>
            </p:cNvSpPr>
            <p:nvPr/>
          </p:nvSpPr>
          <p:spPr bwMode="auto">
            <a:xfrm>
              <a:off x="2829" y="1631"/>
              <a:ext cx="172" cy="146"/>
            </a:xfrm>
            <a:custGeom>
              <a:avLst/>
              <a:gdLst>
                <a:gd name="T0" fmla="*/ 0 w 172"/>
                <a:gd name="T1" fmla="*/ 82 h 146"/>
                <a:gd name="T2" fmla="*/ 66 w 172"/>
                <a:gd name="T3" fmla="*/ 0 h 146"/>
                <a:gd name="T4" fmla="*/ 172 w 172"/>
                <a:gd name="T5" fmla="*/ 68 h 146"/>
                <a:gd name="T6" fmla="*/ 108 w 172"/>
                <a:gd name="T7" fmla="*/ 146 h 146"/>
                <a:gd name="T8" fmla="*/ 0 w 172"/>
                <a:gd name="T9" fmla="*/ 82 h 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2"/>
                <a:gd name="T16" fmla="*/ 0 h 146"/>
                <a:gd name="T17" fmla="*/ 172 w 172"/>
                <a:gd name="T18" fmla="*/ 146 h 1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2" h="146">
                  <a:moveTo>
                    <a:pt x="0" y="82"/>
                  </a:moveTo>
                  <a:lnTo>
                    <a:pt x="66" y="0"/>
                  </a:lnTo>
                  <a:lnTo>
                    <a:pt x="172" y="68"/>
                  </a:lnTo>
                  <a:lnTo>
                    <a:pt x="108" y="146"/>
                  </a:lnTo>
                  <a:lnTo>
                    <a:pt x="0" y="8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93" name="Freeform 43"/>
            <p:cNvSpPr>
              <a:spLocks/>
            </p:cNvSpPr>
            <p:nvPr/>
          </p:nvSpPr>
          <p:spPr bwMode="auto">
            <a:xfrm>
              <a:off x="2895" y="1631"/>
              <a:ext cx="189" cy="75"/>
            </a:xfrm>
            <a:custGeom>
              <a:avLst/>
              <a:gdLst>
                <a:gd name="T0" fmla="*/ 0 w 189"/>
                <a:gd name="T1" fmla="*/ 0 h 75"/>
                <a:gd name="T2" fmla="*/ 87 w 189"/>
                <a:gd name="T3" fmla="*/ 7 h 75"/>
                <a:gd name="T4" fmla="*/ 189 w 189"/>
                <a:gd name="T5" fmla="*/ 75 h 75"/>
                <a:gd name="T6" fmla="*/ 106 w 189"/>
                <a:gd name="T7" fmla="*/ 68 h 75"/>
                <a:gd name="T8" fmla="*/ 0 w 189"/>
                <a:gd name="T9" fmla="*/ 0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9"/>
                <a:gd name="T16" fmla="*/ 0 h 75"/>
                <a:gd name="T17" fmla="*/ 189 w 189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9" h="75">
                  <a:moveTo>
                    <a:pt x="0" y="0"/>
                  </a:moveTo>
                  <a:lnTo>
                    <a:pt x="87" y="7"/>
                  </a:lnTo>
                  <a:lnTo>
                    <a:pt x="189" y="75"/>
                  </a:lnTo>
                  <a:lnTo>
                    <a:pt x="106" y="6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94" name="Freeform 44"/>
            <p:cNvSpPr>
              <a:spLocks/>
            </p:cNvSpPr>
            <p:nvPr/>
          </p:nvSpPr>
          <p:spPr bwMode="auto">
            <a:xfrm>
              <a:off x="3008" y="1716"/>
              <a:ext cx="191" cy="75"/>
            </a:xfrm>
            <a:custGeom>
              <a:avLst/>
              <a:gdLst>
                <a:gd name="T0" fmla="*/ 0 w 191"/>
                <a:gd name="T1" fmla="*/ 11 h 75"/>
                <a:gd name="T2" fmla="*/ 92 w 191"/>
                <a:gd name="T3" fmla="*/ 0 h 75"/>
                <a:gd name="T4" fmla="*/ 191 w 191"/>
                <a:gd name="T5" fmla="*/ 63 h 75"/>
                <a:gd name="T6" fmla="*/ 104 w 191"/>
                <a:gd name="T7" fmla="*/ 75 h 75"/>
                <a:gd name="T8" fmla="*/ 0 w 191"/>
                <a:gd name="T9" fmla="*/ 11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1"/>
                <a:gd name="T16" fmla="*/ 0 h 75"/>
                <a:gd name="T17" fmla="*/ 191 w 191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1" h="75">
                  <a:moveTo>
                    <a:pt x="0" y="11"/>
                  </a:moveTo>
                  <a:lnTo>
                    <a:pt x="92" y="0"/>
                  </a:lnTo>
                  <a:lnTo>
                    <a:pt x="191" y="63"/>
                  </a:lnTo>
                  <a:lnTo>
                    <a:pt x="104" y="75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95" name="Freeform 45"/>
            <p:cNvSpPr>
              <a:spLocks/>
            </p:cNvSpPr>
            <p:nvPr/>
          </p:nvSpPr>
          <p:spPr bwMode="auto">
            <a:xfrm>
              <a:off x="3100" y="1619"/>
              <a:ext cx="130" cy="160"/>
            </a:xfrm>
            <a:custGeom>
              <a:avLst/>
              <a:gdLst>
                <a:gd name="T0" fmla="*/ 0 w 130"/>
                <a:gd name="T1" fmla="*/ 97 h 160"/>
                <a:gd name="T2" fmla="*/ 31 w 130"/>
                <a:gd name="T3" fmla="*/ 0 h 160"/>
                <a:gd name="T4" fmla="*/ 130 w 130"/>
                <a:gd name="T5" fmla="*/ 71 h 160"/>
                <a:gd name="T6" fmla="*/ 99 w 130"/>
                <a:gd name="T7" fmla="*/ 160 h 160"/>
                <a:gd name="T8" fmla="*/ 0 w 130"/>
                <a:gd name="T9" fmla="*/ 97 h 1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0"/>
                <a:gd name="T16" fmla="*/ 0 h 160"/>
                <a:gd name="T17" fmla="*/ 130 w 130"/>
                <a:gd name="T18" fmla="*/ 160 h 1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0" h="160">
                  <a:moveTo>
                    <a:pt x="0" y="97"/>
                  </a:moveTo>
                  <a:lnTo>
                    <a:pt x="31" y="0"/>
                  </a:lnTo>
                  <a:lnTo>
                    <a:pt x="130" y="71"/>
                  </a:lnTo>
                  <a:lnTo>
                    <a:pt x="99" y="160"/>
                  </a:lnTo>
                  <a:lnTo>
                    <a:pt x="0" y="9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96" name="Freeform 46"/>
            <p:cNvSpPr>
              <a:spLocks/>
            </p:cNvSpPr>
            <p:nvPr/>
          </p:nvSpPr>
          <p:spPr bwMode="auto">
            <a:xfrm>
              <a:off x="3131" y="1598"/>
              <a:ext cx="144" cy="92"/>
            </a:xfrm>
            <a:custGeom>
              <a:avLst/>
              <a:gdLst>
                <a:gd name="T0" fmla="*/ 0 w 144"/>
                <a:gd name="T1" fmla="*/ 21 h 92"/>
                <a:gd name="T2" fmla="*/ 47 w 144"/>
                <a:gd name="T3" fmla="*/ 0 h 92"/>
                <a:gd name="T4" fmla="*/ 144 w 144"/>
                <a:gd name="T5" fmla="*/ 70 h 92"/>
                <a:gd name="T6" fmla="*/ 99 w 144"/>
                <a:gd name="T7" fmla="*/ 92 h 92"/>
                <a:gd name="T8" fmla="*/ 0 w 144"/>
                <a:gd name="T9" fmla="*/ 21 h 9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4"/>
                <a:gd name="T16" fmla="*/ 0 h 92"/>
                <a:gd name="T17" fmla="*/ 144 w 144"/>
                <a:gd name="T18" fmla="*/ 92 h 9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4" h="92">
                  <a:moveTo>
                    <a:pt x="0" y="21"/>
                  </a:moveTo>
                  <a:lnTo>
                    <a:pt x="47" y="0"/>
                  </a:lnTo>
                  <a:lnTo>
                    <a:pt x="144" y="70"/>
                  </a:lnTo>
                  <a:lnTo>
                    <a:pt x="99" y="92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97" name="Freeform 47"/>
            <p:cNvSpPr>
              <a:spLocks/>
            </p:cNvSpPr>
            <p:nvPr/>
          </p:nvSpPr>
          <p:spPr bwMode="auto">
            <a:xfrm>
              <a:off x="3091" y="539"/>
              <a:ext cx="125" cy="175"/>
            </a:xfrm>
            <a:custGeom>
              <a:avLst/>
              <a:gdLst>
                <a:gd name="T0" fmla="*/ 35 w 125"/>
                <a:gd name="T1" fmla="*/ 74 h 175"/>
                <a:gd name="T2" fmla="*/ 0 w 125"/>
                <a:gd name="T3" fmla="*/ 0 h 175"/>
                <a:gd name="T4" fmla="*/ 87 w 125"/>
                <a:gd name="T5" fmla="*/ 104 h 175"/>
                <a:gd name="T6" fmla="*/ 125 w 125"/>
                <a:gd name="T7" fmla="*/ 175 h 175"/>
                <a:gd name="T8" fmla="*/ 35 w 125"/>
                <a:gd name="T9" fmla="*/ 74 h 1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5"/>
                <a:gd name="T16" fmla="*/ 0 h 175"/>
                <a:gd name="T17" fmla="*/ 125 w 125"/>
                <a:gd name="T18" fmla="*/ 175 h 1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5" h="175">
                  <a:moveTo>
                    <a:pt x="35" y="74"/>
                  </a:moveTo>
                  <a:lnTo>
                    <a:pt x="0" y="0"/>
                  </a:lnTo>
                  <a:lnTo>
                    <a:pt x="87" y="104"/>
                  </a:lnTo>
                  <a:lnTo>
                    <a:pt x="125" y="175"/>
                  </a:lnTo>
                  <a:lnTo>
                    <a:pt x="35" y="7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98" name="Freeform 48"/>
            <p:cNvSpPr>
              <a:spLocks/>
            </p:cNvSpPr>
            <p:nvPr/>
          </p:nvSpPr>
          <p:spPr bwMode="auto">
            <a:xfrm>
              <a:off x="3306" y="537"/>
              <a:ext cx="87" cy="194"/>
            </a:xfrm>
            <a:custGeom>
              <a:avLst/>
              <a:gdLst>
                <a:gd name="T0" fmla="*/ 5 w 87"/>
                <a:gd name="T1" fmla="*/ 90 h 194"/>
                <a:gd name="T2" fmla="*/ 0 w 87"/>
                <a:gd name="T3" fmla="*/ 0 h 194"/>
                <a:gd name="T4" fmla="*/ 82 w 87"/>
                <a:gd name="T5" fmla="*/ 106 h 194"/>
                <a:gd name="T6" fmla="*/ 87 w 87"/>
                <a:gd name="T7" fmla="*/ 194 h 194"/>
                <a:gd name="T8" fmla="*/ 5 w 87"/>
                <a:gd name="T9" fmla="*/ 90 h 1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7"/>
                <a:gd name="T16" fmla="*/ 0 h 194"/>
                <a:gd name="T17" fmla="*/ 87 w 87"/>
                <a:gd name="T18" fmla="*/ 194 h 19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7" h="194">
                  <a:moveTo>
                    <a:pt x="5" y="90"/>
                  </a:moveTo>
                  <a:lnTo>
                    <a:pt x="0" y="0"/>
                  </a:lnTo>
                  <a:lnTo>
                    <a:pt x="82" y="106"/>
                  </a:lnTo>
                  <a:lnTo>
                    <a:pt x="87" y="194"/>
                  </a:lnTo>
                  <a:lnTo>
                    <a:pt x="5" y="9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99" name="Freeform 49"/>
            <p:cNvSpPr>
              <a:spLocks/>
            </p:cNvSpPr>
            <p:nvPr/>
          </p:nvSpPr>
          <p:spPr bwMode="auto">
            <a:xfrm>
              <a:off x="3466" y="620"/>
              <a:ext cx="116" cy="198"/>
            </a:xfrm>
            <a:custGeom>
              <a:avLst/>
              <a:gdLst>
                <a:gd name="T0" fmla="*/ 0 w 116"/>
                <a:gd name="T1" fmla="*/ 94 h 198"/>
                <a:gd name="T2" fmla="*/ 41 w 116"/>
                <a:gd name="T3" fmla="*/ 0 h 198"/>
                <a:gd name="T4" fmla="*/ 116 w 116"/>
                <a:gd name="T5" fmla="*/ 106 h 198"/>
                <a:gd name="T6" fmla="*/ 81 w 116"/>
                <a:gd name="T7" fmla="*/ 198 h 198"/>
                <a:gd name="T8" fmla="*/ 0 w 116"/>
                <a:gd name="T9" fmla="*/ 94 h 1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6"/>
                <a:gd name="T16" fmla="*/ 0 h 198"/>
                <a:gd name="T17" fmla="*/ 116 w 116"/>
                <a:gd name="T18" fmla="*/ 198 h 19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6" h="198">
                  <a:moveTo>
                    <a:pt x="0" y="94"/>
                  </a:moveTo>
                  <a:lnTo>
                    <a:pt x="41" y="0"/>
                  </a:lnTo>
                  <a:lnTo>
                    <a:pt x="116" y="106"/>
                  </a:lnTo>
                  <a:lnTo>
                    <a:pt x="81" y="198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00" name="Freeform 50"/>
            <p:cNvSpPr>
              <a:spLocks/>
            </p:cNvSpPr>
            <p:nvPr/>
          </p:nvSpPr>
          <p:spPr bwMode="auto">
            <a:xfrm>
              <a:off x="3568" y="849"/>
              <a:ext cx="104" cy="177"/>
            </a:xfrm>
            <a:custGeom>
              <a:avLst/>
              <a:gdLst>
                <a:gd name="T0" fmla="*/ 26 w 104"/>
                <a:gd name="T1" fmla="*/ 80 h 177"/>
                <a:gd name="T2" fmla="*/ 0 w 104"/>
                <a:gd name="T3" fmla="*/ 0 h 177"/>
                <a:gd name="T4" fmla="*/ 76 w 104"/>
                <a:gd name="T5" fmla="*/ 99 h 177"/>
                <a:gd name="T6" fmla="*/ 104 w 104"/>
                <a:gd name="T7" fmla="*/ 177 h 177"/>
                <a:gd name="T8" fmla="*/ 26 w 104"/>
                <a:gd name="T9" fmla="*/ 80 h 1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"/>
                <a:gd name="T16" fmla="*/ 0 h 177"/>
                <a:gd name="T17" fmla="*/ 104 w 104"/>
                <a:gd name="T18" fmla="*/ 177 h 17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" h="177">
                  <a:moveTo>
                    <a:pt x="26" y="80"/>
                  </a:moveTo>
                  <a:lnTo>
                    <a:pt x="0" y="0"/>
                  </a:lnTo>
                  <a:lnTo>
                    <a:pt x="76" y="99"/>
                  </a:lnTo>
                  <a:lnTo>
                    <a:pt x="104" y="177"/>
                  </a:lnTo>
                  <a:lnTo>
                    <a:pt x="26" y="8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01" name="Freeform 51"/>
            <p:cNvSpPr>
              <a:spLocks/>
            </p:cNvSpPr>
            <p:nvPr/>
          </p:nvSpPr>
          <p:spPr bwMode="auto">
            <a:xfrm>
              <a:off x="3568" y="780"/>
              <a:ext cx="139" cy="168"/>
            </a:xfrm>
            <a:custGeom>
              <a:avLst/>
              <a:gdLst>
                <a:gd name="T0" fmla="*/ 0 w 139"/>
                <a:gd name="T1" fmla="*/ 69 h 168"/>
                <a:gd name="T2" fmla="*/ 66 w 139"/>
                <a:gd name="T3" fmla="*/ 0 h 168"/>
                <a:gd name="T4" fmla="*/ 139 w 139"/>
                <a:gd name="T5" fmla="*/ 104 h 168"/>
                <a:gd name="T6" fmla="*/ 76 w 139"/>
                <a:gd name="T7" fmla="*/ 168 h 168"/>
                <a:gd name="T8" fmla="*/ 0 w 139"/>
                <a:gd name="T9" fmla="*/ 69 h 1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9"/>
                <a:gd name="T16" fmla="*/ 0 h 168"/>
                <a:gd name="T17" fmla="*/ 139 w 139"/>
                <a:gd name="T18" fmla="*/ 168 h 16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9" h="168">
                  <a:moveTo>
                    <a:pt x="0" y="69"/>
                  </a:moveTo>
                  <a:lnTo>
                    <a:pt x="66" y="0"/>
                  </a:lnTo>
                  <a:lnTo>
                    <a:pt x="139" y="104"/>
                  </a:lnTo>
                  <a:lnTo>
                    <a:pt x="76" y="168"/>
                  </a:lnTo>
                  <a:lnTo>
                    <a:pt x="0" y="6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02" name="Freeform 52"/>
            <p:cNvSpPr>
              <a:spLocks/>
            </p:cNvSpPr>
            <p:nvPr/>
          </p:nvSpPr>
          <p:spPr bwMode="auto">
            <a:xfrm>
              <a:off x="3601" y="724"/>
              <a:ext cx="106" cy="160"/>
            </a:xfrm>
            <a:custGeom>
              <a:avLst/>
              <a:gdLst>
                <a:gd name="T0" fmla="*/ 33 w 106"/>
                <a:gd name="T1" fmla="*/ 56 h 160"/>
                <a:gd name="T2" fmla="*/ 0 w 106"/>
                <a:gd name="T3" fmla="*/ 0 h 160"/>
                <a:gd name="T4" fmla="*/ 76 w 106"/>
                <a:gd name="T5" fmla="*/ 104 h 160"/>
                <a:gd name="T6" fmla="*/ 106 w 106"/>
                <a:gd name="T7" fmla="*/ 160 h 160"/>
                <a:gd name="T8" fmla="*/ 33 w 106"/>
                <a:gd name="T9" fmla="*/ 56 h 1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6"/>
                <a:gd name="T16" fmla="*/ 0 h 160"/>
                <a:gd name="T17" fmla="*/ 106 w 106"/>
                <a:gd name="T18" fmla="*/ 160 h 1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6" h="160">
                  <a:moveTo>
                    <a:pt x="33" y="56"/>
                  </a:moveTo>
                  <a:lnTo>
                    <a:pt x="0" y="0"/>
                  </a:lnTo>
                  <a:lnTo>
                    <a:pt x="76" y="104"/>
                  </a:lnTo>
                  <a:lnTo>
                    <a:pt x="106" y="160"/>
                  </a:lnTo>
                  <a:lnTo>
                    <a:pt x="33" y="5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03" name="Freeform 53"/>
            <p:cNvSpPr>
              <a:spLocks/>
            </p:cNvSpPr>
            <p:nvPr/>
          </p:nvSpPr>
          <p:spPr bwMode="auto">
            <a:xfrm>
              <a:off x="3596" y="1066"/>
              <a:ext cx="85" cy="149"/>
            </a:xfrm>
            <a:custGeom>
              <a:avLst/>
              <a:gdLst>
                <a:gd name="T0" fmla="*/ 0 w 85"/>
                <a:gd name="T1" fmla="*/ 59 h 149"/>
                <a:gd name="T2" fmla="*/ 10 w 85"/>
                <a:gd name="T3" fmla="*/ 0 h 149"/>
                <a:gd name="T4" fmla="*/ 85 w 85"/>
                <a:gd name="T5" fmla="*/ 92 h 149"/>
                <a:gd name="T6" fmla="*/ 78 w 85"/>
                <a:gd name="T7" fmla="*/ 149 h 149"/>
                <a:gd name="T8" fmla="*/ 0 w 85"/>
                <a:gd name="T9" fmla="*/ 59 h 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149"/>
                <a:gd name="T17" fmla="*/ 85 w 85"/>
                <a:gd name="T18" fmla="*/ 149 h 1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149">
                  <a:moveTo>
                    <a:pt x="0" y="59"/>
                  </a:moveTo>
                  <a:lnTo>
                    <a:pt x="10" y="0"/>
                  </a:lnTo>
                  <a:lnTo>
                    <a:pt x="85" y="92"/>
                  </a:lnTo>
                  <a:lnTo>
                    <a:pt x="78" y="149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04" name="Freeform 54"/>
            <p:cNvSpPr>
              <a:spLocks/>
            </p:cNvSpPr>
            <p:nvPr/>
          </p:nvSpPr>
          <p:spPr bwMode="auto">
            <a:xfrm>
              <a:off x="3606" y="1017"/>
              <a:ext cx="163" cy="141"/>
            </a:xfrm>
            <a:custGeom>
              <a:avLst/>
              <a:gdLst>
                <a:gd name="T0" fmla="*/ 0 w 163"/>
                <a:gd name="T1" fmla="*/ 49 h 141"/>
                <a:gd name="T2" fmla="*/ 87 w 163"/>
                <a:gd name="T3" fmla="*/ 0 h 141"/>
                <a:gd name="T4" fmla="*/ 163 w 163"/>
                <a:gd name="T5" fmla="*/ 96 h 141"/>
                <a:gd name="T6" fmla="*/ 75 w 163"/>
                <a:gd name="T7" fmla="*/ 141 h 141"/>
                <a:gd name="T8" fmla="*/ 0 w 163"/>
                <a:gd name="T9" fmla="*/ 49 h 1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3"/>
                <a:gd name="T16" fmla="*/ 0 h 141"/>
                <a:gd name="T17" fmla="*/ 163 w 163"/>
                <a:gd name="T18" fmla="*/ 141 h 1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3" h="141">
                  <a:moveTo>
                    <a:pt x="0" y="49"/>
                  </a:moveTo>
                  <a:lnTo>
                    <a:pt x="87" y="0"/>
                  </a:lnTo>
                  <a:lnTo>
                    <a:pt x="163" y="96"/>
                  </a:lnTo>
                  <a:lnTo>
                    <a:pt x="75" y="141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05" name="Freeform 55"/>
            <p:cNvSpPr>
              <a:spLocks/>
            </p:cNvSpPr>
            <p:nvPr/>
          </p:nvSpPr>
          <p:spPr bwMode="auto">
            <a:xfrm>
              <a:off x="3693" y="941"/>
              <a:ext cx="76" cy="172"/>
            </a:xfrm>
            <a:custGeom>
              <a:avLst/>
              <a:gdLst>
                <a:gd name="T0" fmla="*/ 0 w 76"/>
                <a:gd name="T1" fmla="*/ 76 h 172"/>
                <a:gd name="T2" fmla="*/ 0 w 76"/>
                <a:gd name="T3" fmla="*/ 0 h 172"/>
                <a:gd name="T4" fmla="*/ 73 w 76"/>
                <a:gd name="T5" fmla="*/ 97 h 172"/>
                <a:gd name="T6" fmla="*/ 76 w 76"/>
                <a:gd name="T7" fmla="*/ 172 h 172"/>
                <a:gd name="T8" fmla="*/ 0 w 76"/>
                <a:gd name="T9" fmla="*/ 76 h 1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6"/>
                <a:gd name="T16" fmla="*/ 0 h 172"/>
                <a:gd name="T17" fmla="*/ 76 w 76"/>
                <a:gd name="T18" fmla="*/ 172 h 1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6" h="172">
                  <a:moveTo>
                    <a:pt x="0" y="76"/>
                  </a:moveTo>
                  <a:lnTo>
                    <a:pt x="0" y="0"/>
                  </a:lnTo>
                  <a:lnTo>
                    <a:pt x="73" y="97"/>
                  </a:lnTo>
                  <a:lnTo>
                    <a:pt x="76" y="172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06" name="Freeform 56"/>
            <p:cNvSpPr>
              <a:spLocks/>
            </p:cNvSpPr>
            <p:nvPr/>
          </p:nvSpPr>
          <p:spPr bwMode="auto">
            <a:xfrm>
              <a:off x="3249" y="1633"/>
              <a:ext cx="161" cy="97"/>
            </a:xfrm>
            <a:custGeom>
              <a:avLst/>
              <a:gdLst>
                <a:gd name="T0" fmla="*/ 0 w 161"/>
                <a:gd name="T1" fmla="*/ 28 h 97"/>
                <a:gd name="T2" fmla="*/ 71 w 161"/>
                <a:gd name="T3" fmla="*/ 0 h 97"/>
                <a:gd name="T4" fmla="*/ 161 w 161"/>
                <a:gd name="T5" fmla="*/ 71 h 97"/>
                <a:gd name="T6" fmla="*/ 95 w 161"/>
                <a:gd name="T7" fmla="*/ 97 h 97"/>
                <a:gd name="T8" fmla="*/ 0 w 161"/>
                <a:gd name="T9" fmla="*/ 28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"/>
                <a:gd name="T16" fmla="*/ 0 h 97"/>
                <a:gd name="T17" fmla="*/ 161 w 161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" h="97">
                  <a:moveTo>
                    <a:pt x="0" y="28"/>
                  </a:moveTo>
                  <a:lnTo>
                    <a:pt x="71" y="0"/>
                  </a:lnTo>
                  <a:lnTo>
                    <a:pt x="161" y="71"/>
                  </a:lnTo>
                  <a:lnTo>
                    <a:pt x="95" y="97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07" name="Freeform 57"/>
            <p:cNvSpPr>
              <a:spLocks/>
            </p:cNvSpPr>
            <p:nvPr/>
          </p:nvSpPr>
          <p:spPr bwMode="auto">
            <a:xfrm>
              <a:off x="3320" y="1517"/>
              <a:ext cx="97" cy="187"/>
            </a:xfrm>
            <a:custGeom>
              <a:avLst/>
              <a:gdLst>
                <a:gd name="T0" fmla="*/ 0 w 97"/>
                <a:gd name="T1" fmla="*/ 116 h 187"/>
                <a:gd name="T2" fmla="*/ 7 w 97"/>
                <a:gd name="T3" fmla="*/ 0 h 187"/>
                <a:gd name="T4" fmla="*/ 97 w 97"/>
                <a:gd name="T5" fmla="*/ 76 h 187"/>
                <a:gd name="T6" fmla="*/ 90 w 97"/>
                <a:gd name="T7" fmla="*/ 187 h 187"/>
                <a:gd name="T8" fmla="*/ 0 w 97"/>
                <a:gd name="T9" fmla="*/ 116 h 1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7"/>
                <a:gd name="T16" fmla="*/ 0 h 187"/>
                <a:gd name="T17" fmla="*/ 97 w 97"/>
                <a:gd name="T18" fmla="*/ 187 h 1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7" h="187">
                  <a:moveTo>
                    <a:pt x="0" y="116"/>
                  </a:moveTo>
                  <a:lnTo>
                    <a:pt x="7" y="0"/>
                  </a:lnTo>
                  <a:lnTo>
                    <a:pt x="97" y="76"/>
                  </a:lnTo>
                  <a:lnTo>
                    <a:pt x="90" y="187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08" name="Freeform 58"/>
            <p:cNvSpPr>
              <a:spLocks/>
            </p:cNvSpPr>
            <p:nvPr/>
          </p:nvSpPr>
          <p:spPr bwMode="auto">
            <a:xfrm>
              <a:off x="3327" y="1463"/>
              <a:ext cx="168" cy="130"/>
            </a:xfrm>
            <a:custGeom>
              <a:avLst/>
              <a:gdLst>
                <a:gd name="T0" fmla="*/ 0 w 168"/>
                <a:gd name="T1" fmla="*/ 54 h 130"/>
                <a:gd name="T2" fmla="*/ 80 w 168"/>
                <a:gd name="T3" fmla="*/ 0 h 130"/>
                <a:gd name="T4" fmla="*/ 168 w 168"/>
                <a:gd name="T5" fmla="*/ 75 h 130"/>
                <a:gd name="T6" fmla="*/ 90 w 168"/>
                <a:gd name="T7" fmla="*/ 130 h 130"/>
                <a:gd name="T8" fmla="*/ 0 w 168"/>
                <a:gd name="T9" fmla="*/ 54 h 1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130"/>
                <a:gd name="T17" fmla="*/ 168 w 168"/>
                <a:gd name="T18" fmla="*/ 130 h 1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130">
                  <a:moveTo>
                    <a:pt x="0" y="54"/>
                  </a:moveTo>
                  <a:lnTo>
                    <a:pt x="80" y="0"/>
                  </a:lnTo>
                  <a:lnTo>
                    <a:pt x="168" y="75"/>
                  </a:lnTo>
                  <a:lnTo>
                    <a:pt x="90" y="130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09" name="Freeform 59"/>
            <p:cNvSpPr>
              <a:spLocks/>
            </p:cNvSpPr>
            <p:nvPr/>
          </p:nvSpPr>
          <p:spPr bwMode="auto">
            <a:xfrm>
              <a:off x="3407" y="1463"/>
              <a:ext cx="170" cy="94"/>
            </a:xfrm>
            <a:custGeom>
              <a:avLst/>
              <a:gdLst>
                <a:gd name="T0" fmla="*/ 0 w 170"/>
                <a:gd name="T1" fmla="*/ 0 h 94"/>
                <a:gd name="T2" fmla="*/ 88 w 170"/>
                <a:gd name="T3" fmla="*/ 16 h 94"/>
                <a:gd name="T4" fmla="*/ 170 w 170"/>
                <a:gd name="T5" fmla="*/ 94 h 94"/>
                <a:gd name="T6" fmla="*/ 88 w 170"/>
                <a:gd name="T7" fmla="*/ 75 h 94"/>
                <a:gd name="T8" fmla="*/ 0 w 170"/>
                <a:gd name="T9" fmla="*/ 0 h 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0"/>
                <a:gd name="T16" fmla="*/ 0 h 94"/>
                <a:gd name="T17" fmla="*/ 170 w 170"/>
                <a:gd name="T18" fmla="*/ 94 h 9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0" h="94">
                  <a:moveTo>
                    <a:pt x="0" y="0"/>
                  </a:moveTo>
                  <a:lnTo>
                    <a:pt x="88" y="16"/>
                  </a:lnTo>
                  <a:lnTo>
                    <a:pt x="170" y="94"/>
                  </a:lnTo>
                  <a:lnTo>
                    <a:pt x="88" y="7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10" name="Freeform 60"/>
            <p:cNvSpPr>
              <a:spLocks/>
            </p:cNvSpPr>
            <p:nvPr/>
          </p:nvSpPr>
          <p:spPr bwMode="auto">
            <a:xfrm>
              <a:off x="3495" y="1416"/>
              <a:ext cx="144" cy="141"/>
            </a:xfrm>
            <a:custGeom>
              <a:avLst/>
              <a:gdLst>
                <a:gd name="T0" fmla="*/ 0 w 144"/>
                <a:gd name="T1" fmla="*/ 63 h 141"/>
                <a:gd name="T2" fmla="*/ 64 w 144"/>
                <a:gd name="T3" fmla="*/ 0 h 141"/>
                <a:gd name="T4" fmla="*/ 144 w 144"/>
                <a:gd name="T5" fmla="*/ 80 h 141"/>
                <a:gd name="T6" fmla="*/ 82 w 144"/>
                <a:gd name="T7" fmla="*/ 141 h 141"/>
                <a:gd name="T8" fmla="*/ 0 w 144"/>
                <a:gd name="T9" fmla="*/ 63 h 1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4"/>
                <a:gd name="T16" fmla="*/ 0 h 141"/>
                <a:gd name="T17" fmla="*/ 144 w 144"/>
                <a:gd name="T18" fmla="*/ 141 h 1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4" h="141">
                  <a:moveTo>
                    <a:pt x="0" y="63"/>
                  </a:moveTo>
                  <a:lnTo>
                    <a:pt x="64" y="0"/>
                  </a:lnTo>
                  <a:lnTo>
                    <a:pt x="144" y="80"/>
                  </a:lnTo>
                  <a:lnTo>
                    <a:pt x="82" y="141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11" name="Freeform 61"/>
            <p:cNvSpPr>
              <a:spLocks/>
            </p:cNvSpPr>
            <p:nvPr/>
          </p:nvSpPr>
          <p:spPr bwMode="auto">
            <a:xfrm>
              <a:off x="3507" y="1335"/>
              <a:ext cx="132" cy="161"/>
            </a:xfrm>
            <a:custGeom>
              <a:avLst/>
              <a:gdLst>
                <a:gd name="T0" fmla="*/ 52 w 132"/>
                <a:gd name="T1" fmla="*/ 81 h 161"/>
                <a:gd name="T2" fmla="*/ 0 w 132"/>
                <a:gd name="T3" fmla="*/ 0 h 161"/>
                <a:gd name="T4" fmla="*/ 82 w 132"/>
                <a:gd name="T5" fmla="*/ 83 h 161"/>
                <a:gd name="T6" fmla="*/ 132 w 132"/>
                <a:gd name="T7" fmla="*/ 161 h 161"/>
                <a:gd name="T8" fmla="*/ 52 w 132"/>
                <a:gd name="T9" fmla="*/ 81 h 1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2"/>
                <a:gd name="T16" fmla="*/ 0 h 161"/>
                <a:gd name="T17" fmla="*/ 132 w 132"/>
                <a:gd name="T18" fmla="*/ 161 h 1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2" h="161">
                  <a:moveTo>
                    <a:pt x="52" y="81"/>
                  </a:moveTo>
                  <a:lnTo>
                    <a:pt x="0" y="0"/>
                  </a:lnTo>
                  <a:lnTo>
                    <a:pt x="82" y="83"/>
                  </a:lnTo>
                  <a:lnTo>
                    <a:pt x="132" y="161"/>
                  </a:lnTo>
                  <a:lnTo>
                    <a:pt x="52" y="8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12" name="Freeform 62"/>
            <p:cNvSpPr>
              <a:spLocks/>
            </p:cNvSpPr>
            <p:nvPr/>
          </p:nvSpPr>
          <p:spPr bwMode="auto">
            <a:xfrm>
              <a:off x="3507" y="1269"/>
              <a:ext cx="118" cy="149"/>
            </a:xfrm>
            <a:custGeom>
              <a:avLst/>
              <a:gdLst>
                <a:gd name="T0" fmla="*/ 0 w 118"/>
                <a:gd name="T1" fmla="*/ 66 h 149"/>
                <a:gd name="T2" fmla="*/ 37 w 118"/>
                <a:gd name="T3" fmla="*/ 0 h 149"/>
                <a:gd name="T4" fmla="*/ 118 w 118"/>
                <a:gd name="T5" fmla="*/ 85 h 149"/>
                <a:gd name="T6" fmla="*/ 82 w 118"/>
                <a:gd name="T7" fmla="*/ 149 h 149"/>
                <a:gd name="T8" fmla="*/ 0 w 118"/>
                <a:gd name="T9" fmla="*/ 66 h 1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"/>
                <a:gd name="T16" fmla="*/ 0 h 149"/>
                <a:gd name="T17" fmla="*/ 118 w 118"/>
                <a:gd name="T18" fmla="*/ 149 h 1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" h="149">
                  <a:moveTo>
                    <a:pt x="0" y="66"/>
                  </a:moveTo>
                  <a:lnTo>
                    <a:pt x="37" y="0"/>
                  </a:lnTo>
                  <a:lnTo>
                    <a:pt x="118" y="85"/>
                  </a:lnTo>
                  <a:lnTo>
                    <a:pt x="82" y="149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13" name="Freeform 63"/>
            <p:cNvSpPr>
              <a:spLocks/>
            </p:cNvSpPr>
            <p:nvPr/>
          </p:nvSpPr>
          <p:spPr bwMode="auto">
            <a:xfrm>
              <a:off x="3544" y="1246"/>
              <a:ext cx="178" cy="108"/>
            </a:xfrm>
            <a:custGeom>
              <a:avLst/>
              <a:gdLst>
                <a:gd name="T0" fmla="*/ 0 w 178"/>
                <a:gd name="T1" fmla="*/ 23 h 108"/>
                <a:gd name="T2" fmla="*/ 102 w 178"/>
                <a:gd name="T3" fmla="*/ 0 h 108"/>
                <a:gd name="T4" fmla="*/ 178 w 178"/>
                <a:gd name="T5" fmla="*/ 87 h 108"/>
                <a:gd name="T6" fmla="*/ 81 w 178"/>
                <a:gd name="T7" fmla="*/ 108 h 108"/>
                <a:gd name="T8" fmla="*/ 0 w 178"/>
                <a:gd name="T9" fmla="*/ 23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8"/>
                <a:gd name="T16" fmla="*/ 0 h 108"/>
                <a:gd name="T17" fmla="*/ 178 w 178"/>
                <a:gd name="T18" fmla="*/ 108 h 10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8" h="108">
                  <a:moveTo>
                    <a:pt x="0" y="23"/>
                  </a:moveTo>
                  <a:lnTo>
                    <a:pt x="102" y="0"/>
                  </a:lnTo>
                  <a:lnTo>
                    <a:pt x="178" y="87"/>
                  </a:lnTo>
                  <a:lnTo>
                    <a:pt x="81" y="108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14" name="Freeform 64"/>
            <p:cNvSpPr>
              <a:spLocks/>
            </p:cNvSpPr>
            <p:nvPr/>
          </p:nvSpPr>
          <p:spPr bwMode="auto">
            <a:xfrm>
              <a:off x="3646" y="1175"/>
              <a:ext cx="101" cy="158"/>
            </a:xfrm>
            <a:custGeom>
              <a:avLst/>
              <a:gdLst>
                <a:gd name="T0" fmla="*/ 0 w 101"/>
                <a:gd name="T1" fmla="*/ 71 h 158"/>
                <a:gd name="T2" fmla="*/ 26 w 101"/>
                <a:gd name="T3" fmla="*/ 0 h 158"/>
                <a:gd name="T4" fmla="*/ 101 w 101"/>
                <a:gd name="T5" fmla="*/ 90 h 158"/>
                <a:gd name="T6" fmla="*/ 76 w 101"/>
                <a:gd name="T7" fmla="*/ 158 h 158"/>
                <a:gd name="T8" fmla="*/ 0 w 101"/>
                <a:gd name="T9" fmla="*/ 71 h 1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1"/>
                <a:gd name="T16" fmla="*/ 0 h 158"/>
                <a:gd name="T17" fmla="*/ 101 w 101"/>
                <a:gd name="T18" fmla="*/ 158 h 1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1" h="158">
                  <a:moveTo>
                    <a:pt x="0" y="71"/>
                  </a:moveTo>
                  <a:lnTo>
                    <a:pt x="26" y="0"/>
                  </a:lnTo>
                  <a:lnTo>
                    <a:pt x="101" y="90"/>
                  </a:lnTo>
                  <a:lnTo>
                    <a:pt x="76" y="158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15" name="Freeform 65"/>
            <p:cNvSpPr>
              <a:spLocks noEditPoints="1"/>
            </p:cNvSpPr>
            <p:nvPr/>
          </p:nvSpPr>
          <p:spPr bwMode="auto">
            <a:xfrm>
              <a:off x="2463" y="528"/>
              <a:ext cx="1230" cy="1199"/>
            </a:xfrm>
            <a:custGeom>
              <a:avLst/>
              <a:gdLst>
                <a:gd name="T0" fmla="*/ 2904 w 521"/>
                <a:gd name="T1" fmla="*/ 1154 h 508"/>
                <a:gd name="T2" fmla="*/ 2670 w 521"/>
                <a:gd name="T3" fmla="*/ 946 h 508"/>
                <a:gd name="T4" fmla="*/ 2765 w 521"/>
                <a:gd name="T5" fmla="*/ 597 h 508"/>
                <a:gd name="T6" fmla="*/ 2453 w 521"/>
                <a:gd name="T7" fmla="*/ 519 h 508"/>
                <a:gd name="T8" fmla="*/ 2462 w 521"/>
                <a:gd name="T9" fmla="*/ 217 h 508"/>
                <a:gd name="T10" fmla="*/ 2113 w 521"/>
                <a:gd name="T11" fmla="*/ 279 h 508"/>
                <a:gd name="T12" fmla="*/ 1990 w 521"/>
                <a:gd name="T13" fmla="*/ 21 h 508"/>
                <a:gd name="T14" fmla="*/ 1667 w 521"/>
                <a:gd name="T15" fmla="*/ 196 h 508"/>
                <a:gd name="T16" fmla="*/ 1483 w 521"/>
                <a:gd name="T17" fmla="*/ 28 h 508"/>
                <a:gd name="T18" fmla="*/ 1232 w 521"/>
                <a:gd name="T19" fmla="*/ 279 h 508"/>
                <a:gd name="T20" fmla="*/ 930 w 521"/>
                <a:gd name="T21" fmla="*/ 234 h 508"/>
                <a:gd name="T22" fmla="*/ 781 w 521"/>
                <a:gd name="T23" fmla="*/ 536 h 508"/>
                <a:gd name="T24" fmla="*/ 500 w 521"/>
                <a:gd name="T25" fmla="*/ 552 h 508"/>
                <a:gd name="T26" fmla="*/ 467 w 521"/>
                <a:gd name="T27" fmla="*/ 880 h 508"/>
                <a:gd name="T28" fmla="*/ 172 w 521"/>
                <a:gd name="T29" fmla="*/ 996 h 508"/>
                <a:gd name="T30" fmla="*/ 274 w 521"/>
                <a:gd name="T31" fmla="*/ 1298 h 508"/>
                <a:gd name="T32" fmla="*/ 17 w 521"/>
                <a:gd name="T33" fmla="*/ 1520 h 508"/>
                <a:gd name="T34" fmla="*/ 229 w 521"/>
                <a:gd name="T35" fmla="*/ 1744 h 508"/>
                <a:gd name="T36" fmla="*/ 45 w 521"/>
                <a:gd name="T37" fmla="*/ 2032 h 508"/>
                <a:gd name="T38" fmla="*/ 335 w 521"/>
                <a:gd name="T39" fmla="*/ 2134 h 508"/>
                <a:gd name="T40" fmla="*/ 283 w 521"/>
                <a:gd name="T41" fmla="*/ 2457 h 508"/>
                <a:gd name="T42" fmla="*/ 614 w 521"/>
                <a:gd name="T43" fmla="*/ 2440 h 508"/>
                <a:gd name="T44" fmla="*/ 701 w 521"/>
                <a:gd name="T45" fmla="*/ 2747 h 508"/>
                <a:gd name="T46" fmla="*/ 1020 w 521"/>
                <a:gd name="T47" fmla="*/ 2601 h 508"/>
                <a:gd name="T48" fmla="*/ 1287 w 521"/>
                <a:gd name="T49" fmla="*/ 2830 h 508"/>
                <a:gd name="T50" fmla="*/ 1577 w 521"/>
                <a:gd name="T51" fmla="*/ 2573 h 508"/>
                <a:gd name="T52" fmla="*/ 1856 w 521"/>
                <a:gd name="T53" fmla="*/ 2674 h 508"/>
                <a:gd name="T54" fmla="*/ 2040 w 521"/>
                <a:gd name="T55" fmla="*/ 2334 h 508"/>
                <a:gd name="T56" fmla="*/ 2436 w 521"/>
                <a:gd name="T57" fmla="*/ 2245 h 508"/>
                <a:gd name="T58" fmla="*/ 2462 w 521"/>
                <a:gd name="T59" fmla="*/ 1905 h 508"/>
                <a:gd name="T60" fmla="*/ 2793 w 521"/>
                <a:gd name="T61" fmla="*/ 1695 h 508"/>
                <a:gd name="T62" fmla="*/ 2675 w 521"/>
                <a:gd name="T63" fmla="*/ 1409 h 508"/>
                <a:gd name="T64" fmla="*/ 1856 w 521"/>
                <a:gd name="T65" fmla="*/ 1371 h 508"/>
                <a:gd name="T66" fmla="*/ 1254 w 521"/>
                <a:gd name="T67" fmla="*/ 1834 h 508"/>
                <a:gd name="T68" fmla="*/ 1081 w 521"/>
                <a:gd name="T69" fmla="*/ 1048 h 508"/>
                <a:gd name="T70" fmla="*/ 1856 w 521"/>
                <a:gd name="T71" fmla="*/ 1371 h 50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21"/>
                <a:gd name="T109" fmla="*/ 0 h 508"/>
                <a:gd name="T110" fmla="*/ 521 w 521"/>
                <a:gd name="T111" fmla="*/ 508 h 50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21" h="508">
                  <a:moveTo>
                    <a:pt x="484" y="228"/>
                  </a:moveTo>
                  <a:cubicBezTo>
                    <a:pt x="521" y="207"/>
                    <a:pt x="521" y="207"/>
                    <a:pt x="521" y="207"/>
                  </a:cubicBezTo>
                  <a:cubicBezTo>
                    <a:pt x="521" y="175"/>
                    <a:pt x="521" y="175"/>
                    <a:pt x="521" y="175"/>
                  </a:cubicBezTo>
                  <a:cubicBezTo>
                    <a:pt x="479" y="170"/>
                    <a:pt x="479" y="170"/>
                    <a:pt x="479" y="170"/>
                  </a:cubicBezTo>
                  <a:cubicBezTo>
                    <a:pt x="468" y="136"/>
                    <a:pt x="468" y="136"/>
                    <a:pt x="468" y="136"/>
                  </a:cubicBezTo>
                  <a:cubicBezTo>
                    <a:pt x="496" y="107"/>
                    <a:pt x="496" y="107"/>
                    <a:pt x="496" y="107"/>
                  </a:cubicBezTo>
                  <a:cubicBezTo>
                    <a:pt x="482" y="83"/>
                    <a:pt x="482" y="83"/>
                    <a:pt x="482" y="83"/>
                  </a:cubicBezTo>
                  <a:cubicBezTo>
                    <a:pt x="440" y="93"/>
                    <a:pt x="440" y="93"/>
                    <a:pt x="440" y="93"/>
                  </a:cubicBezTo>
                  <a:cubicBezTo>
                    <a:pt x="425" y="79"/>
                    <a:pt x="425" y="79"/>
                    <a:pt x="425" y="79"/>
                  </a:cubicBezTo>
                  <a:cubicBezTo>
                    <a:pt x="442" y="39"/>
                    <a:pt x="442" y="39"/>
                    <a:pt x="442" y="39"/>
                  </a:cubicBezTo>
                  <a:cubicBezTo>
                    <a:pt x="415" y="25"/>
                    <a:pt x="415" y="25"/>
                    <a:pt x="415" y="25"/>
                  </a:cubicBezTo>
                  <a:cubicBezTo>
                    <a:pt x="379" y="50"/>
                    <a:pt x="379" y="50"/>
                    <a:pt x="379" y="50"/>
                  </a:cubicBezTo>
                  <a:cubicBezTo>
                    <a:pt x="359" y="42"/>
                    <a:pt x="359" y="42"/>
                    <a:pt x="359" y="42"/>
                  </a:cubicBezTo>
                  <a:cubicBezTo>
                    <a:pt x="357" y="4"/>
                    <a:pt x="357" y="4"/>
                    <a:pt x="357" y="4"/>
                  </a:cubicBezTo>
                  <a:cubicBezTo>
                    <a:pt x="327" y="0"/>
                    <a:pt x="327" y="0"/>
                    <a:pt x="327" y="0"/>
                  </a:cubicBezTo>
                  <a:cubicBezTo>
                    <a:pt x="299" y="35"/>
                    <a:pt x="299" y="35"/>
                    <a:pt x="299" y="35"/>
                  </a:cubicBezTo>
                  <a:cubicBezTo>
                    <a:pt x="281" y="36"/>
                    <a:pt x="281" y="36"/>
                    <a:pt x="281" y="36"/>
                  </a:cubicBezTo>
                  <a:cubicBezTo>
                    <a:pt x="266" y="5"/>
                    <a:pt x="266" y="5"/>
                    <a:pt x="266" y="5"/>
                  </a:cubicBezTo>
                  <a:cubicBezTo>
                    <a:pt x="235" y="13"/>
                    <a:pt x="235" y="13"/>
                    <a:pt x="235" y="13"/>
                  </a:cubicBezTo>
                  <a:cubicBezTo>
                    <a:pt x="221" y="50"/>
                    <a:pt x="221" y="50"/>
                    <a:pt x="221" y="50"/>
                  </a:cubicBezTo>
                  <a:cubicBezTo>
                    <a:pt x="195" y="62"/>
                    <a:pt x="195" y="62"/>
                    <a:pt x="195" y="62"/>
                  </a:cubicBezTo>
                  <a:cubicBezTo>
                    <a:pt x="167" y="42"/>
                    <a:pt x="167" y="42"/>
                    <a:pt x="167" y="42"/>
                  </a:cubicBezTo>
                  <a:cubicBezTo>
                    <a:pt x="142" y="59"/>
                    <a:pt x="142" y="59"/>
                    <a:pt x="142" y="59"/>
                  </a:cubicBezTo>
                  <a:cubicBezTo>
                    <a:pt x="140" y="96"/>
                    <a:pt x="140" y="96"/>
                    <a:pt x="140" y="96"/>
                  </a:cubicBezTo>
                  <a:cubicBezTo>
                    <a:pt x="128" y="106"/>
                    <a:pt x="128" y="106"/>
                    <a:pt x="128" y="106"/>
                  </a:cubicBezTo>
                  <a:cubicBezTo>
                    <a:pt x="90" y="99"/>
                    <a:pt x="90" y="99"/>
                    <a:pt x="90" y="99"/>
                  </a:cubicBezTo>
                  <a:cubicBezTo>
                    <a:pt x="69" y="122"/>
                    <a:pt x="69" y="122"/>
                    <a:pt x="69" y="122"/>
                  </a:cubicBezTo>
                  <a:cubicBezTo>
                    <a:pt x="84" y="158"/>
                    <a:pt x="84" y="158"/>
                    <a:pt x="84" y="158"/>
                  </a:cubicBezTo>
                  <a:cubicBezTo>
                    <a:pt x="75" y="172"/>
                    <a:pt x="75" y="172"/>
                    <a:pt x="75" y="172"/>
                  </a:cubicBezTo>
                  <a:cubicBezTo>
                    <a:pt x="31" y="179"/>
                    <a:pt x="31" y="179"/>
                    <a:pt x="31" y="179"/>
                  </a:cubicBezTo>
                  <a:cubicBezTo>
                    <a:pt x="19" y="209"/>
                    <a:pt x="19" y="209"/>
                    <a:pt x="19" y="209"/>
                  </a:cubicBezTo>
                  <a:cubicBezTo>
                    <a:pt x="49" y="233"/>
                    <a:pt x="49" y="233"/>
                    <a:pt x="49" y="233"/>
                  </a:cubicBezTo>
                  <a:cubicBezTo>
                    <a:pt x="45" y="249"/>
                    <a:pt x="45" y="249"/>
                    <a:pt x="45" y="249"/>
                  </a:cubicBezTo>
                  <a:cubicBezTo>
                    <a:pt x="3" y="273"/>
                    <a:pt x="3" y="273"/>
                    <a:pt x="3" y="273"/>
                  </a:cubicBezTo>
                  <a:cubicBezTo>
                    <a:pt x="0" y="303"/>
                    <a:pt x="0" y="303"/>
                    <a:pt x="0" y="303"/>
                  </a:cubicBezTo>
                  <a:cubicBezTo>
                    <a:pt x="41" y="313"/>
                    <a:pt x="41" y="313"/>
                    <a:pt x="41" y="313"/>
                  </a:cubicBezTo>
                  <a:cubicBezTo>
                    <a:pt x="41" y="328"/>
                    <a:pt x="41" y="328"/>
                    <a:pt x="41" y="328"/>
                  </a:cubicBezTo>
                  <a:cubicBezTo>
                    <a:pt x="8" y="365"/>
                    <a:pt x="8" y="365"/>
                    <a:pt x="8" y="365"/>
                  </a:cubicBezTo>
                  <a:cubicBezTo>
                    <a:pt x="16" y="392"/>
                    <a:pt x="16" y="392"/>
                    <a:pt x="16" y="392"/>
                  </a:cubicBezTo>
                  <a:cubicBezTo>
                    <a:pt x="60" y="383"/>
                    <a:pt x="60" y="383"/>
                    <a:pt x="60" y="383"/>
                  </a:cubicBezTo>
                  <a:cubicBezTo>
                    <a:pt x="70" y="398"/>
                    <a:pt x="70" y="398"/>
                    <a:pt x="70" y="398"/>
                  </a:cubicBezTo>
                  <a:cubicBezTo>
                    <a:pt x="51" y="441"/>
                    <a:pt x="51" y="441"/>
                    <a:pt x="51" y="441"/>
                  </a:cubicBezTo>
                  <a:cubicBezTo>
                    <a:pt x="68" y="462"/>
                    <a:pt x="68" y="462"/>
                    <a:pt x="68" y="462"/>
                  </a:cubicBezTo>
                  <a:cubicBezTo>
                    <a:pt x="110" y="438"/>
                    <a:pt x="110" y="438"/>
                    <a:pt x="110" y="438"/>
                  </a:cubicBezTo>
                  <a:cubicBezTo>
                    <a:pt x="128" y="446"/>
                    <a:pt x="128" y="446"/>
                    <a:pt x="128" y="446"/>
                  </a:cubicBezTo>
                  <a:cubicBezTo>
                    <a:pt x="126" y="493"/>
                    <a:pt x="126" y="493"/>
                    <a:pt x="126" y="493"/>
                  </a:cubicBezTo>
                  <a:cubicBezTo>
                    <a:pt x="155" y="502"/>
                    <a:pt x="155" y="502"/>
                    <a:pt x="155" y="502"/>
                  </a:cubicBezTo>
                  <a:cubicBezTo>
                    <a:pt x="183" y="467"/>
                    <a:pt x="183" y="467"/>
                    <a:pt x="183" y="467"/>
                  </a:cubicBezTo>
                  <a:cubicBezTo>
                    <a:pt x="220" y="470"/>
                    <a:pt x="220" y="470"/>
                    <a:pt x="220" y="470"/>
                  </a:cubicBezTo>
                  <a:cubicBezTo>
                    <a:pt x="231" y="508"/>
                    <a:pt x="231" y="508"/>
                    <a:pt x="231" y="508"/>
                  </a:cubicBezTo>
                  <a:cubicBezTo>
                    <a:pt x="270" y="503"/>
                    <a:pt x="270" y="503"/>
                    <a:pt x="270" y="503"/>
                  </a:cubicBezTo>
                  <a:cubicBezTo>
                    <a:pt x="283" y="462"/>
                    <a:pt x="283" y="462"/>
                    <a:pt x="283" y="462"/>
                  </a:cubicBezTo>
                  <a:cubicBezTo>
                    <a:pt x="303" y="453"/>
                    <a:pt x="303" y="453"/>
                    <a:pt x="303" y="453"/>
                  </a:cubicBezTo>
                  <a:cubicBezTo>
                    <a:pt x="333" y="480"/>
                    <a:pt x="333" y="480"/>
                    <a:pt x="333" y="480"/>
                  </a:cubicBezTo>
                  <a:cubicBezTo>
                    <a:pt x="363" y="468"/>
                    <a:pt x="363" y="468"/>
                    <a:pt x="363" y="468"/>
                  </a:cubicBezTo>
                  <a:cubicBezTo>
                    <a:pt x="366" y="419"/>
                    <a:pt x="366" y="419"/>
                    <a:pt x="366" y="419"/>
                  </a:cubicBezTo>
                  <a:cubicBezTo>
                    <a:pt x="400" y="396"/>
                    <a:pt x="400" y="396"/>
                    <a:pt x="400" y="396"/>
                  </a:cubicBezTo>
                  <a:cubicBezTo>
                    <a:pt x="437" y="403"/>
                    <a:pt x="437" y="403"/>
                    <a:pt x="437" y="403"/>
                  </a:cubicBezTo>
                  <a:cubicBezTo>
                    <a:pt x="464" y="376"/>
                    <a:pt x="464" y="376"/>
                    <a:pt x="464" y="376"/>
                  </a:cubicBezTo>
                  <a:cubicBezTo>
                    <a:pt x="442" y="342"/>
                    <a:pt x="442" y="342"/>
                    <a:pt x="442" y="342"/>
                  </a:cubicBezTo>
                  <a:cubicBezTo>
                    <a:pt x="458" y="314"/>
                    <a:pt x="458" y="314"/>
                    <a:pt x="458" y="314"/>
                  </a:cubicBezTo>
                  <a:cubicBezTo>
                    <a:pt x="501" y="304"/>
                    <a:pt x="501" y="304"/>
                    <a:pt x="501" y="304"/>
                  </a:cubicBezTo>
                  <a:cubicBezTo>
                    <a:pt x="512" y="274"/>
                    <a:pt x="512" y="274"/>
                    <a:pt x="512" y="274"/>
                  </a:cubicBezTo>
                  <a:cubicBezTo>
                    <a:pt x="480" y="253"/>
                    <a:pt x="480" y="253"/>
                    <a:pt x="480" y="253"/>
                  </a:cubicBezTo>
                  <a:lnTo>
                    <a:pt x="484" y="228"/>
                  </a:lnTo>
                  <a:close/>
                  <a:moveTo>
                    <a:pt x="333" y="246"/>
                  </a:moveTo>
                  <a:cubicBezTo>
                    <a:pt x="327" y="264"/>
                    <a:pt x="315" y="285"/>
                    <a:pt x="301" y="298"/>
                  </a:cubicBezTo>
                  <a:cubicBezTo>
                    <a:pt x="281" y="317"/>
                    <a:pt x="253" y="329"/>
                    <a:pt x="225" y="329"/>
                  </a:cubicBezTo>
                  <a:cubicBezTo>
                    <a:pt x="203" y="328"/>
                    <a:pt x="183" y="319"/>
                    <a:pt x="171" y="300"/>
                  </a:cubicBezTo>
                  <a:cubicBezTo>
                    <a:pt x="150" y="265"/>
                    <a:pt x="165" y="214"/>
                    <a:pt x="194" y="188"/>
                  </a:cubicBezTo>
                  <a:cubicBezTo>
                    <a:pt x="214" y="170"/>
                    <a:pt x="245" y="159"/>
                    <a:pt x="272" y="159"/>
                  </a:cubicBezTo>
                  <a:cubicBezTo>
                    <a:pt x="321" y="160"/>
                    <a:pt x="345" y="204"/>
                    <a:pt x="333" y="24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16" name="Freeform 66"/>
            <p:cNvSpPr>
              <a:spLocks noEditPoints="1"/>
            </p:cNvSpPr>
            <p:nvPr/>
          </p:nvSpPr>
          <p:spPr bwMode="auto">
            <a:xfrm>
              <a:off x="2463" y="537"/>
              <a:ext cx="1230" cy="1190"/>
            </a:xfrm>
            <a:custGeom>
              <a:avLst/>
              <a:gdLst>
                <a:gd name="T0" fmla="*/ 2446 w 521"/>
                <a:gd name="T1" fmla="*/ 189 h 504"/>
                <a:gd name="T2" fmla="*/ 2368 w 521"/>
                <a:gd name="T3" fmla="*/ 418 h 504"/>
                <a:gd name="T4" fmla="*/ 2002 w 521"/>
                <a:gd name="T5" fmla="*/ 201 h 504"/>
                <a:gd name="T6" fmla="*/ 1978 w 521"/>
                <a:gd name="T7" fmla="*/ 0 h 504"/>
                <a:gd name="T8" fmla="*/ 2002 w 521"/>
                <a:gd name="T9" fmla="*/ 201 h 504"/>
                <a:gd name="T10" fmla="*/ 106 w 521"/>
                <a:gd name="T11" fmla="*/ 1138 h 504"/>
                <a:gd name="T12" fmla="*/ 262 w 521"/>
                <a:gd name="T13" fmla="*/ 1266 h 504"/>
                <a:gd name="T14" fmla="*/ 2682 w 521"/>
                <a:gd name="T15" fmla="*/ 1237 h 504"/>
                <a:gd name="T16" fmla="*/ 2675 w 521"/>
                <a:gd name="T17" fmla="*/ 1384 h 504"/>
                <a:gd name="T18" fmla="*/ 2904 w 521"/>
                <a:gd name="T19" fmla="*/ 1131 h 504"/>
                <a:gd name="T20" fmla="*/ 2887 w 521"/>
                <a:gd name="T21" fmla="*/ 954 h 504"/>
                <a:gd name="T22" fmla="*/ 2682 w 521"/>
                <a:gd name="T23" fmla="*/ 1237 h 504"/>
                <a:gd name="T24" fmla="*/ 954 w 521"/>
                <a:gd name="T25" fmla="*/ 1650 h 504"/>
                <a:gd name="T26" fmla="*/ 1516 w 521"/>
                <a:gd name="T27" fmla="*/ 864 h 504"/>
                <a:gd name="T28" fmla="*/ 1504 w 521"/>
                <a:gd name="T29" fmla="*/ 852 h 504"/>
                <a:gd name="T30" fmla="*/ 942 w 521"/>
                <a:gd name="T31" fmla="*/ 1639 h 504"/>
                <a:gd name="T32" fmla="*/ 2658 w 521"/>
                <a:gd name="T33" fmla="*/ 909 h 504"/>
                <a:gd name="T34" fmla="*/ 2609 w 521"/>
                <a:gd name="T35" fmla="*/ 737 h 504"/>
                <a:gd name="T36" fmla="*/ 2687 w 521"/>
                <a:gd name="T37" fmla="*/ 442 h 504"/>
                <a:gd name="T38" fmla="*/ 2748 w 521"/>
                <a:gd name="T39" fmla="*/ 562 h 504"/>
                <a:gd name="T40" fmla="*/ 2658 w 521"/>
                <a:gd name="T41" fmla="*/ 909 h 504"/>
                <a:gd name="T42" fmla="*/ 852 w 521"/>
                <a:gd name="T43" fmla="*/ 2765 h 504"/>
                <a:gd name="T44" fmla="*/ 701 w 521"/>
                <a:gd name="T45" fmla="*/ 2727 h 504"/>
                <a:gd name="T46" fmla="*/ 1020 w 521"/>
                <a:gd name="T47" fmla="*/ 2581 h 504"/>
                <a:gd name="T48" fmla="*/ 1209 w 521"/>
                <a:gd name="T49" fmla="*/ 2588 h 504"/>
                <a:gd name="T50" fmla="*/ 701 w 521"/>
                <a:gd name="T51" fmla="*/ 2453 h 504"/>
                <a:gd name="T52" fmla="*/ 368 w 521"/>
                <a:gd name="T53" fmla="*/ 2536 h 504"/>
                <a:gd name="T54" fmla="*/ 614 w 521"/>
                <a:gd name="T55" fmla="*/ 2420 h 504"/>
                <a:gd name="T56" fmla="*/ 701 w 521"/>
                <a:gd name="T57" fmla="*/ 2453 h 504"/>
                <a:gd name="T58" fmla="*/ 2536 w 521"/>
                <a:gd name="T59" fmla="*/ 1717 h 504"/>
                <a:gd name="T60" fmla="*/ 2569 w 521"/>
                <a:gd name="T61" fmla="*/ 2064 h 504"/>
                <a:gd name="T62" fmla="*/ 2219 w 521"/>
                <a:gd name="T63" fmla="*/ 2168 h 504"/>
                <a:gd name="T64" fmla="*/ 2007 w 521"/>
                <a:gd name="T65" fmla="*/ 2576 h 504"/>
                <a:gd name="T66" fmla="*/ 1679 w 521"/>
                <a:gd name="T67" fmla="*/ 2486 h 504"/>
                <a:gd name="T68" fmla="*/ 1494 w 521"/>
                <a:gd name="T69" fmla="*/ 2765 h 504"/>
                <a:gd name="T70" fmla="*/ 1287 w 521"/>
                <a:gd name="T71" fmla="*/ 2810 h 504"/>
                <a:gd name="T72" fmla="*/ 1577 w 521"/>
                <a:gd name="T73" fmla="*/ 2552 h 504"/>
                <a:gd name="T74" fmla="*/ 1856 w 521"/>
                <a:gd name="T75" fmla="*/ 2654 h 504"/>
                <a:gd name="T76" fmla="*/ 2040 w 521"/>
                <a:gd name="T77" fmla="*/ 2314 h 504"/>
                <a:gd name="T78" fmla="*/ 2436 w 521"/>
                <a:gd name="T79" fmla="*/ 2224 h 504"/>
                <a:gd name="T80" fmla="*/ 2462 w 521"/>
                <a:gd name="T81" fmla="*/ 1884 h 504"/>
                <a:gd name="T82" fmla="*/ 2793 w 521"/>
                <a:gd name="T83" fmla="*/ 1672 h 504"/>
                <a:gd name="T84" fmla="*/ 2838 w 521"/>
                <a:gd name="T85" fmla="*/ 1495 h 504"/>
                <a:gd name="T86" fmla="*/ 83 w 521"/>
                <a:gd name="T87" fmla="*/ 2151 h 504"/>
                <a:gd name="T88" fmla="*/ 335 w 521"/>
                <a:gd name="T89" fmla="*/ 2118 h 504"/>
                <a:gd name="T90" fmla="*/ 83 w 521"/>
                <a:gd name="T91" fmla="*/ 2151 h 504"/>
                <a:gd name="T92" fmla="*/ 5 w 521"/>
                <a:gd name="T93" fmla="*/ 1662 h 504"/>
                <a:gd name="T94" fmla="*/ 217 w 521"/>
                <a:gd name="T95" fmla="*/ 1717 h 504"/>
                <a:gd name="T96" fmla="*/ 1561 w 521"/>
                <a:gd name="T97" fmla="*/ 168 h 504"/>
                <a:gd name="T98" fmla="*/ 1471 w 521"/>
                <a:gd name="T99" fmla="*/ 5 h 504"/>
                <a:gd name="T100" fmla="*/ 1561 w 521"/>
                <a:gd name="T101" fmla="*/ 168 h 50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521"/>
                <a:gd name="T154" fmla="*/ 0 h 504"/>
                <a:gd name="T155" fmla="*/ 521 w 521"/>
                <a:gd name="T156" fmla="*/ 504 h 504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521" h="504">
                  <a:moveTo>
                    <a:pt x="442" y="35"/>
                  </a:moveTo>
                  <a:cubicBezTo>
                    <a:pt x="439" y="34"/>
                    <a:pt x="439" y="34"/>
                    <a:pt x="439" y="34"/>
                  </a:cubicBezTo>
                  <a:cubicBezTo>
                    <a:pt x="423" y="73"/>
                    <a:pt x="423" y="73"/>
                    <a:pt x="423" y="73"/>
                  </a:cubicBezTo>
                  <a:cubicBezTo>
                    <a:pt x="425" y="75"/>
                    <a:pt x="425" y="75"/>
                    <a:pt x="425" y="75"/>
                  </a:cubicBezTo>
                  <a:lnTo>
                    <a:pt x="442" y="35"/>
                  </a:lnTo>
                  <a:close/>
                  <a:moveTo>
                    <a:pt x="359" y="36"/>
                  </a:moveTo>
                  <a:cubicBezTo>
                    <a:pt x="357" y="0"/>
                    <a:pt x="357" y="0"/>
                    <a:pt x="357" y="0"/>
                  </a:cubicBezTo>
                  <a:cubicBezTo>
                    <a:pt x="355" y="0"/>
                    <a:pt x="355" y="0"/>
                    <a:pt x="355" y="0"/>
                  </a:cubicBezTo>
                  <a:cubicBezTo>
                    <a:pt x="357" y="35"/>
                    <a:pt x="357" y="35"/>
                    <a:pt x="357" y="35"/>
                  </a:cubicBezTo>
                  <a:lnTo>
                    <a:pt x="359" y="36"/>
                  </a:lnTo>
                  <a:close/>
                  <a:moveTo>
                    <a:pt x="47" y="226"/>
                  </a:moveTo>
                  <a:cubicBezTo>
                    <a:pt x="19" y="204"/>
                    <a:pt x="19" y="204"/>
                    <a:pt x="19" y="204"/>
                  </a:cubicBezTo>
                  <a:cubicBezTo>
                    <a:pt x="19" y="205"/>
                    <a:pt x="19" y="205"/>
                    <a:pt x="19" y="205"/>
                  </a:cubicBezTo>
                  <a:cubicBezTo>
                    <a:pt x="47" y="227"/>
                    <a:pt x="47" y="227"/>
                    <a:pt x="47" y="227"/>
                  </a:cubicBezTo>
                  <a:lnTo>
                    <a:pt x="47" y="226"/>
                  </a:lnTo>
                  <a:close/>
                  <a:moveTo>
                    <a:pt x="481" y="222"/>
                  </a:moveTo>
                  <a:cubicBezTo>
                    <a:pt x="477" y="246"/>
                    <a:pt x="477" y="246"/>
                    <a:pt x="477" y="246"/>
                  </a:cubicBezTo>
                  <a:cubicBezTo>
                    <a:pt x="480" y="248"/>
                    <a:pt x="480" y="248"/>
                    <a:pt x="480" y="248"/>
                  </a:cubicBezTo>
                  <a:cubicBezTo>
                    <a:pt x="484" y="224"/>
                    <a:pt x="484" y="224"/>
                    <a:pt x="484" y="224"/>
                  </a:cubicBezTo>
                  <a:cubicBezTo>
                    <a:pt x="521" y="203"/>
                    <a:pt x="521" y="203"/>
                    <a:pt x="521" y="203"/>
                  </a:cubicBezTo>
                  <a:cubicBezTo>
                    <a:pt x="521" y="171"/>
                    <a:pt x="521" y="171"/>
                    <a:pt x="521" y="171"/>
                  </a:cubicBezTo>
                  <a:cubicBezTo>
                    <a:pt x="518" y="171"/>
                    <a:pt x="518" y="171"/>
                    <a:pt x="518" y="171"/>
                  </a:cubicBezTo>
                  <a:cubicBezTo>
                    <a:pt x="519" y="201"/>
                    <a:pt x="519" y="201"/>
                    <a:pt x="519" y="201"/>
                  </a:cubicBezTo>
                  <a:lnTo>
                    <a:pt x="481" y="222"/>
                  </a:lnTo>
                  <a:close/>
                  <a:moveTo>
                    <a:pt x="178" y="305"/>
                  </a:moveTo>
                  <a:cubicBezTo>
                    <a:pt x="176" y="302"/>
                    <a:pt x="173" y="299"/>
                    <a:pt x="171" y="296"/>
                  </a:cubicBezTo>
                  <a:cubicBezTo>
                    <a:pt x="150" y="261"/>
                    <a:pt x="165" y="210"/>
                    <a:pt x="194" y="184"/>
                  </a:cubicBezTo>
                  <a:cubicBezTo>
                    <a:pt x="214" y="166"/>
                    <a:pt x="245" y="155"/>
                    <a:pt x="272" y="155"/>
                  </a:cubicBezTo>
                  <a:cubicBezTo>
                    <a:pt x="290" y="156"/>
                    <a:pt x="305" y="162"/>
                    <a:pt x="316" y="172"/>
                  </a:cubicBezTo>
                  <a:cubicBezTo>
                    <a:pt x="305" y="161"/>
                    <a:pt x="289" y="153"/>
                    <a:pt x="270" y="153"/>
                  </a:cubicBezTo>
                  <a:cubicBezTo>
                    <a:pt x="242" y="152"/>
                    <a:pt x="212" y="163"/>
                    <a:pt x="191" y="182"/>
                  </a:cubicBezTo>
                  <a:cubicBezTo>
                    <a:pt x="163" y="208"/>
                    <a:pt x="147" y="259"/>
                    <a:pt x="169" y="294"/>
                  </a:cubicBezTo>
                  <a:cubicBezTo>
                    <a:pt x="172" y="298"/>
                    <a:pt x="175" y="302"/>
                    <a:pt x="178" y="305"/>
                  </a:cubicBezTo>
                  <a:close/>
                  <a:moveTo>
                    <a:pt x="477" y="163"/>
                  </a:moveTo>
                  <a:cubicBezTo>
                    <a:pt x="478" y="164"/>
                    <a:pt x="478" y="164"/>
                    <a:pt x="478" y="164"/>
                  </a:cubicBezTo>
                  <a:cubicBezTo>
                    <a:pt x="468" y="132"/>
                    <a:pt x="468" y="132"/>
                    <a:pt x="468" y="132"/>
                  </a:cubicBezTo>
                  <a:cubicBezTo>
                    <a:pt x="496" y="103"/>
                    <a:pt x="496" y="103"/>
                    <a:pt x="496" y="103"/>
                  </a:cubicBezTo>
                  <a:cubicBezTo>
                    <a:pt x="482" y="79"/>
                    <a:pt x="482" y="79"/>
                    <a:pt x="482" y="79"/>
                  </a:cubicBezTo>
                  <a:cubicBezTo>
                    <a:pt x="481" y="79"/>
                    <a:pt x="481" y="79"/>
                    <a:pt x="481" y="79"/>
                  </a:cubicBezTo>
                  <a:cubicBezTo>
                    <a:pt x="493" y="101"/>
                    <a:pt x="493" y="101"/>
                    <a:pt x="493" y="101"/>
                  </a:cubicBezTo>
                  <a:cubicBezTo>
                    <a:pt x="465" y="130"/>
                    <a:pt x="465" y="130"/>
                    <a:pt x="465" y="130"/>
                  </a:cubicBezTo>
                  <a:lnTo>
                    <a:pt x="477" y="163"/>
                  </a:lnTo>
                  <a:close/>
                  <a:moveTo>
                    <a:pt x="181" y="461"/>
                  </a:moveTo>
                  <a:cubicBezTo>
                    <a:pt x="153" y="496"/>
                    <a:pt x="153" y="496"/>
                    <a:pt x="153" y="496"/>
                  </a:cubicBezTo>
                  <a:cubicBezTo>
                    <a:pt x="126" y="488"/>
                    <a:pt x="126" y="488"/>
                    <a:pt x="126" y="488"/>
                  </a:cubicBezTo>
                  <a:cubicBezTo>
                    <a:pt x="126" y="489"/>
                    <a:pt x="126" y="489"/>
                    <a:pt x="126" y="489"/>
                  </a:cubicBezTo>
                  <a:cubicBezTo>
                    <a:pt x="155" y="498"/>
                    <a:pt x="155" y="498"/>
                    <a:pt x="155" y="498"/>
                  </a:cubicBezTo>
                  <a:cubicBezTo>
                    <a:pt x="183" y="463"/>
                    <a:pt x="183" y="463"/>
                    <a:pt x="183" y="463"/>
                  </a:cubicBezTo>
                  <a:cubicBezTo>
                    <a:pt x="218" y="466"/>
                    <a:pt x="218" y="466"/>
                    <a:pt x="218" y="466"/>
                  </a:cubicBezTo>
                  <a:cubicBezTo>
                    <a:pt x="217" y="464"/>
                    <a:pt x="217" y="464"/>
                    <a:pt x="217" y="464"/>
                  </a:cubicBezTo>
                  <a:lnTo>
                    <a:pt x="181" y="461"/>
                  </a:lnTo>
                  <a:close/>
                  <a:moveTo>
                    <a:pt x="126" y="440"/>
                  </a:moveTo>
                  <a:cubicBezTo>
                    <a:pt x="108" y="432"/>
                    <a:pt x="108" y="432"/>
                    <a:pt x="108" y="432"/>
                  </a:cubicBezTo>
                  <a:cubicBezTo>
                    <a:pt x="66" y="455"/>
                    <a:pt x="66" y="455"/>
                    <a:pt x="66" y="455"/>
                  </a:cubicBezTo>
                  <a:cubicBezTo>
                    <a:pt x="68" y="458"/>
                    <a:pt x="68" y="458"/>
                    <a:pt x="68" y="458"/>
                  </a:cubicBezTo>
                  <a:cubicBezTo>
                    <a:pt x="110" y="434"/>
                    <a:pt x="110" y="434"/>
                    <a:pt x="110" y="434"/>
                  </a:cubicBezTo>
                  <a:cubicBezTo>
                    <a:pt x="126" y="441"/>
                    <a:pt x="126" y="441"/>
                    <a:pt x="126" y="441"/>
                  </a:cubicBezTo>
                  <a:lnTo>
                    <a:pt x="126" y="440"/>
                  </a:lnTo>
                  <a:close/>
                  <a:moveTo>
                    <a:pt x="498" y="298"/>
                  </a:moveTo>
                  <a:cubicBezTo>
                    <a:pt x="455" y="308"/>
                    <a:pt x="455" y="308"/>
                    <a:pt x="455" y="308"/>
                  </a:cubicBezTo>
                  <a:cubicBezTo>
                    <a:pt x="440" y="335"/>
                    <a:pt x="440" y="335"/>
                    <a:pt x="440" y="335"/>
                  </a:cubicBezTo>
                  <a:cubicBezTo>
                    <a:pt x="461" y="370"/>
                    <a:pt x="461" y="370"/>
                    <a:pt x="461" y="370"/>
                  </a:cubicBezTo>
                  <a:cubicBezTo>
                    <a:pt x="434" y="397"/>
                    <a:pt x="434" y="397"/>
                    <a:pt x="434" y="397"/>
                  </a:cubicBezTo>
                  <a:cubicBezTo>
                    <a:pt x="398" y="389"/>
                    <a:pt x="398" y="389"/>
                    <a:pt x="398" y="389"/>
                  </a:cubicBezTo>
                  <a:cubicBezTo>
                    <a:pt x="363" y="413"/>
                    <a:pt x="363" y="413"/>
                    <a:pt x="363" y="413"/>
                  </a:cubicBezTo>
                  <a:cubicBezTo>
                    <a:pt x="360" y="462"/>
                    <a:pt x="360" y="462"/>
                    <a:pt x="360" y="462"/>
                  </a:cubicBezTo>
                  <a:cubicBezTo>
                    <a:pt x="331" y="474"/>
                    <a:pt x="331" y="474"/>
                    <a:pt x="331" y="474"/>
                  </a:cubicBezTo>
                  <a:cubicBezTo>
                    <a:pt x="301" y="446"/>
                    <a:pt x="301" y="446"/>
                    <a:pt x="301" y="446"/>
                  </a:cubicBezTo>
                  <a:cubicBezTo>
                    <a:pt x="281" y="456"/>
                    <a:pt x="281" y="456"/>
                    <a:pt x="281" y="456"/>
                  </a:cubicBezTo>
                  <a:cubicBezTo>
                    <a:pt x="268" y="496"/>
                    <a:pt x="268" y="496"/>
                    <a:pt x="268" y="496"/>
                  </a:cubicBezTo>
                  <a:cubicBezTo>
                    <a:pt x="230" y="501"/>
                    <a:pt x="230" y="501"/>
                    <a:pt x="230" y="501"/>
                  </a:cubicBezTo>
                  <a:cubicBezTo>
                    <a:pt x="231" y="504"/>
                    <a:pt x="231" y="504"/>
                    <a:pt x="231" y="504"/>
                  </a:cubicBezTo>
                  <a:cubicBezTo>
                    <a:pt x="270" y="499"/>
                    <a:pt x="270" y="499"/>
                    <a:pt x="270" y="499"/>
                  </a:cubicBezTo>
                  <a:cubicBezTo>
                    <a:pt x="283" y="458"/>
                    <a:pt x="283" y="458"/>
                    <a:pt x="283" y="458"/>
                  </a:cubicBezTo>
                  <a:cubicBezTo>
                    <a:pt x="303" y="449"/>
                    <a:pt x="303" y="449"/>
                    <a:pt x="303" y="449"/>
                  </a:cubicBezTo>
                  <a:cubicBezTo>
                    <a:pt x="333" y="476"/>
                    <a:pt x="333" y="476"/>
                    <a:pt x="333" y="476"/>
                  </a:cubicBezTo>
                  <a:cubicBezTo>
                    <a:pt x="363" y="464"/>
                    <a:pt x="363" y="464"/>
                    <a:pt x="363" y="464"/>
                  </a:cubicBezTo>
                  <a:cubicBezTo>
                    <a:pt x="366" y="415"/>
                    <a:pt x="366" y="415"/>
                    <a:pt x="366" y="415"/>
                  </a:cubicBezTo>
                  <a:cubicBezTo>
                    <a:pt x="400" y="392"/>
                    <a:pt x="400" y="392"/>
                    <a:pt x="400" y="392"/>
                  </a:cubicBezTo>
                  <a:cubicBezTo>
                    <a:pt x="437" y="399"/>
                    <a:pt x="437" y="399"/>
                    <a:pt x="437" y="399"/>
                  </a:cubicBezTo>
                  <a:cubicBezTo>
                    <a:pt x="464" y="372"/>
                    <a:pt x="464" y="372"/>
                    <a:pt x="464" y="372"/>
                  </a:cubicBezTo>
                  <a:cubicBezTo>
                    <a:pt x="442" y="338"/>
                    <a:pt x="442" y="338"/>
                    <a:pt x="442" y="338"/>
                  </a:cubicBezTo>
                  <a:cubicBezTo>
                    <a:pt x="458" y="310"/>
                    <a:pt x="458" y="310"/>
                    <a:pt x="458" y="310"/>
                  </a:cubicBezTo>
                  <a:cubicBezTo>
                    <a:pt x="501" y="300"/>
                    <a:pt x="501" y="300"/>
                    <a:pt x="501" y="300"/>
                  </a:cubicBezTo>
                  <a:cubicBezTo>
                    <a:pt x="512" y="270"/>
                    <a:pt x="512" y="270"/>
                    <a:pt x="512" y="270"/>
                  </a:cubicBezTo>
                  <a:cubicBezTo>
                    <a:pt x="509" y="268"/>
                    <a:pt x="509" y="268"/>
                    <a:pt x="509" y="268"/>
                  </a:cubicBezTo>
                  <a:lnTo>
                    <a:pt x="498" y="298"/>
                  </a:lnTo>
                  <a:close/>
                  <a:moveTo>
                    <a:pt x="15" y="386"/>
                  </a:moveTo>
                  <a:cubicBezTo>
                    <a:pt x="16" y="388"/>
                    <a:pt x="16" y="388"/>
                    <a:pt x="16" y="388"/>
                  </a:cubicBezTo>
                  <a:cubicBezTo>
                    <a:pt x="60" y="380"/>
                    <a:pt x="60" y="380"/>
                    <a:pt x="60" y="380"/>
                  </a:cubicBezTo>
                  <a:cubicBezTo>
                    <a:pt x="58" y="377"/>
                    <a:pt x="58" y="377"/>
                    <a:pt x="58" y="377"/>
                  </a:cubicBezTo>
                  <a:lnTo>
                    <a:pt x="15" y="386"/>
                  </a:lnTo>
                  <a:close/>
                  <a:moveTo>
                    <a:pt x="39" y="306"/>
                  </a:moveTo>
                  <a:cubicBezTo>
                    <a:pt x="1" y="298"/>
                    <a:pt x="1" y="298"/>
                    <a:pt x="1" y="298"/>
                  </a:cubicBezTo>
                  <a:cubicBezTo>
                    <a:pt x="0" y="299"/>
                    <a:pt x="0" y="299"/>
                    <a:pt x="0" y="299"/>
                  </a:cubicBezTo>
                  <a:cubicBezTo>
                    <a:pt x="39" y="308"/>
                    <a:pt x="39" y="308"/>
                    <a:pt x="39" y="308"/>
                  </a:cubicBezTo>
                  <a:lnTo>
                    <a:pt x="39" y="306"/>
                  </a:lnTo>
                  <a:close/>
                  <a:moveTo>
                    <a:pt x="280" y="30"/>
                  </a:moveTo>
                  <a:cubicBezTo>
                    <a:pt x="266" y="1"/>
                    <a:pt x="266" y="1"/>
                    <a:pt x="266" y="1"/>
                  </a:cubicBezTo>
                  <a:cubicBezTo>
                    <a:pt x="264" y="1"/>
                    <a:pt x="264" y="1"/>
                    <a:pt x="264" y="1"/>
                  </a:cubicBezTo>
                  <a:cubicBezTo>
                    <a:pt x="279" y="30"/>
                    <a:pt x="279" y="30"/>
                    <a:pt x="279" y="30"/>
                  </a:cubicBezTo>
                  <a:lnTo>
                    <a:pt x="280" y="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17" name="Freeform 67"/>
            <p:cNvSpPr>
              <a:spLocks/>
            </p:cNvSpPr>
            <p:nvPr/>
          </p:nvSpPr>
          <p:spPr bwMode="auto">
            <a:xfrm>
              <a:off x="2817" y="903"/>
              <a:ext cx="430" cy="387"/>
            </a:xfrm>
            <a:custGeom>
              <a:avLst/>
              <a:gdLst>
                <a:gd name="T0" fmla="*/ 435 w 182"/>
                <a:gd name="T1" fmla="*/ 373 h 164"/>
                <a:gd name="T2" fmla="*/ 877 w 182"/>
                <a:gd name="T3" fmla="*/ 212 h 164"/>
                <a:gd name="T4" fmla="*/ 1016 w 182"/>
                <a:gd name="T5" fmla="*/ 238 h 164"/>
                <a:gd name="T6" fmla="*/ 680 w 182"/>
                <a:gd name="T7" fmla="*/ 0 h 164"/>
                <a:gd name="T8" fmla="*/ 246 w 182"/>
                <a:gd name="T9" fmla="*/ 160 h 164"/>
                <a:gd name="T10" fmla="*/ 118 w 182"/>
                <a:gd name="T11" fmla="*/ 786 h 164"/>
                <a:gd name="T12" fmla="*/ 279 w 182"/>
                <a:gd name="T13" fmla="*/ 913 h 164"/>
                <a:gd name="T14" fmla="*/ 435 w 182"/>
                <a:gd name="T15" fmla="*/ 373 h 1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82"/>
                <a:gd name="T25" fmla="*/ 0 h 164"/>
                <a:gd name="T26" fmla="*/ 182 w 182"/>
                <a:gd name="T27" fmla="*/ 164 h 16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82" h="164">
                  <a:moveTo>
                    <a:pt x="78" y="67"/>
                  </a:moveTo>
                  <a:cubicBezTo>
                    <a:pt x="99" y="48"/>
                    <a:pt x="129" y="37"/>
                    <a:pt x="157" y="38"/>
                  </a:cubicBezTo>
                  <a:cubicBezTo>
                    <a:pt x="166" y="38"/>
                    <a:pt x="175" y="40"/>
                    <a:pt x="182" y="43"/>
                  </a:cubicBezTo>
                  <a:cubicBezTo>
                    <a:pt x="174" y="19"/>
                    <a:pt x="153" y="1"/>
                    <a:pt x="122" y="0"/>
                  </a:cubicBezTo>
                  <a:cubicBezTo>
                    <a:pt x="95" y="0"/>
                    <a:pt x="64" y="11"/>
                    <a:pt x="44" y="29"/>
                  </a:cubicBezTo>
                  <a:cubicBezTo>
                    <a:pt x="15" y="55"/>
                    <a:pt x="0" y="106"/>
                    <a:pt x="21" y="141"/>
                  </a:cubicBezTo>
                  <a:cubicBezTo>
                    <a:pt x="28" y="152"/>
                    <a:pt x="38" y="160"/>
                    <a:pt x="50" y="164"/>
                  </a:cubicBezTo>
                  <a:cubicBezTo>
                    <a:pt x="39" y="131"/>
                    <a:pt x="53" y="90"/>
                    <a:pt x="78" y="67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18" name="Freeform 68"/>
            <p:cNvSpPr>
              <a:spLocks/>
            </p:cNvSpPr>
            <p:nvPr/>
          </p:nvSpPr>
          <p:spPr bwMode="auto">
            <a:xfrm>
              <a:off x="3124" y="528"/>
              <a:ext cx="569" cy="555"/>
            </a:xfrm>
            <a:custGeom>
              <a:avLst/>
              <a:gdLst>
                <a:gd name="T0" fmla="*/ 1343 w 241"/>
                <a:gd name="T1" fmla="*/ 975 h 235"/>
                <a:gd name="T2" fmla="*/ 1110 w 241"/>
                <a:gd name="T3" fmla="*/ 947 h 235"/>
                <a:gd name="T4" fmla="*/ 1048 w 241"/>
                <a:gd name="T5" fmla="*/ 758 h 235"/>
                <a:gd name="T6" fmla="*/ 1204 w 241"/>
                <a:gd name="T7" fmla="*/ 598 h 235"/>
                <a:gd name="T8" fmla="*/ 1126 w 241"/>
                <a:gd name="T9" fmla="*/ 463 h 235"/>
                <a:gd name="T10" fmla="*/ 892 w 241"/>
                <a:gd name="T11" fmla="*/ 520 h 235"/>
                <a:gd name="T12" fmla="*/ 807 w 241"/>
                <a:gd name="T13" fmla="*/ 442 h 235"/>
                <a:gd name="T14" fmla="*/ 902 w 241"/>
                <a:gd name="T15" fmla="*/ 217 h 235"/>
                <a:gd name="T16" fmla="*/ 753 w 241"/>
                <a:gd name="T17" fmla="*/ 139 h 235"/>
                <a:gd name="T18" fmla="*/ 552 w 241"/>
                <a:gd name="T19" fmla="*/ 279 h 235"/>
                <a:gd name="T20" fmla="*/ 442 w 241"/>
                <a:gd name="T21" fmla="*/ 234 h 235"/>
                <a:gd name="T22" fmla="*/ 430 w 241"/>
                <a:gd name="T23" fmla="*/ 21 h 235"/>
                <a:gd name="T24" fmla="*/ 262 w 241"/>
                <a:gd name="T25" fmla="*/ 0 h 235"/>
                <a:gd name="T26" fmla="*/ 262 w 241"/>
                <a:gd name="T27" fmla="*/ 5 h 235"/>
                <a:gd name="T28" fmla="*/ 0 w 241"/>
                <a:gd name="T29" fmla="*/ 893 h 235"/>
                <a:gd name="T30" fmla="*/ 307 w 241"/>
                <a:gd name="T31" fmla="*/ 1311 h 235"/>
                <a:gd name="T32" fmla="*/ 1343 w 241"/>
                <a:gd name="T33" fmla="*/ 987 h 235"/>
                <a:gd name="T34" fmla="*/ 1343 w 241"/>
                <a:gd name="T35" fmla="*/ 975 h 23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41"/>
                <a:gd name="T55" fmla="*/ 0 h 235"/>
                <a:gd name="T56" fmla="*/ 241 w 241"/>
                <a:gd name="T57" fmla="*/ 235 h 23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41" h="235">
                  <a:moveTo>
                    <a:pt x="241" y="175"/>
                  </a:moveTo>
                  <a:cubicBezTo>
                    <a:pt x="199" y="170"/>
                    <a:pt x="199" y="170"/>
                    <a:pt x="199" y="170"/>
                  </a:cubicBezTo>
                  <a:cubicBezTo>
                    <a:pt x="188" y="136"/>
                    <a:pt x="188" y="136"/>
                    <a:pt x="188" y="136"/>
                  </a:cubicBezTo>
                  <a:cubicBezTo>
                    <a:pt x="216" y="107"/>
                    <a:pt x="216" y="107"/>
                    <a:pt x="216" y="107"/>
                  </a:cubicBezTo>
                  <a:cubicBezTo>
                    <a:pt x="202" y="83"/>
                    <a:pt x="202" y="83"/>
                    <a:pt x="202" y="83"/>
                  </a:cubicBezTo>
                  <a:cubicBezTo>
                    <a:pt x="160" y="93"/>
                    <a:pt x="160" y="93"/>
                    <a:pt x="160" y="93"/>
                  </a:cubicBezTo>
                  <a:cubicBezTo>
                    <a:pt x="145" y="79"/>
                    <a:pt x="145" y="79"/>
                    <a:pt x="145" y="79"/>
                  </a:cubicBezTo>
                  <a:cubicBezTo>
                    <a:pt x="162" y="39"/>
                    <a:pt x="162" y="39"/>
                    <a:pt x="162" y="39"/>
                  </a:cubicBezTo>
                  <a:cubicBezTo>
                    <a:pt x="135" y="25"/>
                    <a:pt x="135" y="25"/>
                    <a:pt x="135" y="25"/>
                  </a:cubicBezTo>
                  <a:cubicBezTo>
                    <a:pt x="99" y="50"/>
                    <a:pt x="99" y="50"/>
                    <a:pt x="99" y="50"/>
                  </a:cubicBezTo>
                  <a:cubicBezTo>
                    <a:pt x="79" y="42"/>
                    <a:pt x="79" y="42"/>
                    <a:pt x="79" y="42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39" y="165"/>
                    <a:pt x="60" y="199"/>
                    <a:pt x="55" y="235"/>
                  </a:cubicBezTo>
                  <a:cubicBezTo>
                    <a:pt x="241" y="177"/>
                    <a:pt x="241" y="177"/>
                    <a:pt x="241" y="177"/>
                  </a:cubicBezTo>
                  <a:lnTo>
                    <a:pt x="241" y="175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319" name="AutoShape 69"/>
            <p:cNvSpPr>
              <a:spLocks noChangeArrowheads="1"/>
            </p:cNvSpPr>
            <p:nvPr/>
          </p:nvSpPr>
          <p:spPr bwMode="gray">
            <a:xfrm>
              <a:off x="2862" y="608"/>
              <a:ext cx="528" cy="336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r>
                <a:rPr lang="uk-UA" sz="2500" i="1" dirty="0">
                  <a:solidFill>
                    <a:schemeClr val="bg1"/>
                  </a:solidFill>
                  <a:cs typeface="+mn-ea"/>
                  <a:sym typeface="+mn-lt"/>
                </a:rPr>
                <a:t>40%</a:t>
              </a:r>
              <a:endParaRPr lang="en-US" altLang="zh-CN" sz="2500" i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73" name="Group 163"/>
          <p:cNvGrpSpPr>
            <a:grpSpLocks/>
          </p:cNvGrpSpPr>
          <p:nvPr/>
        </p:nvGrpSpPr>
        <p:grpSpPr bwMode="auto">
          <a:xfrm>
            <a:off x="3305176" y="2886075"/>
            <a:ext cx="2428875" cy="2370138"/>
            <a:chOff x="1152" y="1803"/>
            <a:chExt cx="1530" cy="1493"/>
          </a:xfrm>
        </p:grpSpPr>
        <p:sp>
          <p:nvSpPr>
            <p:cNvPr id="7284" name="Freeform 156"/>
            <p:cNvSpPr>
              <a:spLocks noEditPoints="1"/>
            </p:cNvSpPr>
            <p:nvPr/>
          </p:nvSpPr>
          <p:spPr bwMode="auto">
            <a:xfrm>
              <a:off x="1152" y="1803"/>
              <a:ext cx="1530" cy="1493"/>
            </a:xfrm>
            <a:custGeom>
              <a:avLst/>
              <a:gdLst>
                <a:gd name="T0" fmla="*/ 3612 w 648"/>
                <a:gd name="T1" fmla="*/ 1439 h 632"/>
                <a:gd name="T2" fmla="*/ 3322 w 648"/>
                <a:gd name="T3" fmla="*/ 1176 h 632"/>
                <a:gd name="T4" fmla="*/ 3440 w 648"/>
                <a:gd name="T5" fmla="*/ 742 h 632"/>
                <a:gd name="T6" fmla="*/ 3051 w 648"/>
                <a:gd name="T7" fmla="*/ 647 h 632"/>
                <a:gd name="T8" fmla="*/ 3060 w 648"/>
                <a:gd name="T9" fmla="*/ 274 h 632"/>
                <a:gd name="T10" fmla="*/ 2630 w 648"/>
                <a:gd name="T11" fmla="*/ 345 h 632"/>
                <a:gd name="T12" fmla="*/ 2470 w 648"/>
                <a:gd name="T13" fmla="*/ 28 h 632"/>
                <a:gd name="T14" fmla="*/ 2068 w 648"/>
                <a:gd name="T15" fmla="*/ 246 h 632"/>
                <a:gd name="T16" fmla="*/ 1839 w 648"/>
                <a:gd name="T17" fmla="*/ 33 h 632"/>
                <a:gd name="T18" fmla="*/ 1532 w 648"/>
                <a:gd name="T19" fmla="*/ 340 h 632"/>
                <a:gd name="T20" fmla="*/ 1155 w 648"/>
                <a:gd name="T21" fmla="*/ 291 h 632"/>
                <a:gd name="T22" fmla="*/ 963 w 648"/>
                <a:gd name="T23" fmla="*/ 669 h 632"/>
                <a:gd name="T24" fmla="*/ 619 w 648"/>
                <a:gd name="T25" fmla="*/ 687 h 632"/>
                <a:gd name="T26" fmla="*/ 581 w 648"/>
                <a:gd name="T27" fmla="*/ 1094 h 632"/>
                <a:gd name="T28" fmla="*/ 212 w 648"/>
                <a:gd name="T29" fmla="*/ 1245 h 632"/>
                <a:gd name="T30" fmla="*/ 335 w 648"/>
                <a:gd name="T31" fmla="*/ 1613 h 632"/>
                <a:gd name="T32" fmla="*/ 17 w 648"/>
                <a:gd name="T33" fmla="*/ 1897 h 632"/>
                <a:gd name="T34" fmla="*/ 279 w 648"/>
                <a:gd name="T35" fmla="*/ 2171 h 632"/>
                <a:gd name="T36" fmla="*/ 50 w 648"/>
                <a:gd name="T37" fmla="*/ 2535 h 632"/>
                <a:gd name="T38" fmla="*/ 413 w 648"/>
                <a:gd name="T39" fmla="*/ 2662 h 632"/>
                <a:gd name="T40" fmla="*/ 352 w 648"/>
                <a:gd name="T41" fmla="*/ 3064 h 632"/>
                <a:gd name="T42" fmla="*/ 758 w 648"/>
                <a:gd name="T43" fmla="*/ 3040 h 632"/>
                <a:gd name="T44" fmla="*/ 864 w 648"/>
                <a:gd name="T45" fmla="*/ 3425 h 632"/>
                <a:gd name="T46" fmla="*/ 1266 w 648"/>
                <a:gd name="T47" fmla="*/ 3243 h 632"/>
                <a:gd name="T48" fmla="*/ 1601 w 648"/>
                <a:gd name="T49" fmla="*/ 3527 h 632"/>
                <a:gd name="T50" fmla="*/ 1962 w 648"/>
                <a:gd name="T51" fmla="*/ 3208 h 632"/>
                <a:gd name="T52" fmla="*/ 2307 w 648"/>
                <a:gd name="T53" fmla="*/ 3338 h 632"/>
                <a:gd name="T54" fmla="*/ 2531 w 648"/>
                <a:gd name="T55" fmla="*/ 2913 h 632"/>
                <a:gd name="T56" fmla="*/ 3027 w 648"/>
                <a:gd name="T57" fmla="*/ 2802 h 632"/>
                <a:gd name="T58" fmla="*/ 3067 w 648"/>
                <a:gd name="T59" fmla="*/ 2372 h 632"/>
                <a:gd name="T60" fmla="*/ 3473 w 648"/>
                <a:gd name="T61" fmla="*/ 2114 h 632"/>
                <a:gd name="T62" fmla="*/ 3322 w 648"/>
                <a:gd name="T63" fmla="*/ 1758 h 632"/>
                <a:gd name="T64" fmla="*/ 2302 w 648"/>
                <a:gd name="T65" fmla="*/ 1708 h 632"/>
                <a:gd name="T66" fmla="*/ 1556 w 648"/>
                <a:gd name="T67" fmla="*/ 2282 h 632"/>
                <a:gd name="T68" fmla="*/ 1339 w 648"/>
                <a:gd name="T69" fmla="*/ 1306 h 632"/>
                <a:gd name="T70" fmla="*/ 2302 w 648"/>
                <a:gd name="T71" fmla="*/ 1708 h 63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8"/>
                <a:gd name="T109" fmla="*/ 0 h 632"/>
                <a:gd name="T110" fmla="*/ 648 w 648"/>
                <a:gd name="T111" fmla="*/ 632 h 63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8" h="632">
                  <a:moveTo>
                    <a:pt x="601" y="284"/>
                  </a:moveTo>
                  <a:cubicBezTo>
                    <a:pt x="648" y="258"/>
                    <a:pt x="648" y="258"/>
                    <a:pt x="648" y="258"/>
                  </a:cubicBezTo>
                  <a:cubicBezTo>
                    <a:pt x="648" y="218"/>
                    <a:pt x="648" y="218"/>
                    <a:pt x="648" y="218"/>
                  </a:cubicBezTo>
                  <a:cubicBezTo>
                    <a:pt x="596" y="211"/>
                    <a:pt x="596" y="211"/>
                    <a:pt x="596" y="211"/>
                  </a:cubicBezTo>
                  <a:cubicBezTo>
                    <a:pt x="582" y="169"/>
                    <a:pt x="582" y="169"/>
                    <a:pt x="582" y="169"/>
                  </a:cubicBezTo>
                  <a:cubicBezTo>
                    <a:pt x="617" y="133"/>
                    <a:pt x="617" y="133"/>
                    <a:pt x="617" y="133"/>
                  </a:cubicBezTo>
                  <a:cubicBezTo>
                    <a:pt x="600" y="103"/>
                    <a:pt x="600" y="103"/>
                    <a:pt x="600" y="103"/>
                  </a:cubicBezTo>
                  <a:cubicBezTo>
                    <a:pt x="547" y="116"/>
                    <a:pt x="547" y="116"/>
                    <a:pt x="547" y="116"/>
                  </a:cubicBezTo>
                  <a:cubicBezTo>
                    <a:pt x="529" y="99"/>
                    <a:pt x="529" y="99"/>
                    <a:pt x="529" y="99"/>
                  </a:cubicBezTo>
                  <a:cubicBezTo>
                    <a:pt x="549" y="49"/>
                    <a:pt x="549" y="49"/>
                    <a:pt x="549" y="49"/>
                  </a:cubicBezTo>
                  <a:cubicBezTo>
                    <a:pt x="516" y="31"/>
                    <a:pt x="516" y="31"/>
                    <a:pt x="516" y="31"/>
                  </a:cubicBezTo>
                  <a:cubicBezTo>
                    <a:pt x="472" y="62"/>
                    <a:pt x="472" y="62"/>
                    <a:pt x="472" y="62"/>
                  </a:cubicBezTo>
                  <a:cubicBezTo>
                    <a:pt x="446" y="52"/>
                    <a:pt x="446" y="52"/>
                    <a:pt x="446" y="52"/>
                  </a:cubicBezTo>
                  <a:cubicBezTo>
                    <a:pt x="443" y="5"/>
                    <a:pt x="443" y="5"/>
                    <a:pt x="443" y="5"/>
                  </a:cubicBezTo>
                  <a:cubicBezTo>
                    <a:pt x="407" y="0"/>
                    <a:pt x="407" y="0"/>
                    <a:pt x="407" y="0"/>
                  </a:cubicBezTo>
                  <a:cubicBezTo>
                    <a:pt x="371" y="44"/>
                    <a:pt x="371" y="44"/>
                    <a:pt x="371" y="44"/>
                  </a:cubicBezTo>
                  <a:cubicBezTo>
                    <a:pt x="349" y="45"/>
                    <a:pt x="349" y="45"/>
                    <a:pt x="349" y="45"/>
                  </a:cubicBezTo>
                  <a:cubicBezTo>
                    <a:pt x="330" y="6"/>
                    <a:pt x="330" y="6"/>
                    <a:pt x="330" y="6"/>
                  </a:cubicBezTo>
                  <a:cubicBezTo>
                    <a:pt x="292" y="15"/>
                    <a:pt x="292" y="15"/>
                    <a:pt x="292" y="15"/>
                  </a:cubicBezTo>
                  <a:cubicBezTo>
                    <a:pt x="275" y="61"/>
                    <a:pt x="275" y="61"/>
                    <a:pt x="275" y="61"/>
                  </a:cubicBezTo>
                  <a:cubicBezTo>
                    <a:pt x="242" y="77"/>
                    <a:pt x="242" y="77"/>
                    <a:pt x="242" y="77"/>
                  </a:cubicBezTo>
                  <a:cubicBezTo>
                    <a:pt x="207" y="52"/>
                    <a:pt x="207" y="52"/>
                    <a:pt x="207" y="52"/>
                  </a:cubicBezTo>
                  <a:cubicBezTo>
                    <a:pt x="176" y="74"/>
                    <a:pt x="176" y="74"/>
                    <a:pt x="176" y="74"/>
                  </a:cubicBezTo>
                  <a:cubicBezTo>
                    <a:pt x="173" y="120"/>
                    <a:pt x="173" y="120"/>
                    <a:pt x="173" y="120"/>
                  </a:cubicBezTo>
                  <a:cubicBezTo>
                    <a:pt x="159" y="132"/>
                    <a:pt x="159" y="132"/>
                    <a:pt x="159" y="132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86" y="152"/>
                    <a:pt x="86" y="152"/>
                    <a:pt x="86" y="152"/>
                  </a:cubicBezTo>
                  <a:cubicBezTo>
                    <a:pt x="104" y="196"/>
                    <a:pt x="104" y="196"/>
                    <a:pt x="104" y="196"/>
                  </a:cubicBezTo>
                  <a:cubicBezTo>
                    <a:pt x="93" y="214"/>
                    <a:pt x="93" y="214"/>
                    <a:pt x="93" y="214"/>
                  </a:cubicBezTo>
                  <a:cubicBezTo>
                    <a:pt x="38" y="223"/>
                    <a:pt x="38" y="223"/>
                    <a:pt x="38" y="223"/>
                  </a:cubicBezTo>
                  <a:cubicBezTo>
                    <a:pt x="23" y="260"/>
                    <a:pt x="23" y="260"/>
                    <a:pt x="23" y="260"/>
                  </a:cubicBezTo>
                  <a:cubicBezTo>
                    <a:pt x="60" y="289"/>
                    <a:pt x="60" y="289"/>
                    <a:pt x="60" y="289"/>
                  </a:cubicBezTo>
                  <a:cubicBezTo>
                    <a:pt x="55" y="310"/>
                    <a:pt x="55" y="310"/>
                    <a:pt x="55" y="310"/>
                  </a:cubicBezTo>
                  <a:cubicBezTo>
                    <a:pt x="3" y="340"/>
                    <a:pt x="3" y="340"/>
                    <a:pt x="3" y="340"/>
                  </a:cubicBezTo>
                  <a:cubicBezTo>
                    <a:pt x="0" y="378"/>
                    <a:pt x="0" y="378"/>
                    <a:pt x="0" y="378"/>
                  </a:cubicBezTo>
                  <a:cubicBezTo>
                    <a:pt x="50" y="389"/>
                    <a:pt x="50" y="389"/>
                    <a:pt x="50" y="389"/>
                  </a:cubicBezTo>
                  <a:cubicBezTo>
                    <a:pt x="51" y="409"/>
                    <a:pt x="51" y="409"/>
                    <a:pt x="51" y="409"/>
                  </a:cubicBezTo>
                  <a:cubicBezTo>
                    <a:pt x="9" y="454"/>
                    <a:pt x="9" y="454"/>
                    <a:pt x="9" y="454"/>
                  </a:cubicBezTo>
                  <a:cubicBezTo>
                    <a:pt x="18" y="488"/>
                    <a:pt x="18" y="488"/>
                    <a:pt x="18" y="488"/>
                  </a:cubicBezTo>
                  <a:cubicBezTo>
                    <a:pt x="74" y="477"/>
                    <a:pt x="74" y="477"/>
                    <a:pt x="74" y="477"/>
                  </a:cubicBezTo>
                  <a:cubicBezTo>
                    <a:pt x="87" y="496"/>
                    <a:pt x="87" y="496"/>
                    <a:pt x="87" y="496"/>
                  </a:cubicBezTo>
                  <a:cubicBezTo>
                    <a:pt x="63" y="549"/>
                    <a:pt x="63" y="549"/>
                    <a:pt x="63" y="549"/>
                  </a:cubicBezTo>
                  <a:cubicBezTo>
                    <a:pt x="83" y="575"/>
                    <a:pt x="83" y="575"/>
                    <a:pt x="83" y="575"/>
                  </a:cubicBezTo>
                  <a:cubicBezTo>
                    <a:pt x="136" y="545"/>
                    <a:pt x="136" y="545"/>
                    <a:pt x="136" y="545"/>
                  </a:cubicBezTo>
                  <a:cubicBezTo>
                    <a:pt x="158" y="556"/>
                    <a:pt x="158" y="556"/>
                    <a:pt x="158" y="556"/>
                  </a:cubicBezTo>
                  <a:cubicBezTo>
                    <a:pt x="155" y="614"/>
                    <a:pt x="155" y="614"/>
                    <a:pt x="155" y="614"/>
                  </a:cubicBezTo>
                  <a:cubicBezTo>
                    <a:pt x="192" y="625"/>
                    <a:pt x="192" y="625"/>
                    <a:pt x="192" y="625"/>
                  </a:cubicBezTo>
                  <a:cubicBezTo>
                    <a:pt x="227" y="581"/>
                    <a:pt x="227" y="581"/>
                    <a:pt x="227" y="581"/>
                  </a:cubicBezTo>
                  <a:cubicBezTo>
                    <a:pt x="273" y="586"/>
                    <a:pt x="273" y="586"/>
                    <a:pt x="273" y="586"/>
                  </a:cubicBezTo>
                  <a:cubicBezTo>
                    <a:pt x="287" y="632"/>
                    <a:pt x="287" y="632"/>
                    <a:pt x="287" y="632"/>
                  </a:cubicBezTo>
                  <a:cubicBezTo>
                    <a:pt x="336" y="626"/>
                    <a:pt x="336" y="626"/>
                    <a:pt x="336" y="626"/>
                  </a:cubicBezTo>
                  <a:cubicBezTo>
                    <a:pt x="352" y="575"/>
                    <a:pt x="352" y="575"/>
                    <a:pt x="352" y="575"/>
                  </a:cubicBezTo>
                  <a:cubicBezTo>
                    <a:pt x="377" y="564"/>
                    <a:pt x="377" y="564"/>
                    <a:pt x="377" y="564"/>
                  </a:cubicBezTo>
                  <a:cubicBezTo>
                    <a:pt x="414" y="598"/>
                    <a:pt x="414" y="598"/>
                    <a:pt x="414" y="598"/>
                  </a:cubicBezTo>
                  <a:cubicBezTo>
                    <a:pt x="451" y="582"/>
                    <a:pt x="451" y="582"/>
                    <a:pt x="451" y="582"/>
                  </a:cubicBezTo>
                  <a:cubicBezTo>
                    <a:pt x="454" y="522"/>
                    <a:pt x="454" y="522"/>
                    <a:pt x="454" y="522"/>
                  </a:cubicBezTo>
                  <a:cubicBezTo>
                    <a:pt x="498" y="492"/>
                    <a:pt x="498" y="492"/>
                    <a:pt x="498" y="492"/>
                  </a:cubicBezTo>
                  <a:cubicBezTo>
                    <a:pt x="543" y="502"/>
                    <a:pt x="543" y="502"/>
                    <a:pt x="543" y="502"/>
                  </a:cubicBezTo>
                  <a:cubicBezTo>
                    <a:pt x="577" y="468"/>
                    <a:pt x="577" y="468"/>
                    <a:pt x="577" y="468"/>
                  </a:cubicBezTo>
                  <a:cubicBezTo>
                    <a:pt x="550" y="425"/>
                    <a:pt x="550" y="425"/>
                    <a:pt x="550" y="425"/>
                  </a:cubicBezTo>
                  <a:cubicBezTo>
                    <a:pt x="569" y="391"/>
                    <a:pt x="569" y="391"/>
                    <a:pt x="569" y="391"/>
                  </a:cubicBezTo>
                  <a:cubicBezTo>
                    <a:pt x="623" y="379"/>
                    <a:pt x="623" y="379"/>
                    <a:pt x="623" y="379"/>
                  </a:cubicBezTo>
                  <a:cubicBezTo>
                    <a:pt x="636" y="341"/>
                    <a:pt x="636" y="341"/>
                    <a:pt x="636" y="341"/>
                  </a:cubicBezTo>
                  <a:cubicBezTo>
                    <a:pt x="596" y="315"/>
                    <a:pt x="596" y="315"/>
                    <a:pt x="596" y="315"/>
                  </a:cubicBezTo>
                  <a:lnTo>
                    <a:pt x="601" y="284"/>
                  </a:lnTo>
                  <a:close/>
                  <a:moveTo>
                    <a:pt x="413" y="306"/>
                  </a:moveTo>
                  <a:cubicBezTo>
                    <a:pt x="406" y="329"/>
                    <a:pt x="392" y="354"/>
                    <a:pt x="374" y="371"/>
                  </a:cubicBezTo>
                  <a:cubicBezTo>
                    <a:pt x="349" y="394"/>
                    <a:pt x="314" y="410"/>
                    <a:pt x="279" y="409"/>
                  </a:cubicBezTo>
                  <a:cubicBezTo>
                    <a:pt x="252" y="408"/>
                    <a:pt x="227" y="397"/>
                    <a:pt x="213" y="373"/>
                  </a:cubicBezTo>
                  <a:cubicBezTo>
                    <a:pt x="186" y="330"/>
                    <a:pt x="204" y="267"/>
                    <a:pt x="240" y="234"/>
                  </a:cubicBezTo>
                  <a:cubicBezTo>
                    <a:pt x="266" y="211"/>
                    <a:pt x="304" y="197"/>
                    <a:pt x="338" y="198"/>
                  </a:cubicBezTo>
                  <a:cubicBezTo>
                    <a:pt x="398" y="199"/>
                    <a:pt x="428" y="254"/>
                    <a:pt x="413" y="30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tx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85" name="AutoShape 158"/>
            <p:cNvSpPr>
              <a:spLocks noChangeArrowheads="1"/>
            </p:cNvSpPr>
            <p:nvPr/>
          </p:nvSpPr>
          <p:spPr bwMode="gray">
            <a:xfrm>
              <a:off x="1764" y="1953"/>
              <a:ext cx="528" cy="336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r>
                <a:rPr lang="uk-UA" sz="3300" i="1" dirty="0">
                  <a:solidFill>
                    <a:schemeClr val="bg1"/>
                  </a:solidFill>
                  <a:cs typeface="+mn-ea"/>
                  <a:sym typeface="+mn-lt"/>
                </a:rPr>
                <a:t>90%</a:t>
              </a:r>
              <a:endParaRPr lang="en-US" altLang="zh-CN" sz="3300" i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286" name="Freeform 157"/>
            <p:cNvSpPr>
              <a:spLocks/>
            </p:cNvSpPr>
            <p:nvPr/>
          </p:nvSpPr>
          <p:spPr bwMode="auto">
            <a:xfrm>
              <a:off x="1152" y="2094"/>
              <a:ext cx="722" cy="1193"/>
            </a:xfrm>
            <a:custGeom>
              <a:avLst/>
              <a:gdLst>
                <a:gd name="T0" fmla="*/ 1704 w 306"/>
                <a:gd name="T1" fmla="*/ 1580 h 505"/>
                <a:gd name="T2" fmla="*/ 1553 w 306"/>
                <a:gd name="T3" fmla="*/ 1597 h 505"/>
                <a:gd name="T4" fmla="*/ 1187 w 306"/>
                <a:gd name="T5" fmla="*/ 1396 h 505"/>
                <a:gd name="T6" fmla="*/ 1298 w 306"/>
                <a:gd name="T7" fmla="*/ 664 h 505"/>
                <a:gd name="T8" fmla="*/ 630 w 306"/>
                <a:gd name="T9" fmla="*/ 0 h 505"/>
                <a:gd name="T10" fmla="*/ 618 w 306"/>
                <a:gd name="T11" fmla="*/ 0 h 505"/>
                <a:gd name="T12" fmla="*/ 479 w 306"/>
                <a:gd name="T13" fmla="*/ 163 h 505"/>
                <a:gd name="T14" fmla="*/ 578 w 306"/>
                <a:gd name="T15" fmla="*/ 406 h 505"/>
                <a:gd name="T16" fmla="*/ 517 w 306"/>
                <a:gd name="T17" fmla="*/ 508 h 505"/>
                <a:gd name="T18" fmla="*/ 212 w 306"/>
                <a:gd name="T19" fmla="*/ 558 h 505"/>
                <a:gd name="T20" fmla="*/ 127 w 306"/>
                <a:gd name="T21" fmla="*/ 765 h 505"/>
                <a:gd name="T22" fmla="*/ 335 w 306"/>
                <a:gd name="T23" fmla="*/ 926 h 505"/>
                <a:gd name="T24" fmla="*/ 307 w 306"/>
                <a:gd name="T25" fmla="*/ 1044 h 505"/>
                <a:gd name="T26" fmla="*/ 17 w 306"/>
                <a:gd name="T27" fmla="*/ 1212 h 505"/>
                <a:gd name="T28" fmla="*/ 0 w 306"/>
                <a:gd name="T29" fmla="*/ 1422 h 505"/>
                <a:gd name="T30" fmla="*/ 278 w 306"/>
                <a:gd name="T31" fmla="*/ 1484 h 505"/>
                <a:gd name="T32" fmla="*/ 283 w 306"/>
                <a:gd name="T33" fmla="*/ 1597 h 505"/>
                <a:gd name="T34" fmla="*/ 50 w 306"/>
                <a:gd name="T35" fmla="*/ 1847 h 505"/>
                <a:gd name="T36" fmla="*/ 99 w 306"/>
                <a:gd name="T37" fmla="*/ 2036 h 505"/>
                <a:gd name="T38" fmla="*/ 413 w 306"/>
                <a:gd name="T39" fmla="*/ 1975 h 505"/>
                <a:gd name="T40" fmla="*/ 484 w 306"/>
                <a:gd name="T41" fmla="*/ 2081 h 505"/>
                <a:gd name="T42" fmla="*/ 352 w 306"/>
                <a:gd name="T43" fmla="*/ 2377 h 505"/>
                <a:gd name="T44" fmla="*/ 462 w 306"/>
                <a:gd name="T45" fmla="*/ 2523 h 505"/>
                <a:gd name="T46" fmla="*/ 757 w 306"/>
                <a:gd name="T47" fmla="*/ 2355 h 505"/>
                <a:gd name="T48" fmla="*/ 880 w 306"/>
                <a:gd name="T49" fmla="*/ 2417 h 505"/>
                <a:gd name="T50" fmla="*/ 864 w 306"/>
                <a:gd name="T51" fmla="*/ 2740 h 505"/>
                <a:gd name="T52" fmla="*/ 1069 w 306"/>
                <a:gd name="T53" fmla="*/ 2802 h 505"/>
                <a:gd name="T54" fmla="*/ 1265 w 306"/>
                <a:gd name="T55" fmla="*/ 2556 h 505"/>
                <a:gd name="T56" fmla="*/ 1520 w 306"/>
                <a:gd name="T57" fmla="*/ 2584 h 505"/>
                <a:gd name="T58" fmla="*/ 1593 w 306"/>
                <a:gd name="T59" fmla="*/ 2818 h 505"/>
                <a:gd name="T60" fmla="*/ 1704 w 306"/>
                <a:gd name="T61" fmla="*/ 1580 h 50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06"/>
                <a:gd name="T94" fmla="*/ 0 h 505"/>
                <a:gd name="T95" fmla="*/ 306 w 306"/>
                <a:gd name="T96" fmla="*/ 505 h 50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06" h="505">
                  <a:moveTo>
                    <a:pt x="306" y="283"/>
                  </a:moveTo>
                  <a:cubicBezTo>
                    <a:pt x="298" y="285"/>
                    <a:pt x="288" y="286"/>
                    <a:pt x="279" y="286"/>
                  </a:cubicBezTo>
                  <a:cubicBezTo>
                    <a:pt x="252" y="285"/>
                    <a:pt x="227" y="274"/>
                    <a:pt x="213" y="250"/>
                  </a:cubicBezTo>
                  <a:cubicBezTo>
                    <a:pt x="187" y="210"/>
                    <a:pt x="202" y="153"/>
                    <a:pt x="233" y="119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86" y="29"/>
                    <a:pt x="86" y="29"/>
                    <a:pt x="86" y="29"/>
                  </a:cubicBezTo>
                  <a:cubicBezTo>
                    <a:pt x="104" y="73"/>
                    <a:pt x="104" y="73"/>
                    <a:pt x="104" y="73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37"/>
                    <a:pt x="23" y="137"/>
                    <a:pt x="23" y="137"/>
                  </a:cubicBezTo>
                  <a:cubicBezTo>
                    <a:pt x="60" y="166"/>
                    <a:pt x="60" y="166"/>
                    <a:pt x="60" y="166"/>
                  </a:cubicBezTo>
                  <a:cubicBezTo>
                    <a:pt x="55" y="187"/>
                    <a:pt x="55" y="187"/>
                    <a:pt x="55" y="187"/>
                  </a:cubicBezTo>
                  <a:cubicBezTo>
                    <a:pt x="3" y="217"/>
                    <a:pt x="3" y="217"/>
                    <a:pt x="3" y="217"/>
                  </a:cubicBezTo>
                  <a:cubicBezTo>
                    <a:pt x="0" y="255"/>
                    <a:pt x="0" y="255"/>
                    <a:pt x="0" y="255"/>
                  </a:cubicBezTo>
                  <a:cubicBezTo>
                    <a:pt x="50" y="266"/>
                    <a:pt x="50" y="266"/>
                    <a:pt x="50" y="266"/>
                  </a:cubicBezTo>
                  <a:cubicBezTo>
                    <a:pt x="51" y="286"/>
                    <a:pt x="51" y="286"/>
                    <a:pt x="51" y="286"/>
                  </a:cubicBezTo>
                  <a:cubicBezTo>
                    <a:pt x="9" y="331"/>
                    <a:pt x="9" y="331"/>
                    <a:pt x="9" y="331"/>
                  </a:cubicBezTo>
                  <a:cubicBezTo>
                    <a:pt x="18" y="365"/>
                    <a:pt x="18" y="365"/>
                    <a:pt x="18" y="365"/>
                  </a:cubicBezTo>
                  <a:cubicBezTo>
                    <a:pt x="74" y="354"/>
                    <a:pt x="74" y="354"/>
                    <a:pt x="74" y="354"/>
                  </a:cubicBezTo>
                  <a:cubicBezTo>
                    <a:pt x="87" y="373"/>
                    <a:pt x="87" y="373"/>
                    <a:pt x="87" y="373"/>
                  </a:cubicBezTo>
                  <a:cubicBezTo>
                    <a:pt x="63" y="426"/>
                    <a:pt x="63" y="426"/>
                    <a:pt x="63" y="426"/>
                  </a:cubicBezTo>
                  <a:cubicBezTo>
                    <a:pt x="83" y="452"/>
                    <a:pt x="83" y="452"/>
                    <a:pt x="83" y="452"/>
                  </a:cubicBezTo>
                  <a:cubicBezTo>
                    <a:pt x="136" y="422"/>
                    <a:pt x="136" y="422"/>
                    <a:pt x="136" y="422"/>
                  </a:cubicBezTo>
                  <a:cubicBezTo>
                    <a:pt x="158" y="433"/>
                    <a:pt x="158" y="433"/>
                    <a:pt x="158" y="433"/>
                  </a:cubicBezTo>
                  <a:cubicBezTo>
                    <a:pt x="155" y="491"/>
                    <a:pt x="155" y="491"/>
                    <a:pt x="155" y="491"/>
                  </a:cubicBezTo>
                  <a:cubicBezTo>
                    <a:pt x="192" y="502"/>
                    <a:pt x="192" y="502"/>
                    <a:pt x="192" y="502"/>
                  </a:cubicBezTo>
                  <a:cubicBezTo>
                    <a:pt x="227" y="458"/>
                    <a:pt x="227" y="458"/>
                    <a:pt x="227" y="458"/>
                  </a:cubicBezTo>
                  <a:cubicBezTo>
                    <a:pt x="273" y="463"/>
                    <a:pt x="273" y="463"/>
                    <a:pt x="273" y="463"/>
                  </a:cubicBezTo>
                  <a:cubicBezTo>
                    <a:pt x="286" y="505"/>
                    <a:pt x="286" y="505"/>
                    <a:pt x="286" y="505"/>
                  </a:cubicBezTo>
                  <a:lnTo>
                    <a:pt x="306" y="283"/>
                  </a:lnTo>
                  <a:close/>
                </a:path>
              </a:pathLst>
            </a:custGeom>
            <a:gradFill rotWithShape="1">
              <a:gsLst>
                <a:gs pos="0">
                  <a:schemeClr val="tx1"/>
                </a:gs>
                <a:gs pos="100000">
                  <a:schemeClr val="bg2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</p:grpSp>
      <p:grpSp>
        <p:nvGrpSpPr>
          <p:cNvPr id="7174" name="Group 166"/>
          <p:cNvGrpSpPr>
            <a:grpSpLocks/>
          </p:cNvGrpSpPr>
          <p:nvPr/>
        </p:nvGrpSpPr>
        <p:grpSpPr bwMode="auto">
          <a:xfrm>
            <a:off x="7339013" y="2527300"/>
            <a:ext cx="1122362" cy="1125538"/>
            <a:chOff x="3663" y="1592"/>
            <a:chExt cx="707" cy="709"/>
          </a:xfrm>
        </p:grpSpPr>
        <p:sp>
          <p:nvSpPr>
            <p:cNvPr id="7251" name="Freeform 71"/>
            <p:cNvSpPr>
              <a:spLocks/>
            </p:cNvSpPr>
            <p:nvPr/>
          </p:nvSpPr>
          <p:spPr bwMode="auto">
            <a:xfrm>
              <a:off x="3663" y="2005"/>
              <a:ext cx="111" cy="55"/>
            </a:xfrm>
            <a:custGeom>
              <a:avLst/>
              <a:gdLst>
                <a:gd name="T0" fmla="*/ 0 w 111"/>
                <a:gd name="T1" fmla="*/ 0 h 55"/>
                <a:gd name="T2" fmla="*/ 52 w 111"/>
                <a:gd name="T3" fmla="*/ 12 h 55"/>
                <a:gd name="T4" fmla="*/ 111 w 111"/>
                <a:gd name="T5" fmla="*/ 55 h 55"/>
                <a:gd name="T6" fmla="*/ 62 w 111"/>
                <a:gd name="T7" fmla="*/ 43 h 55"/>
                <a:gd name="T8" fmla="*/ 0 w 111"/>
                <a:gd name="T9" fmla="*/ 0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55"/>
                <a:gd name="T17" fmla="*/ 111 w 111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55">
                  <a:moveTo>
                    <a:pt x="0" y="0"/>
                  </a:moveTo>
                  <a:lnTo>
                    <a:pt x="52" y="12"/>
                  </a:lnTo>
                  <a:lnTo>
                    <a:pt x="111" y="55"/>
                  </a:lnTo>
                  <a:lnTo>
                    <a:pt x="62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52" name="Freeform 72"/>
            <p:cNvSpPr>
              <a:spLocks/>
            </p:cNvSpPr>
            <p:nvPr/>
          </p:nvSpPr>
          <p:spPr bwMode="auto">
            <a:xfrm>
              <a:off x="3683" y="2108"/>
              <a:ext cx="118" cy="49"/>
            </a:xfrm>
            <a:custGeom>
              <a:avLst/>
              <a:gdLst>
                <a:gd name="T0" fmla="*/ 0 w 118"/>
                <a:gd name="T1" fmla="*/ 12 h 49"/>
                <a:gd name="T2" fmla="*/ 57 w 118"/>
                <a:gd name="T3" fmla="*/ 0 h 49"/>
                <a:gd name="T4" fmla="*/ 118 w 118"/>
                <a:gd name="T5" fmla="*/ 40 h 49"/>
                <a:gd name="T6" fmla="*/ 61 w 118"/>
                <a:gd name="T7" fmla="*/ 49 h 49"/>
                <a:gd name="T8" fmla="*/ 0 w 118"/>
                <a:gd name="T9" fmla="*/ 12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8"/>
                <a:gd name="T16" fmla="*/ 0 h 49"/>
                <a:gd name="T17" fmla="*/ 118 w 118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8" h="49">
                  <a:moveTo>
                    <a:pt x="0" y="12"/>
                  </a:moveTo>
                  <a:lnTo>
                    <a:pt x="57" y="0"/>
                  </a:lnTo>
                  <a:lnTo>
                    <a:pt x="118" y="40"/>
                  </a:lnTo>
                  <a:lnTo>
                    <a:pt x="61" y="49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53" name="Freeform 73"/>
            <p:cNvSpPr>
              <a:spLocks/>
            </p:cNvSpPr>
            <p:nvPr/>
          </p:nvSpPr>
          <p:spPr bwMode="auto">
            <a:xfrm>
              <a:off x="3749" y="2179"/>
              <a:ext cx="114" cy="66"/>
            </a:xfrm>
            <a:custGeom>
              <a:avLst/>
              <a:gdLst>
                <a:gd name="T0" fmla="*/ 0 w 114"/>
                <a:gd name="T1" fmla="*/ 30 h 66"/>
                <a:gd name="T2" fmla="*/ 55 w 114"/>
                <a:gd name="T3" fmla="*/ 0 h 66"/>
                <a:gd name="T4" fmla="*/ 114 w 114"/>
                <a:gd name="T5" fmla="*/ 37 h 66"/>
                <a:gd name="T6" fmla="*/ 62 w 114"/>
                <a:gd name="T7" fmla="*/ 66 h 66"/>
                <a:gd name="T8" fmla="*/ 0 w 114"/>
                <a:gd name="T9" fmla="*/ 30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"/>
                <a:gd name="T16" fmla="*/ 0 h 66"/>
                <a:gd name="T17" fmla="*/ 114 w 114"/>
                <a:gd name="T18" fmla="*/ 66 h 6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" h="66">
                  <a:moveTo>
                    <a:pt x="0" y="30"/>
                  </a:moveTo>
                  <a:lnTo>
                    <a:pt x="55" y="0"/>
                  </a:lnTo>
                  <a:lnTo>
                    <a:pt x="114" y="37"/>
                  </a:lnTo>
                  <a:lnTo>
                    <a:pt x="62" y="66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54" name="Freeform 74"/>
            <p:cNvSpPr>
              <a:spLocks/>
            </p:cNvSpPr>
            <p:nvPr/>
          </p:nvSpPr>
          <p:spPr bwMode="auto">
            <a:xfrm>
              <a:off x="3804" y="2179"/>
              <a:ext cx="82" cy="47"/>
            </a:xfrm>
            <a:custGeom>
              <a:avLst/>
              <a:gdLst>
                <a:gd name="T0" fmla="*/ 0 w 82"/>
                <a:gd name="T1" fmla="*/ 0 h 47"/>
                <a:gd name="T2" fmla="*/ 23 w 82"/>
                <a:gd name="T3" fmla="*/ 9 h 47"/>
                <a:gd name="T4" fmla="*/ 82 w 82"/>
                <a:gd name="T5" fmla="*/ 47 h 47"/>
                <a:gd name="T6" fmla="*/ 59 w 82"/>
                <a:gd name="T7" fmla="*/ 37 h 47"/>
                <a:gd name="T8" fmla="*/ 0 w 82"/>
                <a:gd name="T9" fmla="*/ 0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2"/>
                <a:gd name="T16" fmla="*/ 0 h 47"/>
                <a:gd name="T17" fmla="*/ 82 w 82"/>
                <a:gd name="T18" fmla="*/ 47 h 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2" h="47">
                  <a:moveTo>
                    <a:pt x="0" y="0"/>
                  </a:moveTo>
                  <a:lnTo>
                    <a:pt x="23" y="9"/>
                  </a:lnTo>
                  <a:lnTo>
                    <a:pt x="82" y="47"/>
                  </a:lnTo>
                  <a:lnTo>
                    <a:pt x="59" y="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55" name="Freeform 75"/>
            <p:cNvSpPr>
              <a:spLocks/>
            </p:cNvSpPr>
            <p:nvPr/>
          </p:nvSpPr>
          <p:spPr bwMode="auto">
            <a:xfrm>
              <a:off x="3825" y="2249"/>
              <a:ext cx="94" cy="45"/>
            </a:xfrm>
            <a:custGeom>
              <a:avLst/>
              <a:gdLst>
                <a:gd name="T0" fmla="*/ 0 w 94"/>
                <a:gd name="T1" fmla="*/ 0 h 45"/>
                <a:gd name="T2" fmla="*/ 38 w 94"/>
                <a:gd name="T3" fmla="*/ 10 h 45"/>
                <a:gd name="T4" fmla="*/ 94 w 94"/>
                <a:gd name="T5" fmla="*/ 45 h 45"/>
                <a:gd name="T6" fmla="*/ 59 w 94"/>
                <a:gd name="T7" fmla="*/ 34 h 45"/>
                <a:gd name="T8" fmla="*/ 0 w 94"/>
                <a:gd name="T9" fmla="*/ 0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4"/>
                <a:gd name="T16" fmla="*/ 0 h 45"/>
                <a:gd name="T17" fmla="*/ 94 w 94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4" h="45">
                  <a:moveTo>
                    <a:pt x="0" y="0"/>
                  </a:moveTo>
                  <a:lnTo>
                    <a:pt x="38" y="10"/>
                  </a:lnTo>
                  <a:lnTo>
                    <a:pt x="94" y="45"/>
                  </a:lnTo>
                  <a:lnTo>
                    <a:pt x="59" y="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56" name="Freeform 76"/>
            <p:cNvSpPr>
              <a:spLocks/>
            </p:cNvSpPr>
            <p:nvPr/>
          </p:nvSpPr>
          <p:spPr bwMode="auto">
            <a:xfrm>
              <a:off x="3863" y="2214"/>
              <a:ext cx="92" cy="80"/>
            </a:xfrm>
            <a:custGeom>
              <a:avLst/>
              <a:gdLst>
                <a:gd name="T0" fmla="*/ 0 w 92"/>
                <a:gd name="T1" fmla="*/ 45 h 80"/>
                <a:gd name="T2" fmla="*/ 35 w 92"/>
                <a:gd name="T3" fmla="*/ 0 h 80"/>
                <a:gd name="T4" fmla="*/ 92 w 92"/>
                <a:gd name="T5" fmla="*/ 38 h 80"/>
                <a:gd name="T6" fmla="*/ 56 w 92"/>
                <a:gd name="T7" fmla="*/ 80 h 80"/>
                <a:gd name="T8" fmla="*/ 0 w 92"/>
                <a:gd name="T9" fmla="*/ 45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2"/>
                <a:gd name="T16" fmla="*/ 0 h 80"/>
                <a:gd name="T17" fmla="*/ 92 w 92"/>
                <a:gd name="T18" fmla="*/ 80 h 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2" h="80">
                  <a:moveTo>
                    <a:pt x="0" y="45"/>
                  </a:moveTo>
                  <a:lnTo>
                    <a:pt x="35" y="0"/>
                  </a:lnTo>
                  <a:lnTo>
                    <a:pt x="92" y="38"/>
                  </a:lnTo>
                  <a:lnTo>
                    <a:pt x="56" y="80"/>
                  </a:lnTo>
                  <a:lnTo>
                    <a:pt x="0" y="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57" name="Freeform 77"/>
            <p:cNvSpPr>
              <a:spLocks/>
            </p:cNvSpPr>
            <p:nvPr/>
          </p:nvSpPr>
          <p:spPr bwMode="auto">
            <a:xfrm>
              <a:off x="3898" y="2214"/>
              <a:ext cx="102" cy="43"/>
            </a:xfrm>
            <a:custGeom>
              <a:avLst/>
              <a:gdLst>
                <a:gd name="T0" fmla="*/ 0 w 102"/>
                <a:gd name="T1" fmla="*/ 0 h 43"/>
                <a:gd name="T2" fmla="*/ 47 w 102"/>
                <a:gd name="T3" fmla="*/ 5 h 43"/>
                <a:gd name="T4" fmla="*/ 102 w 102"/>
                <a:gd name="T5" fmla="*/ 43 h 43"/>
                <a:gd name="T6" fmla="*/ 57 w 102"/>
                <a:gd name="T7" fmla="*/ 38 h 43"/>
                <a:gd name="T8" fmla="*/ 0 w 102"/>
                <a:gd name="T9" fmla="*/ 0 h 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"/>
                <a:gd name="T16" fmla="*/ 0 h 43"/>
                <a:gd name="T17" fmla="*/ 102 w 102"/>
                <a:gd name="T18" fmla="*/ 43 h 4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" h="43">
                  <a:moveTo>
                    <a:pt x="0" y="0"/>
                  </a:moveTo>
                  <a:lnTo>
                    <a:pt x="47" y="5"/>
                  </a:lnTo>
                  <a:lnTo>
                    <a:pt x="102" y="43"/>
                  </a:lnTo>
                  <a:lnTo>
                    <a:pt x="57" y="3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58" name="Freeform 78"/>
            <p:cNvSpPr>
              <a:spLocks/>
            </p:cNvSpPr>
            <p:nvPr/>
          </p:nvSpPr>
          <p:spPr bwMode="auto">
            <a:xfrm>
              <a:off x="3959" y="2261"/>
              <a:ext cx="104" cy="40"/>
            </a:xfrm>
            <a:custGeom>
              <a:avLst/>
              <a:gdLst>
                <a:gd name="T0" fmla="*/ 0 w 104"/>
                <a:gd name="T1" fmla="*/ 7 h 40"/>
                <a:gd name="T2" fmla="*/ 50 w 104"/>
                <a:gd name="T3" fmla="*/ 0 h 40"/>
                <a:gd name="T4" fmla="*/ 104 w 104"/>
                <a:gd name="T5" fmla="*/ 36 h 40"/>
                <a:gd name="T6" fmla="*/ 55 w 104"/>
                <a:gd name="T7" fmla="*/ 40 h 40"/>
                <a:gd name="T8" fmla="*/ 0 w 104"/>
                <a:gd name="T9" fmla="*/ 7 h 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"/>
                <a:gd name="T16" fmla="*/ 0 h 40"/>
                <a:gd name="T17" fmla="*/ 104 w 104"/>
                <a:gd name="T18" fmla="*/ 40 h 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" h="40">
                  <a:moveTo>
                    <a:pt x="0" y="7"/>
                  </a:moveTo>
                  <a:lnTo>
                    <a:pt x="50" y="0"/>
                  </a:lnTo>
                  <a:lnTo>
                    <a:pt x="104" y="36"/>
                  </a:lnTo>
                  <a:lnTo>
                    <a:pt x="55" y="4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59" name="Freeform 79"/>
            <p:cNvSpPr>
              <a:spLocks/>
            </p:cNvSpPr>
            <p:nvPr/>
          </p:nvSpPr>
          <p:spPr bwMode="auto">
            <a:xfrm>
              <a:off x="4009" y="2209"/>
              <a:ext cx="69" cy="88"/>
            </a:xfrm>
            <a:custGeom>
              <a:avLst/>
              <a:gdLst>
                <a:gd name="T0" fmla="*/ 0 w 69"/>
                <a:gd name="T1" fmla="*/ 52 h 88"/>
                <a:gd name="T2" fmla="*/ 17 w 69"/>
                <a:gd name="T3" fmla="*/ 0 h 88"/>
                <a:gd name="T4" fmla="*/ 69 w 69"/>
                <a:gd name="T5" fmla="*/ 38 h 88"/>
                <a:gd name="T6" fmla="*/ 54 w 69"/>
                <a:gd name="T7" fmla="*/ 88 h 88"/>
                <a:gd name="T8" fmla="*/ 0 w 69"/>
                <a:gd name="T9" fmla="*/ 52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9"/>
                <a:gd name="T16" fmla="*/ 0 h 88"/>
                <a:gd name="T17" fmla="*/ 69 w 69"/>
                <a:gd name="T18" fmla="*/ 88 h 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9" h="88">
                  <a:moveTo>
                    <a:pt x="0" y="52"/>
                  </a:moveTo>
                  <a:lnTo>
                    <a:pt x="17" y="0"/>
                  </a:lnTo>
                  <a:lnTo>
                    <a:pt x="69" y="38"/>
                  </a:lnTo>
                  <a:lnTo>
                    <a:pt x="54" y="88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60" name="Freeform 80"/>
            <p:cNvSpPr>
              <a:spLocks/>
            </p:cNvSpPr>
            <p:nvPr/>
          </p:nvSpPr>
          <p:spPr bwMode="auto">
            <a:xfrm>
              <a:off x="4026" y="2198"/>
              <a:ext cx="78" cy="49"/>
            </a:xfrm>
            <a:custGeom>
              <a:avLst/>
              <a:gdLst>
                <a:gd name="T0" fmla="*/ 0 w 78"/>
                <a:gd name="T1" fmla="*/ 11 h 49"/>
                <a:gd name="T2" fmla="*/ 26 w 78"/>
                <a:gd name="T3" fmla="*/ 0 h 49"/>
                <a:gd name="T4" fmla="*/ 78 w 78"/>
                <a:gd name="T5" fmla="*/ 37 h 49"/>
                <a:gd name="T6" fmla="*/ 52 w 78"/>
                <a:gd name="T7" fmla="*/ 49 h 49"/>
                <a:gd name="T8" fmla="*/ 0 w 78"/>
                <a:gd name="T9" fmla="*/ 11 h 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49"/>
                <a:gd name="T17" fmla="*/ 78 w 78"/>
                <a:gd name="T18" fmla="*/ 49 h 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49">
                  <a:moveTo>
                    <a:pt x="0" y="11"/>
                  </a:moveTo>
                  <a:lnTo>
                    <a:pt x="26" y="0"/>
                  </a:lnTo>
                  <a:lnTo>
                    <a:pt x="78" y="37"/>
                  </a:lnTo>
                  <a:lnTo>
                    <a:pt x="52" y="49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61" name="Freeform 81"/>
            <p:cNvSpPr>
              <a:spLocks/>
            </p:cNvSpPr>
            <p:nvPr/>
          </p:nvSpPr>
          <p:spPr bwMode="auto">
            <a:xfrm>
              <a:off x="4002" y="1626"/>
              <a:ext cx="68" cy="94"/>
            </a:xfrm>
            <a:custGeom>
              <a:avLst/>
              <a:gdLst>
                <a:gd name="T0" fmla="*/ 21 w 68"/>
                <a:gd name="T1" fmla="*/ 40 h 94"/>
                <a:gd name="T2" fmla="*/ 0 w 68"/>
                <a:gd name="T3" fmla="*/ 0 h 94"/>
                <a:gd name="T4" fmla="*/ 50 w 68"/>
                <a:gd name="T5" fmla="*/ 54 h 94"/>
                <a:gd name="T6" fmla="*/ 68 w 68"/>
                <a:gd name="T7" fmla="*/ 94 h 94"/>
                <a:gd name="T8" fmla="*/ 21 w 68"/>
                <a:gd name="T9" fmla="*/ 40 h 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"/>
                <a:gd name="T16" fmla="*/ 0 h 94"/>
                <a:gd name="T17" fmla="*/ 68 w 68"/>
                <a:gd name="T18" fmla="*/ 94 h 9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" h="94">
                  <a:moveTo>
                    <a:pt x="21" y="40"/>
                  </a:moveTo>
                  <a:lnTo>
                    <a:pt x="0" y="0"/>
                  </a:lnTo>
                  <a:lnTo>
                    <a:pt x="50" y="54"/>
                  </a:lnTo>
                  <a:lnTo>
                    <a:pt x="68" y="94"/>
                  </a:lnTo>
                  <a:lnTo>
                    <a:pt x="21" y="4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62" name="Freeform 82"/>
            <p:cNvSpPr>
              <a:spLocks/>
            </p:cNvSpPr>
            <p:nvPr/>
          </p:nvSpPr>
          <p:spPr bwMode="auto">
            <a:xfrm>
              <a:off x="4120" y="1624"/>
              <a:ext cx="47" cy="104"/>
            </a:xfrm>
            <a:custGeom>
              <a:avLst/>
              <a:gdLst>
                <a:gd name="T0" fmla="*/ 2 w 47"/>
                <a:gd name="T1" fmla="*/ 47 h 104"/>
                <a:gd name="T2" fmla="*/ 0 w 47"/>
                <a:gd name="T3" fmla="*/ 0 h 104"/>
                <a:gd name="T4" fmla="*/ 45 w 47"/>
                <a:gd name="T5" fmla="*/ 56 h 104"/>
                <a:gd name="T6" fmla="*/ 47 w 47"/>
                <a:gd name="T7" fmla="*/ 104 h 104"/>
                <a:gd name="T8" fmla="*/ 2 w 47"/>
                <a:gd name="T9" fmla="*/ 47 h 10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"/>
                <a:gd name="T16" fmla="*/ 0 h 104"/>
                <a:gd name="T17" fmla="*/ 47 w 47"/>
                <a:gd name="T18" fmla="*/ 104 h 10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" h="104">
                  <a:moveTo>
                    <a:pt x="2" y="47"/>
                  </a:moveTo>
                  <a:lnTo>
                    <a:pt x="0" y="0"/>
                  </a:lnTo>
                  <a:lnTo>
                    <a:pt x="45" y="56"/>
                  </a:lnTo>
                  <a:lnTo>
                    <a:pt x="47" y="104"/>
                  </a:lnTo>
                  <a:lnTo>
                    <a:pt x="2" y="4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63" name="Freeform 83"/>
            <p:cNvSpPr>
              <a:spLocks/>
            </p:cNvSpPr>
            <p:nvPr/>
          </p:nvSpPr>
          <p:spPr bwMode="auto">
            <a:xfrm>
              <a:off x="4207" y="1668"/>
              <a:ext cx="62" cy="107"/>
            </a:xfrm>
            <a:custGeom>
              <a:avLst/>
              <a:gdLst>
                <a:gd name="T0" fmla="*/ 0 w 62"/>
                <a:gd name="T1" fmla="*/ 52 h 107"/>
                <a:gd name="T2" fmla="*/ 22 w 62"/>
                <a:gd name="T3" fmla="*/ 0 h 107"/>
                <a:gd name="T4" fmla="*/ 62 w 62"/>
                <a:gd name="T5" fmla="*/ 57 h 107"/>
                <a:gd name="T6" fmla="*/ 43 w 62"/>
                <a:gd name="T7" fmla="*/ 107 h 107"/>
                <a:gd name="T8" fmla="*/ 0 w 62"/>
                <a:gd name="T9" fmla="*/ 52 h 1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107"/>
                <a:gd name="T17" fmla="*/ 62 w 62"/>
                <a:gd name="T18" fmla="*/ 107 h 10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107">
                  <a:moveTo>
                    <a:pt x="0" y="52"/>
                  </a:moveTo>
                  <a:lnTo>
                    <a:pt x="22" y="0"/>
                  </a:lnTo>
                  <a:lnTo>
                    <a:pt x="62" y="57"/>
                  </a:lnTo>
                  <a:lnTo>
                    <a:pt x="43" y="107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64" name="Freeform 84"/>
            <p:cNvSpPr>
              <a:spLocks/>
            </p:cNvSpPr>
            <p:nvPr/>
          </p:nvSpPr>
          <p:spPr bwMode="auto">
            <a:xfrm>
              <a:off x="4262" y="1791"/>
              <a:ext cx="54" cy="97"/>
            </a:xfrm>
            <a:custGeom>
              <a:avLst/>
              <a:gdLst>
                <a:gd name="T0" fmla="*/ 14 w 54"/>
                <a:gd name="T1" fmla="*/ 45 h 97"/>
                <a:gd name="T2" fmla="*/ 0 w 54"/>
                <a:gd name="T3" fmla="*/ 0 h 97"/>
                <a:gd name="T4" fmla="*/ 40 w 54"/>
                <a:gd name="T5" fmla="*/ 55 h 97"/>
                <a:gd name="T6" fmla="*/ 54 w 54"/>
                <a:gd name="T7" fmla="*/ 97 h 97"/>
                <a:gd name="T8" fmla="*/ 14 w 54"/>
                <a:gd name="T9" fmla="*/ 45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4"/>
                <a:gd name="T16" fmla="*/ 0 h 97"/>
                <a:gd name="T17" fmla="*/ 54 w 54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4" h="97">
                  <a:moveTo>
                    <a:pt x="14" y="45"/>
                  </a:moveTo>
                  <a:lnTo>
                    <a:pt x="0" y="0"/>
                  </a:lnTo>
                  <a:lnTo>
                    <a:pt x="40" y="55"/>
                  </a:lnTo>
                  <a:lnTo>
                    <a:pt x="54" y="97"/>
                  </a:lnTo>
                  <a:lnTo>
                    <a:pt x="14" y="4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65" name="Freeform 85"/>
            <p:cNvSpPr>
              <a:spLocks/>
            </p:cNvSpPr>
            <p:nvPr/>
          </p:nvSpPr>
          <p:spPr bwMode="auto">
            <a:xfrm>
              <a:off x="4262" y="1756"/>
              <a:ext cx="75" cy="90"/>
            </a:xfrm>
            <a:custGeom>
              <a:avLst/>
              <a:gdLst>
                <a:gd name="T0" fmla="*/ 0 w 75"/>
                <a:gd name="T1" fmla="*/ 35 h 90"/>
                <a:gd name="T2" fmla="*/ 35 w 75"/>
                <a:gd name="T3" fmla="*/ 0 h 90"/>
                <a:gd name="T4" fmla="*/ 75 w 75"/>
                <a:gd name="T5" fmla="*/ 54 h 90"/>
                <a:gd name="T6" fmla="*/ 40 w 75"/>
                <a:gd name="T7" fmla="*/ 90 h 90"/>
                <a:gd name="T8" fmla="*/ 0 w 75"/>
                <a:gd name="T9" fmla="*/ 35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90"/>
                <a:gd name="T17" fmla="*/ 75 w 75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90">
                  <a:moveTo>
                    <a:pt x="0" y="35"/>
                  </a:moveTo>
                  <a:lnTo>
                    <a:pt x="35" y="0"/>
                  </a:lnTo>
                  <a:lnTo>
                    <a:pt x="75" y="54"/>
                  </a:lnTo>
                  <a:lnTo>
                    <a:pt x="40" y="90"/>
                  </a:lnTo>
                  <a:lnTo>
                    <a:pt x="0" y="3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66" name="Freeform 86"/>
            <p:cNvSpPr>
              <a:spLocks/>
            </p:cNvSpPr>
            <p:nvPr/>
          </p:nvSpPr>
          <p:spPr bwMode="auto">
            <a:xfrm>
              <a:off x="4281" y="1725"/>
              <a:ext cx="56" cy="85"/>
            </a:xfrm>
            <a:custGeom>
              <a:avLst/>
              <a:gdLst>
                <a:gd name="T0" fmla="*/ 16 w 56"/>
                <a:gd name="T1" fmla="*/ 31 h 85"/>
                <a:gd name="T2" fmla="*/ 0 w 56"/>
                <a:gd name="T3" fmla="*/ 0 h 85"/>
                <a:gd name="T4" fmla="*/ 40 w 56"/>
                <a:gd name="T5" fmla="*/ 57 h 85"/>
                <a:gd name="T6" fmla="*/ 56 w 56"/>
                <a:gd name="T7" fmla="*/ 85 h 85"/>
                <a:gd name="T8" fmla="*/ 16 w 56"/>
                <a:gd name="T9" fmla="*/ 31 h 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6"/>
                <a:gd name="T16" fmla="*/ 0 h 85"/>
                <a:gd name="T17" fmla="*/ 56 w 56"/>
                <a:gd name="T18" fmla="*/ 85 h 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6" h="85">
                  <a:moveTo>
                    <a:pt x="16" y="31"/>
                  </a:moveTo>
                  <a:lnTo>
                    <a:pt x="0" y="0"/>
                  </a:lnTo>
                  <a:lnTo>
                    <a:pt x="40" y="57"/>
                  </a:lnTo>
                  <a:lnTo>
                    <a:pt x="56" y="85"/>
                  </a:lnTo>
                  <a:lnTo>
                    <a:pt x="16" y="3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67" name="Freeform 87"/>
            <p:cNvSpPr>
              <a:spLocks/>
            </p:cNvSpPr>
            <p:nvPr/>
          </p:nvSpPr>
          <p:spPr bwMode="auto">
            <a:xfrm>
              <a:off x="4276" y="1909"/>
              <a:ext cx="47" cy="81"/>
            </a:xfrm>
            <a:custGeom>
              <a:avLst/>
              <a:gdLst>
                <a:gd name="T0" fmla="*/ 0 w 47"/>
                <a:gd name="T1" fmla="*/ 33 h 81"/>
                <a:gd name="T2" fmla="*/ 5 w 47"/>
                <a:gd name="T3" fmla="*/ 0 h 81"/>
                <a:gd name="T4" fmla="*/ 47 w 47"/>
                <a:gd name="T5" fmla="*/ 52 h 81"/>
                <a:gd name="T6" fmla="*/ 42 w 47"/>
                <a:gd name="T7" fmla="*/ 81 h 81"/>
                <a:gd name="T8" fmla="*/ 0 w 47"/>
                <a:gd name="T9" fmla="*/ 33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7"/>
                <a:gd name="T16" fmla="*/ 0 h 81"/>
                <a:gd name="T17" fmla="*/ 47 w 47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7" h="81">
                  <a:moveTo>
                    <a:pt x="0" y="33"/>
                  </a:moveTo>
                  <a:lnTo>
                    <a:pt x="5" y="0"/>
                  </a:lnTo>
                  <a:lnTo>
                    <a:pt x="47" y="52"/>
                  </a:lnTo>
                  <a:lnTo>
                    <a:pt x="42" y="81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68" name="Freeform 88"/>
            <p:cNvSpPr>
              <a:spLocks/>
            </p:cNvSpPr>
            <p:nvPr/>
          </p:nvSpPr>
          <p:spPr bwMode="auto">
            <a:xfrm>
              <a:off x="4281" y="1883"/>
              <a:ext cx="89" cy="78"/>
            </a:xfrm>
            <a:custGeom>
              <a:avLst/>
              <a:gdLst>
                <a:gd name="T0" fmla="*/ 0 w 89"/>
                <a:gd name="T1" fmla="*/ 26 h 78"/>
                <a:gd name="T2" fmla="*/ 49 w 89"/>
                <a:gd name="T3" fmla="*/ 0 h 78"/>
                <a:gd name="T4" fmla="*/ 89 w 89"/>
                <a:gd name="T5" fmla="*/ 52 h 78"/>
                <a:gd name="T6" fmla="*/ 42 w 89"/>
                <a:gd name="T7" fmla="*/ 78 h 78"/>
                <a:gd name="T8" fmla="*/ 0 w 89"/>
                <a:gd name="T9" fmla="*/ 26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78"/>
                <a:gd name="T17" fmla="*/ 89 w 89"/>
                <a:gd name="T18" fmla="*/ 78 h 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78">
                  <a:moveTo>
                    <a:pt x="0" y="26"/>
                  </a:moveTo>
                  <a:lnTo>
                    <a:pt x="49" y="0"/>
                  </a:lnTo>
                  <a:lnTo>
                    <a:pt x="89" y="52"/>
                  </a:lnTo>
                  <a:lnTo>
                    <a:pt x="42" y="78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69" name="Freeform 89"/>
            <p:cNvSpPr>
              <a:spLocks/>
            </p:cNvSpPr>
            <p:nvPr/>
          </p:nvSpPr>
          <p:spPr bwMode="auto">
            <a:xfrm>
              <a:off x="4328" y="1841"/>
              <a:ext cx="42" cy="94"/>
            </a:xfrm>
            <a:custGeom>
              <a:avLst/>
              <a:gdLst>
                <a:gd name="T0" fmla="*/ 2 w 42"/>
                <a:gd name="T1" fmla="*/ 42 h 94"/>
                <a:gd name="T2" fmla="*/ 0 w 42"/>
                <a:gd name="T3" fmla="*/ 0 h 94"/>
                <a:gd name="T4" fmla="*/ 40 w 42"/>
                <a:gd name="T5" fmla="*/ 54 h 94"/>
                <a:gd name="T6" fmla="*/ 42 w 42"/>
                <a:gd name="T7" fmla="*/ 94 h 94"/>
                <a:gd name="T8" fmla="*/ 2 w 42"/>
                <a:gd name="T9" fmla="*/ 42 h 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94"/>
                <a:gd name="T17" fmla="*/ 42 w 42"/>
                <a:gd name="T18" fmla="*/ 94 h 9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94">
                  <a:moveTo>
                    <a:pt x="2" y="42"/>
                  </a:moveTo>
                  <a:lnTo>
                    <a:pt x="0" y="0"/>
                  </a:lnTo>
                  <a:lnTo>
                    <a:pt x="40" y="54"/>
                  </a:lnTo>
                  <a:lnTo>
                    <a:pt x="42" y="94"/>
                  </a:lnTo>
                  <a:lnTo>
                    <a:pt x="2" y="4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70" name="Freeform 90"/>
            <p:cNvSpPr>
              <a:spLocks/>
            </p:cNvSpPr>
            <p:nvPr/>
          </p:nvSpPr>
          <p:spPr bwMode="auto">
            <a:xfrm>
              <a:off x="4089" y="2216"/>
              <a:ext cx="88" cy="52"/>
            </a:xfrm>
            <a:custGeom>
              <a:avLst/>
              <a:gdLst>
                <a:gd name="T0" fmla="*/ 0 w 88"/>
                <a:gd name="T1" fmla="*/ 17 h 52"/>
                <a:gd name="T2" fmla="*/ 38 w 88"/>
                <a:gd name="T3" fmla="*/ 0 h 52"/>
                <a:gd name="T4" fmla="*/ 88 w 88"/>
                <a:gd name="T5" fmla="*/ 38 h 52"/>
                <a:gd name="T6" fmla="*/ 50 w 88"/>
                <a:gd name="T7" fmla="*/ 52 h 52"/>
                <a:gd name="T8" fmla="*/ 0 w 88"/>
                <a:gd name="T9" fmla="*/ 17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8"/>
                <a:gd name="T16" fmla="*/ 0 h 52"/>
                <a:gd name="T17" fmla="*/ 88 w 88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8" h="52">
                  <a:moveTo>
                    <a:pt x="0" y="17"/>
                  </a:moveTo>
                  <a:lnTo>
                    <a:pt x="38" y="0"/>
                  </a:lnTo>
                  <a:lnTo>
                    <a:pt x="88" y="38"/>
                  </a:lnTo>
                  <a:lnTo>
                    <a:pt x="50" y="52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71" name="Freeform 91"/>
            <p:cNvSpPr>
              <a:spLocks/>
            </p:cNvSpPr>
            <p:nvPr/>
          </p:nvSpPr>
          <p:spPr bwMode="auto">
            <a:xfrm>
              <a:off x="4127" y="2155"/>
              <a:ext cx="52" cy="99"/>
            </a:xfrm>
            <a:custGeom>
              <a:avLst/>
              <a:gdLst>
                <a:gd name="T0" fmla="*/ 0 w 52"/>
                <a:gd name="T1" fmla="*/ 61 h 99"/>
                <a:gd name="T2" fmla="*/ 2 w 52"/>
                <a:gd name="T3" fmla="*/ 0 h 99"/>
                <a:gd name="T4" fmla="*/ 52 w 52"/>
                <a:gd name="T5" fmla="*/ 40 h 99"/>
                <a:gd name="T6" fmla="*/ 50 w 52"/>
                <a:gd name="T7" fmla="*/ 99 h 99"/>
                <a:gd name="T8" fmla="*/ 0 w 52"/>
                <a:gd name="T9" fmla="*/ 61 h 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99"/>
                <a:gd name="T17" fmla="*/ 52 w 52"/>
                <a:gd name="T18" fmla="*/ 99 h 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99">
                  <a:moveTo>
                    <a:pt x="0" y="61"/>
                  </a:moveTo>
                  <a:lnTo>
                    <a:pt x="2" y="0"/>
                  </a:lnTo>
                  <a:lnTo>
                    <a:pt x="52" y="40"/>
                  </a:lnTo>
                  <a:lnTo>
                    <a:pt x="50" y="99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72" name="Freeform 92"/>
            <p:cNvSpPr>
              <a:spLocks/>
            </p:cNvSpPr>
            <p:nvPr/>
          </p:nvSpPr>
          <p:spPr bwMode="auto">
            <a:xfrm>
              <a:off x="4129" y="2124"/>
              <a:ext cx="93" cy="71"/>
            </a:xfrm>
            <a:custGeom>
              <a:avLst/>
              <a:gdLst>
                <a:gd name="T0" fmla="*/ 0 w 93"/>
                <a:gd name="T1" fmla="*/ 31 h 71"/>
                <a:gd name="T2" fmla="*/ 45 w 93"/>
                <a:gd name="T3" fmla="*/ 0 h 71"/>
                <a:gd name="T4" fmla="*/ 93 w 93"/>
                <a:gd name="T5" fmla="*/ 43 h 71"/>
                <a:gd name="T6" fmla="*/ 50 w 93"/>
                <a:gd name="T7" fmla="*/ 71 h 71"/>
                <a:gd name="T8" fmla="*/ 0 w 93"/>
                <a:gd name="T9" fmla="*/ 31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3"/>
                <a:gd name="T16" fmla="*/ 0 h 71"/>
                <a:gd name="T17" fmla="*/ 93 w 93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3" h="71">
                  <a:moveTo>
                    <a:pt x="0" y="31"/>
                  </a:moveTo>
                  <a:lnTo>
                    <a:pt x="45" y="0"/>
                  </a:lnTo>
                  <a:lnTo>
                    <a:pt x="93" y="43"/>
                  </a:lnTo>
                  <a:lnTo>
                    <a:pt x="50" y="7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73" name="Freeform 93"/>
            <p:cNvSpPr>
              <a:spLocks/>
            </p:cNvSpPr>
            <p:nvPr/>
          </p:nvSpPr>
          <p:spPr bwMode="auto">
            <a:xfrm>
              <a:off x="4174" y="2124"/>
              <a:ext cx="92" cy="52"/>
            </a:xfrm>
            <a:custGeom>
              <a:avLst/>
              <a:gdLst>
                <a:gd name="T0" fmla="*/ 0 w 92"/>
                <a:gd name="T1" fmla="*/ 0 h 52"/>
                <a:gd name="T2" fmla="*/ 48 w 92"/>
                <a:gd name="T3" fmla="*/ 10 h 52"/>
                <a:gd name="T4" fmla="*/ 92 w 92"/>
                <a:gd name="T5" fmla="*/ 52 h 52"/>
                <a:gd name="T6" fmla="*/ 48 w 92"/>
                <a:gd name="T7" fmla="*/ 43 h 52"/>
                <a:gd name="T8" fmla="*/ 0 w 92"/>
                <a:gd name="T9" fmla="*/ 0 h 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2"/>
                <a:gd name="T16" fmla="*/ 0 h 52"/>
                <a:gd name="T17" fmla="*/ 92 w 92"/>
                <a:gd name="T18" fmla="*/ 52 h 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2" h="52">
                  <a:moveTo>
                    <a:pt x="0" y="0"/>
                  </a:moveTo>
                  <a:lnTo>
                    <a:pt x="48" y="10"/>
                  </a:lnTo>
                  <a:lnTo>
                    <a:pt x="92" y="52"/>
                  </a:lnTo>
                  <a:lnTo>
                    <a:pt x="48" y="4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74" name="Freeform 94"/>
            <p:cNvSpPr>
              <a:spLocks/>
            </p:cNvSpPr>
            <p:nvPr/>
          </p:nvSpPr>
          <p:spPr bwMode="auto">
            <a:xfrm>
              <a:off x="4222" y="2098"/>
              <a:ext cx="78" cy="78"/>
            </a:xfrm>
            <a:custGeom>
              <a:avLst/>
              <a:gdLst>
                <a:gd name="T0" fmla="*/ 0 w 78"/>
                <a:gd name="T1" fmla="*/ 36 h 78"/>
                <a:gd name="T2" fmla="*/ 35 w 78"/>
                <a:gd name="T3" fmla="*/ 0 h 78"/>
                <a:gd name="T4" fmla="*/ 78 w 78"/>
                <a:gd name="T5" fmla="*/ 45 h 78"/>
                <a:gd name="T6" fmla="*/ 44 w 78"/>
                <a:gd name="T7" fmla="*/ 78 h 78"/>
                <a:gd name="T8" fmla="*/ 0 w 78"/>
                <a:gd name="T9" fmla="*/ 36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8"/>
                <a:gd name="T16" fmla="*/ 0 h 78"/>
                <a:gd name="T17" fmla="*/ 78 w 78"/>
                <a:gd name="T18" fmla="*/ 78 h 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8" h="78">
                  <a:moveTo>
                    <a:pt x="0" y="36"/>
                  </a:moveTo>
                  <a:lnTo>
                    <a:pt x="35" y="0"/>
                  </a:lnTo>
                  <a:lnTo>
                    <a:pt x="78" y="45"/>
                  </a:lnTo>
                  <a:lnTo>
                    <a:pt x="44" y="78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75" name="Freeform 95"/>
            <p:cNvSpPr>
              <a:spLocks/>
            </p:cNvSpPr>
            <p:nvPr/>
          </p:nvSpPr>
          <p:spPr bwMode="auto">
            <a:xfrm>
              <a:off x="4229" y="2056"/>
              <a:ext cx="71" cy="87"/>
            </a:xfrm>
            <a:custGeom>
              <a:avLst/>
              <a:gdLst>
                <a:gd name="T0" fmla="*/ 28 w 71"/>
                <a:gd name="T1" fmla="*/ 42 h 87"/>
                <a:gd name="T2" fmla="*/ 0 w 71"/>
                <a:gd name="T3" fmla="*/ 0 h 87"/>
                <a:gd name="T4" fmla="*/ 45 w 71"/>
                <a:gd name="T5" fmla="*/ 45 h 87"/>
                <a:gd name="T6" fmla="*/ 71 w 71"/>
                <a:gd name="T7" fmla="*/ 87 h 87"/>
                <a:gd name="T8" fmla="*/ 28 w 71"/>
                <a:gd name="T9" fmla="*/ 42 h 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"/>
                <a:gd name="T16" fmla="*/ 0 h 87"/>
                <a:gd name="T17" fmla="*/ 71 w 71"/>
                <a:gd name="T18" fmla="*/ 87 h 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" h="87">
                  <a:moveTo>
                    <a:pt x="28" y="42"/>
                  </a:moveTo>
                  <a:lnTo>
                    <a:pt x="0" y="0"/>
                  </a:lnTo>
                  <a:lnTo>
                    <a:pt x="45" y="45"/>
                  </a:lnTo>
                  <a:lnTo>
                    <a:pt x="71" y="87"/>
                  </a:lnTo>
                  <a:lnTo>
                    <a:pt x="28" y="4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76" name="Freeform 96"/>
            <p:cNvSpPr>
              <a:spLocks/>
            </p:cNvSpPr>
            <p:nvPr/>
          </p:nvSpPr>
          <p:spPr bwMode="auto">
            <a:xfrm>
              <a:off x="4229" y="2020"/>
              <a:ext cx="63" cy="81"/>
            </a:xfrm>
            <a:custGeom>
              <a:avLst/>
              <a:gdLst>
                <a:gd name="T0" fmla="*/ 0 w 63"/>
                <a:gd name="T1" fmla="*/ 36 h 81"/>
                <a:gd name="T2" fmla="*/ 19 w 63"/>
                <a:gd name="T3" fmla="*/ 0 h 81"/>
                <a:gd name="T4" fmla="*/ 63 w 63"/>
                <a:gd name="T5" fmla="*/ 45 h 81"/>
                <a:gd name="T6" fmla="*/ 45 w 63"/>
                <a:gd name="T7" fmla="*/ 81 h 81"/>
                <a:gd name="T8" fmla="*/ 0 w 63"/>
                <a:gd name="T9" fmla="*/ 36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81"/>
                <a:gd name="T17" fmla="*/ 63 w 63"/>
                <a:gd name="T18" fmla="*/ 81 h 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81">
                  <a:moveTo>
                    <a:pt x="0" y="36"/>
                  </a:moveTo>
                  <a:lnTo>
                    <a:pt x="19" y="0"/>
                  </a:lnTo>
                  <a:lnTo>
                    <a:pt x="63" y="45"/>
                  </a:lnTo>
                  <a:lnTo>
                    <a:pt x="45" y="81"/>
                  </a:lnTo>
                  <a:lnTo>
                    <a:pt x="0" y="36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77" name="Freeform 97"/>
            <p:cNvSpPr>
              <a:spLocks/>
            </p:cNvSpPr>
            <p:nvPr/>
          </p:nvSpPr>
          <p:spPr bwMode="auto">
            <a:xfrm>
              <a:off x="4248" y="2006"/>
              <a:ext cx="96" cy="59"/>
            </a:xfrm>
            <a:custGeom>
              <a:avLst/>
              <a:gdLst>
                <a:gd name="T0" fmla="*/ 0 w 96"/>
                <a:gd name="T1" fmla="*/ 14 h 59"/>
                <a:gd name="T2" fmla="*/ 56 w 96"/>
                <a:gd name="T3" fmla="*/ 0 h 59"/>
                <a:gd name="T4" fmla="*/ 96 w 96"/>
                <a:gd name="T5" fmla="*/ 47 h 59"/>
                <a:gd name="T6" fmla="*/ 44 w 96"/>
                <a:gd name="T7" fmla="*/ 59 h 59"/>
                <a:gd name="T8" fmla="*/ 0 w 96"/>
                <a:gd name="T9" fmla="*/ 14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59"/>
                <a:gd name="T17" fmla="*/ 96 w 96"/>
                <a:gd name="T18" fmla="*/ 59 h 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59">
                  <a:moveTo>
                    <a:pt x="0" y="14"/>
                  </a:moveTo>
                  <a:lnTo>
                    <a:pt x="56" y="0"/>
                  </a:lnTo>
                  <a:lnTo>
                    <a:pt x="96" y="47"/>
                  </a:lnTo>
                  <a:lnTo>
                    <a:pt x="44" y="59"/>
                  </a:lnTo>
                  <a:lnTo>
                    <a:pt x="0" y="1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78" name="Freeform 98"/>
            <p:cNvSpPr>
              <a:spLocks/>
            </p:cNvSpPr>
            <p:nvPr/>
          </p:nvSpPr>
          <p:spPr bwMode="auto">
            <a:xfrm>
              <a:off x="4304" y="1968"/>
              <a:ext cx="55" cy="85"/>
            </a:xfrm>
            <a:custGeom>
              <a:avLst/>
              <a:gdLst>
                <a:gd name="T0" fmla="*/ 0 w 55"/>
                <a:gd name="T1" fmla="*/ 38 h 85"/>
                <a:gd name="T2" fmla="*/ 12 w 55"/>
                <a:gd name="T3" fmla="*/ 0 h 85"/>
                <a:gd name="T4" fmla="*/ 55 w 55"/>
                <a:gd name="T5" fmla="*/ 50 h 85"/>
                <a:gd name="T6" fmla="*/ 40 w 55"/>
                <a:gd name="T7" fmla="*/ 85 h 85"/>
                <a:gd name="T8" fmla="*/ 0 w 55"/>
                <a:gd name="T9" fmla="*/ 38 h 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5"/>
                <a:gd name="T16" fmla="*/ 0 h 85"/>
                <a:gd name="T17" fmla="*/ 55 w 55"/>
                <a:gd name="T18" fmla="*/ 85 h 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5" h="85">
                  <a:moveTo>
                    <a:pt x="0" y="38"/>
                  </a:moveTo>
                  <a:lnTo>
                    <a:pt x="12" y="0"/>
                  </a:lnTo>
                  <a:lnTo>
                    <a:pt x="55" y="50"/>
                  </a:lnTo>
                  <a:lnTo>
                    <a:pt x="40" y="85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79" name="Freeform 99"/>
            <p:cNvSpPr>
              <a:spLocks noEditPoints="1"/>
            </p:cNvSpPr>
            <p:nvPr/>
          </p:nvSpPr>
          <p:spPr bwMode="auto">
            <a:xfrm>
              <a:off x="3664" y="1619"/>
              <a:ext cx="666" cy="649"/>
            </a:xfrm>
            <a:custGeom>
              <a:avLst/>
              <a:gdLst>
                <a:gd name="T0" fmla="*/ 1573 w 282"/>
                <a:gd name="T1" fmla="*/ 623 h 275"/>
                <a:gd name="T2" fmla="*/ 1445 w 282"/>
                <a:gd name="T3" fmla="*/ 512 h 275"/>
                <a:gd name="T4" fmla="*/ 1495 w 282"/>
                <a:gd name="T5" fmla="*/ 323 h 275"/>
                <a:gd name="T6" fmla="*/ 1327 w 282"/>
                <a:gd name="T7" fmla="*/ 278 h 275"/>
                <a:gd name="T8" fmla="*/ 1332 w 282"/>
                <a:gd name="T9" fmla="*/ 118 h 275"/>
                <a:gd name="T10" fmla="*/ 1143 w 282"/>
                <a:gd name="T11" fmla="*/ 151 h 275"/>
                <a:gd name="T12" fmla="*/ 1077 w 282"/>
                <a:gd name="T13" fmla="*/ 12 h 275"/>
                <a:gd name="T14" fmla="*/ 897 w 282"/>
                <a:gd name="T15" fmla="*/ 106 h 275"/>
                <a:gd name="T16" fmla="*/ 798 w 282"/>
                <a:gd name="T17" fmla="*/ 17 h 275"/>
                <a:gd name="T18" fmla="*/ 664 w 282"/>
                <a:gd name="T19" fmla="*/ 151 h 275"/>
                <a:gd name="T20" fmla="*/ 503 w 282"/>
                <a:gd name="T21" fmla="*/ 127 h 275"/>
                <a:gd name="T22" fmla="*/ 418 w 282"/>
                <a:gd name="T23" fmla="*/ 290 h 275"/>
                <a:gd name="T24" fmla="*/ 267 w 282"/>
                <a:gd name="T25" fmla="*/ 295 h 275"/>
                <a:gd name="T26" fmla="*/ 250 w 282"/>
                <a:gd name="T27" fmla="*/ 474 h 275"/>
                <a:gd name="T28" fmla="*/ 94 w 282"/>
                <a:gd name="T29" fmla="*/ 540 h 275"/>
                <a:gd name="T30" fmla="*/ 144 w 282"/>
                <a:gd name="T31" fmla="*/ 701 h 275"/>
                <a:gd name="T32" fmla="*/ 12 w 282"/>
                <a:gd name="T33" fmla="*/ 819 h 275"/>
                <a:gd name="T34" fmla="*/ 123 w 282"/>
                <a:gd name="T35" fmla="*/ 942 h 275"/>
                <a:gd name="T36" fmla="*/ 21 w 282"/>
                <a:gd name="T37" fmla="*/ 1097 h 275"/>
                <a:gd name="T38" fmla="*/ 179 w 282"/>
                <a:gd name="T39" fmla="*/ 1154 h 275"/>
                <a:gd name="T40" fmla="*/ 151 w 282"/>
                <a:gd name="T41" fmla="*/ 1331 h 275"/>
                <a:gd name="T42" fmla="*/ 328 w 282"/>
                <a:gd name="T43" fmla="*/ 1319 h 275"/>
                <a:gd name="T44" fmla="*/ 380 w 282"/>
                <a:gd name="T45" fmla="*/ 1487 h 275"/>
                <a:gd name="T46" fmla="*/ 553 w 282"/>
                <a:gd name="T47" fmla="*/ 1404 h 275"/>
                <a:gd name="T48" fmla="*/ 697 w 282"/>
                <a:gd name="T49" fmla="*/ 1532 h 275"/>
                <a:gd name="T50" fmla="*/ 853 w 282"/>
                <a:gd name="T51" fmla="*/ 1392 h 275"/>
                <a:gd name="T52" fmla="*/ 1004 w 282"/>
                <a:gd name="T53" fmla="*/ 1449 h 275"/>
                <a:gd name="T54" fmla="*/ 1098 w 282"/>
                <a:gd name="T55" fmla="*/ 1265 h 275"/>
                <a:gd name="T56" fmla="*/ 1315 w 282"/>
                <a:gd name="T57" fmla="*/ 1213 h 275"/>
                <a:gd name="T58" fmla="*/ 1332 w 282"/>
                <a:gd name="T59" fmla="*/ 1031 h 275"/>
                <a:gd name="T60" fmla="*/ 1511 w 282"/>
                <a:gd name="T61" fmla="*/ 913 h 275"/>
                <a:gd name="T62" fmla="*/ 1445 w 282"/>
                <a:gd name="T63" fmla="*/ 762 h 275"/>
                <a:gd name="T64" fmla="*/ 1004 w 282"/>
                <a:gd name="T65" fmla="*/ 741 h 275"/>
                <a:gd name="T66" fmla="*/ 675 w 282"/>
                <a:gd name="T67" fmla="*/ 991 h 275"/>
                <a:gd name="T68" fmla="*/ 586 w 282"/>
                <a:gd name="T69" fmla="*/ 569 h 275"/>
                <a:gd name="T70" fmla="*/ 1004 w 282"/>
                <a:gd name="T71" fmla="*/ 741 h 27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82"/>
                <a:gd name="T109" fmla="*/ 0 h 275"/>
                <a:gd name="T110" fmla="*/ 282 w 282"/>
                <a:gd name="T111" fmla="*/ 275 h 27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82" h="275">
                  <a:moveTo>
                    <a:pt x="261" y="123"/>
                  </a:moveTo>
                  <a:cubicBezTo>
                    <a:pt x="282" y="112"/>
                    <a:pt x="282" y="112"/>
                    <a:pt x="282" y="112"/>
                  </a:cubicBezTo>
                  <a:cubicBezTo>
                    <a:pt x="281" y="94"/>
                    <a:pt x="281" y="94"/>
                    <a:pt x="281" y="94"/>
                  </a:cubicBezTo>
                  <a:cubicBezTo>
                    <a:pt x="259" y="92"/>
                    <a:pt x="259" y="92"/>
                    <a:pt x="259" y="92"/>
                  </a:cubicBezTo>
                  <a:cubicBezTo>
                    <a:pt x="253" y="73"/>
                    <a:pt x="253" y="73"/>
                    <a:pt x="253" y="73"/>
                  </a:cubicBezTo>
                  <a:cubicBezTo>
                    <a:pt x="268" y="58"/>
                    <a:pt x="268" y="58"/>
                    <a:pt x="268" y="58"/>
                  </a:cubicBezTo>
                  <a:cubicBezTo>
                    <a:pt x="261" y="45"/>
                    <a:pt x="261" y="45"/>
                    <a:pt x="261" y="45"/>
                  </a:cubicBezTo>
                  <a:cubicBezTo>
                    <a:pt x="238" y="50"/>
                    <a:pt x="238" y="50"/>
                    <a:pt x="238" y="50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9" y="21"/>
                    <a:pt x="239" y="21"/>
                    <a:pt x="239" y="21"/>
                  </a:cubicBezTo>
                  <a:cubicBezTo>
                    <a:pt x="224" y="14"/>
                    <a:pt x="224" y="14"/>
                    <a:pt x="224" y="14"/>
                  </a:cubicBezTo>
                  <a:cubicBezTo>
                    <a:pt x="205" y="27"/>
                    <a:pt x="205" y="27"/>
                    <a:pt x="205" y="27"/>
                  </a:cubicBezTo>
                  <a:cubicBezTo>
                    <a:pt x="194" y="22"/>
                    <a:pt x="194" y="22"/>
                    <a:pt x="194" y="22"/>
                  </a:cubicBezTo>
                  <a:cubicBezTo>
                    <a:pt x="193" y="2"/>
                    <a:pt x="193" y="2"/>
                    <a:pt x="193" y="2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61" y="19"/>
                    <a:pt x="161" y="19"/>
                    <a:pt x="161" y="19"/>
                  </a:cubicBezTo>
                  <a:cubicBezTo>
                    <a:pt x="152" y="20"/>
                    <a:pt x="152" y="20"/>
                    <a:pt x="152" y="20"/>
                  </a:cubicBezTo>
                  <a:cubicBezTo>
                    <a:pt x="143" y="3"/>
                    <a:pt x="143" y="3"/>
                    <a:pt x="143" y="3"/>
                  </a:cubicBezTo>
                  <a:cubicBezTo>
                    <a:pt x="127" y="7"/>
                    <a:pt x="127" y="7"/>
                    <a:pt x="127" y="7"/>
                  </a:cubicBezTo>
                  <a:cubicBezTo>
                    <a:pt x="119" y="27"/>
                    <a:pt x="119" y="27"/>
                    <a:pt x="119" y="27"/>
                  </a:cubicBezTo>
                  <a:cubicBezTo>
                    <a:pt x="105" y="34"/>
                    <a:pt x="105" y="34"/>
                    <a:pt x="105" y="34"/>
                  </a:cubicBezTo>
                  <a:cubicBezTo>
                    <a:pt x="90" y="23"/>
                    <a:pt x="90" y="23"/>
                    <a:pt x="90" y="23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75" y="52"/>
                    <a:pt x="75" y="52"/>
                    <a:pt x="75" y="52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48" y="53"/>
                    <a:pt x="48" y="53"/>
                    <a:pt x="48" y="53"/>
                  </a:cubicBezTo>
                  <a:cubicBezTo>
                    <a:pt x="37" y="66"/>
                    <a:pt x="37" y="66"/>
                    <a:pt x="37" y="66"/>
                  </a:cubicBezTo>
                  <a:cubicBezTo>
                    <a:pt x="45" y="85"/>
                    <a:pt x="45" y="85"/>
                    <a:pt x="45" y="85"/>
                  </a:cubicBezTo>
                  <a:cubicBezTo>
                    <a:pt x="40" y="93"/>
                    <a:pt x="40" y="93"/>
                    <a:pt x="40" y="93"/>
                  </a:cubicBezTo>
                  <a:cubicBezTo>
                    <a:pt x="17" y="97"/>
                    <a:pt x="17" y="97"/>
                    <a:pt x="17" y="97"/>
                  </a:cubicBezTo>
                  <a:cubicBezTo>
                    <a:pt x="10" y="113"/>
                    <a:pt x="10" y="113"/>
                    <a:pt x="10" y="113"/>
                  </a:cubicBezTo>
                  <a:cubicBezTo>
                    <a:pt x="26" y="126"/>
                    <a:pt x="26" y="126"/>
                    <a:pt x="26" y="126"/>
                  </a:cubicBezTo>
                  <a:cubicBezTo>
                    <a:pt x="24" y="135"/>
                    <a:pt x="24" y="135"/>
                    <a:pt x="24" y="135"/>
                  </a:cubicBezTo>
                  <a:cubicBezTo>
                    <a:pt x="2" y="147"/>
                    <a:pt x="2" y="147"/>
                    <a:pt x="2" y="147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22" y="169"/>
                    <a:pt x="22" y="169"/>
                    <a:pt x="22" y="169"/>
                  </a:cubicBezTo>
                  <a:cubicBezTo>
                    <a:pt x="22" y="178"/>
                    <a:pt x="22" y="178"/>
                    <a:pt x="22" y="178"/>
                  </a:cubicBezTo>
                  <a:cubicBezTo>
                    <a:pt x="4" y="197"/>
                    <a:pt x="4" y="197"/>
                    <a:pt x="4" y="197"/>
                  </a:cubicBezTo>
                  <a:cubicBezTo>
                    <a:pt x="8" y="212"/>
                    <a:pt x="8" y="212"/>
                    <a:pt x="8" y="212"/>
                  </a:cubicBezTo>
                  <a:cubicBezTo>
                    <a:pt x="32" y="207"/>
                    <a:pt x="32" y="207"/>
                    <a:pt x="32" y="207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27" y="239"/>
                    <a:pt x="27" y="239"/>
                    <a:pt x="27" y="239"/>
                  </a:cubicBezTo>
                  <a:cubicBezTo>
                    <a:pt x="36" y="250"/>
                    <a:pt x="36" y="250"/>
                    <a:pt x="36" y="250"/>
                  </a:cubicBezTo>
                  <a:cubicBezTo>
                    <a:pt x="59" y="237"/>
                    <a:pt x="59" y="237"/>
                    <a:pt x="59" y="237"/>
                  </a:cubicBezTo>
                  <a:cubicBezTo>
                    <a:pt x="69" y="241"/>
                    <a:pt x="69" y="241"/>
                    <a:pt x="69" y="241"/>
                  </a:cubicBezTo>
                  <a:cubicBezTo>
                    <a:pt x="68" y="267"/>
                    <a:pt x="68" y="267"/>
                    <a:pt x="68" y="267"/>
                  </a:cubicBezTo>
                  <a:cubicBezTo>
                    <a:pt x="84" y="271"/>
                    <a:pt x="84" y="271"/>
                    <a:pt x="84" y="271"/>
                  </a:cubicBezTo>
                  <a:cubicBezTo>
                    <a:pt x="99" y="252"/>
                    <a:pt x="99" y="252"/>
                    <a:pt x="99" y="252"/>
                  </a:cubicBezTo>
                  <a:cubicBezTo>
                    <a:pt x="119" y="254"/>
                    <a:pt x="119" y="254"/>
                    <a:pt x="119" y="254"/>
                  </a:cubicBezTo>
                  <a:cubicBezTo>
                    <a:pt x="125" y="275"/>
                    <a:pt x="125" y="275"/>
                    <a:pt x="125" y="275"/>
                  </a:cubicBezTo>
                  <a:cubicBezTo>
                    <a:pt x="146" y="272"/>
                    <a:pt x="146" y="272"/>
                    <a:pt x="146" y="272"/>
                  </a:cubicBezTo>
                  <a:cubicBezTo>
                    <a:pt x="153" y="250"/>
                    <a:pt x="153" y="250"/>
                    <a:pt x="153" y="250"/>
                  </a:cubicBezTo>
                  <a:cubicBezTo>
                    <a:pt x="164" y="245"/>
                    <a:pt x="164" y="245"/>
                    <a:pt x="164" y="245"/>
                  </a:cubicBezTo>
                  <a:cubicBezTo>
                    <a:pt x="180" y="260"/>
                    <a:pt x="180" y="260"/>
                    <a:pt x="180" y="260"/>
                  </a:cubicBezTo>
                  <a:cubicBezTo>
                    <a:pt x="196" y="253"/>
                    <a:pt x="196" y="253"/>
                    <a:pt x="196" y="253"/>
                  </a:cubicBezTo>
                  <a:cubicBezTo>
                    <a:pt x="197" y="227"/>
                    <a:pt x="197" y="227"/>
                    <a:pt x="197" y="227"/>
                  </a:cubicBezTo>
                  <a:cubicBezTo>
                    <a:pt x="216" y="214"/>
                    <a:pt x="216" y="214"/>
                    <a:pt x="216" y="214"/>
                  </a:cubicBezTo>
                  <a:cubicBezTo>
                    <a:pt x="236" y="218"/>
                    <a:pt x="236" y="218"/>
                    <a:pt x="236" y="218"/>
                  </a:cubicBezTo>
                  <a:cubicBezTo>
                    <a:pt x="251" y="203"/>
                    <a:pt x="251" y="203"/>
                    <a:pt x="251" y="203"/>
                  </a:cubicBezTo>
                  <a:cubicBezTo>
                    <a:pt x="239" y="185"/>
                    <a:pt x="239" y="185"/>
                    <a:pt x="239" y="185"/>
                  </a:cubicBezTo>
                  <a:cubicBezTo>
                    <a:pt x="247" y="170"/>
                    <a:pt x="247" y="170"/>
                    <a:pt x="247" y="170"/>
                  </a:cubicBezTo>
                  <a:cubicBezTo>
                    <a:pt x="271" y="164"/>
                    <a:pt x="271" y="164"/>
                    <a:pt x="271" y="164"/>
                  </a:cubicBezTo>
                  <a:cubicBezTo>
                    <a:pt x="276" y="148"/>
                    <a:pt x="276" y="148"/>
                    <a:pt x="276" y="148"/>
                  </a:cubicBezTo>
                  <a:cubicBezTo>
                    <a:pt x="259" y="137"/>
                    <a:pt x="259" y="137"/>
                    <a:pt x="259" y="137"/>
                  </a:cubicBezTo>
                  <a:lnTo>
                    <a:pt x="261" y="123"/>
                  </a:lnTo>
                  <a:close/>
                  <a:moveTo>
                    <a:pt x="180" y="133"/>
                  </a:moveTo>
                  <a:cubicBezTo>
                    <a:pt x="177" y="143"/>
                    <a:pt x="170" y="154"/>
                    <a:pt x="163" y="161"/>
                  </a:cubicBezTo>
                  <a:cubicBezTo>
                    <a:pt x="152" y="171"/>
                    <a:pt x="137" y="178"/>
                    <a:pt x="121" y="178"/>
                  </a:cubicBezTo>
                  <a:cubicBezTo>
                    <a:pt x="110" y="177"/>
                    <a:pt x="99" y="172"/>
                    <a:pt x="92" y="162"/>
                  </a:cubicBezTo>
                  <a:cubicBezTo>
                    <a:pt x="81" y="143"/>
                    <a:pt x="89" y="116"/>
                    <a:pt x="105" y="102"/>
                  </a:cubicBezTo>
                  <a:cubicBezTo>
                    <a:pt x="116" y="92"/>
                    <a:pt x="132" y="86"/>
                    <a:pt x="147" y="86"/>
                  </a:cubicBezTo>
                  <a:cubicBezTo>
                    <a:pt x="173" y="87"/>
                    <a:pt x="186" y="110"/>
                    <a:pt x="180" y="133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80" name="Freeform 100"/>
            <p:cNvSpPr>
              <a:spLocks noEditPoints="1"/>
            </p:cNvSpPr>
            <p:nvPr/>
          </p:nvSpPr>
          <p:spPr bwMode="auto">
            <a:xfrm>
              <a:off x="3664" y="1624"/>
              <a:ext cx="666" cy="644"/>
            </a:xfrm>
            <a:custGeom>
              <a:avLst/>
              <a:gdLst>
                <a:gd name="T0" fmla="*/ 1323 w 282"/>
                <a:gd name="T1" fmla="*/ 99 h 273"/>
                <a:gd name="T2" fmla="*/ 1282 w 282"/>
                <a:gd name="T3" fmla="*/ 229 h 273"/>
                <a:gd name="T4" fmla="*/ 1082 w 282"/>
                <a:gd name="T5" fmla="*/ 111 h 273"/>
                <a:gd name="T6" fmla="*/ 1070 w 282"/>
                <a:gd name="T7" fmla="*/ 0 h 273"/>
                <a:gd name="T8" fmla="*/ 1082 w 282"/>
                <a:gd name="T9" fmla="*/ 111 h 273"/>
                <a:gd name="T10" fmla="*/ 57 w 282"/>
                <a:gd name="T11" fmla="*/ 618 h 273"/>
                <a:gd name="T12" fmla="*/ 139 w 282"/>
                <a:gd name="T13" fmla="*/ 684 h 273"/>
                <a:gd name="T14" fmla="*/ 1450 w 282"/>
                <a:gd name="T15" fmla="*/ 668 h 273"/>
                <a:gd name="T16" fmla="*/ 1445 w 282"/>
                <a:gd name="T17" fmla="*/ 745 h 273"/>
                <a:gd name="T18" fmla="*/ 1573 w 282"/>
                <a:gd name="T19" fmla="*/ 611 h 273"/>
                <a:gd name="T20" fmla="*/ 1561 w 282"/>
                <a:gd name="T21" fmla="*/ 512 h 273"/>
                <a:gd name="T22" fmla="*/ 1450 w 282"/>
                <a:gd name="T23" fmla="*/ 668 h 273"/>
                <a:gd name="T24" fmla="*/ 512 w 282"/>
                <a:gd name="T25" fmla="*/ 889 h 273"/>
                <a:gd name="T26" fmla="*/ 820 w 282"/>
                <a:gd name="T27" fmla="*/ 467 h 273"/>
                <a:gd name="T28" fmla="*/ 815 w 282"/>
                <a:gd name="T29" fmla="*/ 462 h 273"/>
                <a:gd name="T30" fmla="*/ 508 w 282"/>
                <a:gd name="T31" fmla="*/ 885 h 273"/>
                <a:gd name="T32" fmla="*/ 1438 w 282"/>
                <a:gd name="T33" fmla="*/ 491 h 273"/>
                <a:gd name="T34" fmla="*/ 1412 w 282"/>
                <a:gd name="T35" fmla="*/ 394 h 273"/>
                <a:gd name="T36" fmla="*/ 1455 w 282"/>
                <a:gd name="T37" fmla="*/ 238 h 273"/>
                <a:gd name="T38" fmla="*/ 1490 w 282"/>
                <a:gd name="T39" fmla="*/ 307 h 273"/>
                <a:gd name="T40" fmla="*/ 1438 w 282"/>
                <a:gd name="T41" fmla="*/ 491 h 273"/>
                <a:gd name="T42" fmla="*/ 458 w 282"/>
                <a:gd name="T43" fmla="*/ 1491 h 273"/>
                <a:gd name="T44" fmla="*/ 380 w 282"/>
                <a:gd name="T45" fmla="*/ 1474 h 273"/>
                <a:gd name="T46" fmla="*/ 553 w 282"/>
                <a:gd name="T47" fmla="*/ 1392 h 273"/>
                <a:gd name="T48" fmla="*/ 652 w 282"/>
                <a:gd name="T49" fmla="*/ 1397 h 273"/>
                <a:gd name="T50" fmla="*/ 380 w 282"/>
                <a:gd name="T51" fmla="*/ 1323 h 273"/>
                <a:gd name="T52" fmla="*/ 196 w 282"/>
                <a:gd name="T53" fmla="*/ 1368 h 273"/>
                <a:gd name="T54" fmla="*/ 328 w 282"/>
                <a:gd name="T55" fmla="*/ 1307 h 273"/>
                <a:gd name="T56" fmla="*/ 380 w 282"/>
                <a:gd name="T57" fmla="*/ 1323 h 273"/>
                <a:gd name="T58" fmla="*/ 1372 w 282"/>
                <a:gd name="T59" fmla="*/ 929 h 273"/>
                <a:gd name="T60" fmla="*/ 1389 w 282"/>
                <a:gd name="T61" fmla="*/ 1113 h 273"/>
                <a:gd name="T62" fmla="*/ 1200 w 282"/>
                <a:gd name="T63" fmla="*/ 1175 h 273"/>
                <a:gd name="T64" fmla="*/ 1089 w 282"/>
                <a:gd name="T65" fmla="*/ 1392 h 273"/>
                <a:gd name="T66" fmla="*/ 905 w 282"/>
                <a:gd name="T67" fmla="*/ 1342 h 273"/>
                <a:gd name="T68" fmla="*/ 808 w 282"/>
                <a:gd name="T69" fmla="*/ 1491 h 273"/>
                <a:gd name="T70" fmla="*/ 697 w 282"/>
                <a:gd name="T71" fmla="*/ 1519 h 273"/>
                <a:gd name="T72" fmla="*/ 853 w 282"/>
                <a:gd name="T73" fmla="*/ 1380 h 273"/>
                <a:gd name="T74" fmla="*/ 1004 w 282"/>
                <a:gd name="T75" fmla="*/ 1437 h 273"/>
                <a:gd name="T76" fmla="*/ 1098 w 282"/>
                <a:gd name="T77" fmla="*/ 1253 h 273"/>
                <a:gd name="T78" fmla="*/ 1315 w 282"/>
                <a:gd name="T79" fmla="*/ 1203 h 273"/>
                <a:gd name="T80" fmla="*/ 1332 w 282"/>
                <a:gd name="T81" fmla="*/ 1019 h 273"/>
                <a:gd name="T82" fmla="*/ 1511 w 282"/>
                <a:gd name="T83" fmla="*/ 901 h 273"/>
                <a:gd name="T84" fmla="*/ 1533 w 282"/>
                <a:gd name="T85" fmla="*/ 807 h 273"/>
                <a:gd name="T86" fmla="*/ 45 w 282"/>
                <a:gd name="T87" fmla="*/ 1163 h 273"/>
                <a:gd name="T88" fmla="*/ 179 w 282"/>
                <a:gd name="T89" fmla="*/ 1142 h 273"/>
                <a:gd name="T90" fmla="*/ 45 w 282"/>
                <a:gd name="T91" fmla="*/ 1163 h 273"/>
                <a:gd name="T92" fmla="*/ 0 w 282"/>
                <a:gd name="T93" fmla="*/ 896 h 273"/>
                <a:gd name="T94" fmla="*/ 118 w 282"/>
                <a:gd name="T95" fmla="*/ 929 h 273"/>
                <a:gd name="T96" fmla="*/ 843 w 282"/>
                <a:gd name="T97" fmla="*/ 90 h 273"/>
                <a:gd name="T98" fmla="*/ 798 w 282"/>
                <a:gd name="T99" fmla="*/ 5 h 273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282"/>
                <a:gd name="T151" fmla="*/ 0 h 273"/>
                <a:gd name="T152" fmla="*/ 282 w 282"/>
                <a:gd name="T153" fmla="*/ 273 h 273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282" h="273">
                  <a:moveTo>
                    <a:pt x="239" y="19"/>
                  </a:moveTo>
                  <a:cubicBezTo>
                    <a:pt x="237" y="18"/>
                    <a:pt x="237" y="18"/>
                    <a:pt x="237" y="18"/>
                  </a:cubicBezTo>
                  <a:cubicBezTo>
                    <a:pt x="228" y="40"/>
                    <a:pt x="228" y="40"/>
                    <a:pt x="228" y="40"/>
                  </a:cubicBezTo>
                  <a:cubicBezTo>
                    <a:pt x="230" y="41"/>
                    <a:pt x="230" y="41"/>
                    <a:pt x="230" y="41"/>
                  </a:cubicBezTo>
                  <a:lnTo>
                    <a:pt x="239" y="19"/>
                  </a:lnTo>
                  <a:close/>
                  <a:moveTo>
                    <a:pt x="194" y="20"/>
                  </a:moveTo>
                  <a:cubicBezTo>
                    <a:pt x="193" y="0"/>
                    <a:pt x="193" y="0"/>
                    <a:pt x="193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93" y="19"/>
                    <a:pt x="193" y="19"/>
                    <a:pt x="193" y="19"/>
                  </a:cubicBezTo>
                  <a:lnTo>
                    <a:pt x="194" y="20"/>
                  </a:lnTo>
                  <a:close/>
                  <a:moveTo>
                    <a:pt x="25" y="122"/>
                  </a:moveTo>
                  <a:cubicBezTo>
                    <a:pt x="10" y="111"/>
                    <a:pt x="10" y="111"/>
                    <a:pt x="10" y="111"/>
                  </a:cubicBezTo>
                  <a:cubicBezTo>
                    <a:pt x="10" y="111"/>
                    <a:pt x="10" y="111"/>
                    <a:pt x="10" y="111"/>
                  </a:cubicBezTo>
                  <a:cubicBezTo>
                    <a:pt x="25" y="123"/>
                    <a:pt x="25" y="123"/>
                    <a:pt x="25" y="123"/>
                  </a:cubicBezTo>
                  <a:lnTo>
                    <a:pt x="25" y="122"/>
                  </a:lnTo>
                  <a:close/>
                  <a:moveTo>
                    <a:pt x="260" y="120"/>
                  </a:moveTo>
                  <a:cubicBezTo>
                    <a:pt x="258" y="133"/>
                    <a:pt x="258" y="133"/>
                    <a:pt x="258" y="133"/>
                  </a:cubicBezTo>
                  <a:cubicBezTo>
                    <a:pt x="259" y="134"/>
                    <a:pt x="259" y="134"/>
                    <a:pt x="259" y="134"/>
                  </a:cubicBezTo>
                  <a:cubicBezTo>
                    <a:pt x="261" y="121"/>
                    <a:pt x="261" y="121"/>
                    <a:pt x="261" y="121"/>
                  </a:cubicBezTo>
                  <a:cubicBezTo>
                    <a:pt x="282" y="110"/>
                    <a:pt x="282" y="110"/>
                    <a:pt x="282" y="110"/>
                  </a:cubicBezTo>
                  <a:cubicBezTo>
                    <a:pt x="281" y="92"/>
                    <a:pt x="281" y="92"/>
                    <a:pt x="281" y="92"/>
                  </a:cubicBezTo>
                  <a:cubicBezTo>
                    <a:pt x="280" y="92"/>
                    <a:pt x="280" y="92"/>
                    <a:pt x="280" y="92"/>
                  </a:cubicBezTo>
                  <a:cubicBezTo>
                    <a:pt x="280" y="109"/>
                    <a:pt x="280" y="109"/>
                    <a:pt x="280" y="109"/>
                  </a:cubicBezTo>
                  <a:lnTo>
                    <a:pt x="260" y="120"/>
                  </a:lnTo>
                  <a:close/>
                  <a:moveTo>
                    <a:pt x="96" y="165"/>
                  </a:moveTo>
                  <a:cubicBezTo>
                    <a:pt x="95" y="164"/>
                    <a:pt x="94" y="162"/>
                    <a:pt x="92" y="160"/>
                  </a:cubicBezTo>
                  <a:cubicBezTo>
                    <a:pt x="81" y="141"/>
                    <a:pt x="89" y="114"/>
                    <a:pt x="105" y="100"/>
                  </a:cubicBezTo>
                  <a:cubicBezTo>
                    <a:pt x="116" y="90"/>
                    <a:pt x="132" y="84"/>
                    <a:pt x="147" y="84"/>
                  </a:cubicBezTo>
                  <a:cubicBezTo>
                    <a:pt x="157" y="84"/>
                    <a:pt x="165" y="88"/>
                    <a:pt x="171" y="93"/>
                  </a:cubicBezTo>
                  <a:cubicBezTo>
                    <a:pt x="165" y="87"/>
                    <a:pt x="156" y="83"/>
                    <a:pt x="146" y="83"/>
                  </a:cubicBezTo>
                  <a:cubicBezTo>
                    <a:pt x="131" y="82"/>
                    <a:pt x="114" y="88"/>
                    <a:pt x="103" y="98"/>
                  </a:cubicBezTo>
                  <a:cubicBezTo>
                    <a:pt x="88" y="113"/>
                    <a:pt x="80" y="140"/>
                    <a:pt x="91" y="159"/>
                  </a:cubicBezTo>
                  <a:cubicBezTo>
                    <a:pt x="93" y="161"/>
                    <a:pt x="94" y="163"/>
                    <a:pt x="96" y="165"/>
                  </a:cubicBezTo>
                  <a:close/>
                  <a:moveTo>
                    <a:pt x="258" y="88"/>
                  </a:moveTo>
                  <a:cubicBezTo>
                    <a:pt x="258" y="89"/>
                    <a:pt x="258" y="89"/>
                    <a:pt x="258" y="89"/>
                  </a:cubicBezTo>
                  <a:cubicBezTo>
                    <a:pt x="253" y="71"/>
                    <a:pt x="253" y="71"/>
                    <a:pt x="253" y="71"/>
                  </a:cubicBezTo>
                  <a:cubicBezTo>
                    <a:pt x="268" y="56"/>
                    <a:pt x="268" y="56"/>
                    <a:pt x="268" y="56"/>
                  </a:cubicBezTo>
                  <a:cubicBezTo>
                    <a:pt x="261" y="43"/>
                    <a:pt x="261" y="43"/>
                    <a:pt x="261" y="43"/>
                  </a:cubicBezTo>
                  <a:cubicBezTo>
                    <a:pt x="260" y="43"/>
                    <a:pt x="260" y="43"/>
                    <a:pt x="260" y="43"/>
                  </a:cubicBezTo>
                  <a:cubicBezTo>
                    <a:pt x="267" y="55"/>
                    <a:pt x="267" y="55"/>
                    <a:pt x="267" y="55"/>
                  </a:cubicBezTo>
                  <a:cubicBezTo>
                    <a:pt x="251" y="70"/>
                    <a:pt x="251" y="70"/>
                    <a:pt x="251" y="70"/>
                  </a:cubicBezTo>
                  <a:lnTo>
                    <a:pt x="258" y="88"/>
                  </a:lnTo>
                  <a:close/>
                  <a:moveTo>
                    <a:pt x="98" y="249"/>
                  </a:moveTo>
                  <a:cubicBezTo>
                    <a:pt x="82" y="268"/>
                    <a:pt x="82" y="268"/>
                    <a:pt x="82" y="268"/>
                  </a:cubicBezTo>
                  <a:cubicBezTo>
                    <a:pt x="68" y="264"/>
                    <a:pt x="68" y="264"/>
                    <a:pt x="68" y="264"/>
                  </a:cubicBezTo>
                  <a:cubicBezTo>
                    <a:pt x="68" y="265"/>
                    <a:pt x="68" y="265"/>
                    <a:pt x="68" y="265"/>
                  </a:cubicBezTo>
                  <a:cubicBezTo>
                    <a:pt x="84" y="269"/>
                    <a:pt x="84" y="269"/>
                    <a:pt x="84" y="269"/>
                  </a:cubicBezTo>
                  <a:cubicBezTo>
                    <a:pt x="99" y="250"/>
                    <a:pt x="99" y="250"/>
                    <a:pt x="99" y="250"/>
                  </a:cubicBezTo>
                  <a:cubicBezTo>
                    <a:pt x="118" y="252"/>
                    <a:pt x="118" y="252"/>
                    <a:pt x="118" y="252"/>
                  </a:cubicBezTo>
                  <a:cubicBezTo>
                    <a:pt x="117" y="251"/>
                    <a:pt x="117" y="251"/>
                    <a:pt x="117" y="251"/>
                  </a:cubicBezTo>
                  <a:lnTo>
                    <a:pt x="98" y="249"/>
                  </a:lnTo>
                  <a:close/>
                  <a:moveTo>
                    <a:pt x="68" y="238"/>
                  </a:moveTo>
                  <a:cubicBezTo>
                    <a:pt x="58" y="234"/>
                    <a:pt x="58" y="234"/>
                    <a:pt x="58" y="234"/>
                  </a:cubicBezTo>
                  <a:cubicBezTo>
                    <a:pt x="35" y="246"/>
                    <a:pt x="35" y="246"/>
                    <a:pt x="35" y="246"/>
                  </a:cubicBezTo>
                  <a:cubicBezTo>
                    <a:pt x="36" y="248"/>
                    <a:pt x="36" y="248"/>
                    <a:pt x="36" y="248"/>
                  </a:cubicBezTo>
                  <a:cubicBezTo>
                    <a:pt x="59" y="235"/>
                    <a:pt x="59" y="235"/>
                    <a:pt x="59" y="235"/>
                  </a:cubicBezTo>
                  <a:cubicBezTo>
                    <a:pt x="68" y="239"/>
                    <a:pt x="68" y="239"/>
                    <a:pt x="68" y="239"/>
                  </a:cubicBezTo>
                  <a:lnTo>
                    <a:pt x="68" y="238"/>
                  </a:lnTo>
                  <a:close/>
                  <a:moveTo>
                    <a:pt x="269" y="161"/>
                  </a:moveTo>
                  <a:cubicBezTo>
                    <a:pt x="246" y="167"/>
                    <a:pt x="246" y="167"/>
                    <a:pt x="246" y="167"/>
                  </a:cubicBezTo>
                  <a:cubicBezTo>
                    <a:pt x="238" y="181"/>
                    <a:pt x="238" y="181"/>
                    <a:pt x="238" y="181"/>
                  </a:cubicBezTo>
                  <a:cubicBezTo>
                    <a:pt x="249" y="200"/>
                    <a:pt x="249" y="200"/>
                    <a:pt x="249" y="200"/>
                  </a:cubicBezTo>
                  <a:cubicBezTo>
                    <a:pt x="235" y="215"/>
                    <a:pt x="235" y="215"/>
                    <a:pt x="235" y="215"/>
                  </a:cubicBezTo>
                  <a:cubicBezTo>
                    <a:pt x="215" y="211"/>
                    <a:pt x="215" y="211"/>
                    <a:pt x="215" y="211"/>
                  </a:cubicBezTo>
                  <a:cubicBezTo>
                    <a:pt x="196" y="223"/>
                    <a:pt x="196" y="223"/>
                    <a:pt x="196" y="223"/>
                  </a:cubicBezTo>
                  <a:cubicBezTo>
                    <a:pt x="195" y="250"/>
                    <a:pt x="195" y="250"/>
                    <a:pt x="195" y="250"/>
                  </a:cubicBezTo>
                  <a:cubicBezTo>
                    <a:pt x="179" y="256"/>
                    <a:pt x="179" y="256"/>
                    <a:pt x="179" y="256"/>
                  </a:cubicBezTo>
                  <a:cubicBezTo>
                    <a:pt x="162" y="241"/>
                    <a:pt x="162" y="241"/>
                    <a:pt x="162" y="241"/>
                  </a:cubicBezTo>
                  <a:cubicBezTo>
                    <a:pt x="152" y="247"/>
                    <a:pt x="152" y="247"/>
                    <a:pt x="152" y="247"/>
                  </a:cubicBezTo>
                  <a:cubicBezTo>
                    <a:pt x="145" y="268"/>
                    <a:pt x="145" y="268"/>
                    <a:pt x="145" y="268"/>
                  </a:cubicBezTo>
                  <a:cubicBezTo>
                    <a:pt x="124" y="271"/>
                    <a:pt x="124" y="271"/>
                    <a:pt x="124" y="271"/>
                  </a:cubicBezTo>
                  <a:cubicBezTo>
                    <a:pt x="125" y="273"/>
                    <a:pt x="125" y="273"/>
                    <a:pt x="125" y="273"/>
                  </a:cubicBezTo>
                  <a:cubicBezTo>
                    <a:pt x="146" y="270"/>
                    <a:pt x="146" y="270"/>
                    <a:pt x="146" y="270"/>
                  </a:cubicBezTo>
                  <a:cubicBezTo>
                    <a:pt x="153" y="248"/>
                    <a:pt x="153" y="248"/>
                    <a:pt x="153" y="248"/>
                  </a:cubicBezTo>
                  <a:cubicBezTo>
                    <a:pt x="164" y="243"/>
                    <a:pt x="164" y="243"/>
                    <a:pt x="164" y="243"/>
                  </a:cubicBezTo>
                  <a:cubicBezTo>
                    <a:pt x="180" y="258"/>
                    <a:pt x="180" y="258"/>
                    <a:pt x="180" y="258"/>
                  </a:cubicBezTo>
                  <a:cubicBezTo>
                    <a:pt x="196" y="251"/>
                    <a:pt x="196" y="251"/>
                    <a:pt x="196" y="251"/>
                  </a:cubicBezTo>
                  <a:cubicBezTo>
                    <a:pt x="197" y="225"/>
                    <a:pt x="197" y="225"/>
                    <a:pt x="197" y="225"/>
                  </a:cubicBezTo>
                  <a:cubicBezTo>
                    <a:pt x="216" y="212"/>
                    <a:pt x="216" y="212"/>
                    <a:pt x="216" y="212"/>
                  </a:cubicBezTo>
                  <a:cubicBezTo>
                    <a:pt x="236" y="216"/>
                    <a:pt x="236" y="216"/>
                    <a:pt x="236" y="216"/>
                  </a:cubicBezTo>
                  <a:cubicBezTo>
                    <a:pt x="251" y="201"/>
                    <a:pt x="251" y="201"/>
                    <a:pt x="251" y="201"/>
                  </a:cubicBezTo>
                  <a:cubicBezTo>
                    <a:pt x="239" y="183"/>
                    <a:pt x="239" y="183"/>
                    <a:pt x="239" y="183"/>
                  </a:cubicBezTo>
                  <a:cubicBezTo>
                    <a:pt x="247" y="168"/>
                    <a:pt x="247" y="168"/>
                    <a:pt x="247" y="168"/>
                  </a:cubicBezTo>
                  <a:cubicBezTo>
                    <a:pt x="271" y="162"/>
                    <a:pt x="271" y="162"/>
                    <a:pt x="271" y="162"/>
                  </a:cubicBezTo>
                  <a:cubicBezTo>
                    <a:pt x="276" y="146"/>
                    <a:pt x="276" y="146"/>
                    <a:pt x="276" y="146"/>
                  </a:cubicBezTo>
                  <a:cubicBezTo>
                    <a:pt x="275" y="145"/>
                    <a:pt x="275" y="145"/>
                    <a:pt x="275" y="145"/>
                  </a:cubicBezTo>
                  <a:lnTo>
                    <a:pt x="269" y="161"/>
                  </a:lnTo>
                  <a:close/>
                  <a:moveTo>
                    <a:pt x="8" y="209"/>
                  </a:moveTo>
                  <a:cubicBezTo>
                    <a:pt x="8" y="210"/>
                    <a:pt x="8" y="210"/>
                    <a:pt x="8" y="210"/>
                  </a:cubicBezTo>
                  <a:cubicBezTo>
                    <a:pt x="32" y="205"/>
                    <a:pt x="32" y="205"/>
                    <a:pt x="32" y="205"/>
                  </a:cubicBezTo>
                  <a:cubicBezTo>
                    <a:pt x="31" y="204"/>
                    <a:pt x="31" y="204"/>
                    <a:pt x="31" y="204"/>
                  </a:cubicBezTo>
                  <a:lnTo>
                    <a:pt x="8" y="209"/>
                  </a:lnTo>
                  <a:close/>
                  <a:moveTo>
                    <a:pt x="21" y="166"/>
                  </a:moveTo>
                  <a:cubicBezTo>
                    <a:pt x="0" y="161"/>
                    <a:pt x="0" y="161"/>
                    <a:pt x="0" y="161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21" y="167"/>
                    <a:pt x="21" y="167"/>
                    <a:pt x="21" y="167"/>
                  </a:cubicBezTo>
                  <a:lnTo>
                    <a:pt x="21" y="166"/>
                  </a:lnTo>
                  <a:close/>
                  <a:moveTo>
                    <a:pt x="151" y="16"/>
                  </a:moveTo>
                  <a:cubicBezTo>
                    <a:pt x="143" y="1"/>
                    <a:pt x="143" y="1"/>
                    <a:pt x="143" y="1"/>
                  </a:cubicBezTo>
                  <a:cubicBezTo>
                    <a:pt x="143" y="1"/>
                    <a:pt x="143" y="1"/>
                    <a:pt x="143" y="1"/>
                  </a:cubicBezTo>
                  <a:cubicBezTo>
                    <a:pt x="151" y="16"/>
                    <a:pt x="151" y="16"/>
                    <a:pt x="151" y="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81" name="Freeform 101"/>
            <p:cNvSpPr>
              <a:spLocks/>
            </p:cNvSpPr>
            <p:nvPr/>
          </p:nvSpPr>
          <p:spPr bwMode="auto">
            <a:xfrm>
              <a:off x="3856" y="1822"/>
              <a:ext cx="231" cy="210"/>
            </a:xfrm>
            <a:custGeom>
              <a:avLst/>
              <a:gdLst>
                <a:gd name="T0" fmla="*/ 233 w 98"/>
                <a:gd name="T1" fmla="*/ 201 h 89"/>
                <a:gd name="T2" fmla="*/ 471 w 98"/>
                <a:gd name="T3" fmla="*/ 111 h 89"/>
                <a:gd name="T4" fmla="*/ 544 w 98"/>
                <a:gd name="T5" fmla="*/ 127 h 89"/>
                <a:gd name="T6" fmla="*/ 368 w 98"/>
                <a:gd name="T7" fmla="*/ 0 h 89"/>
                <a:gd name="T8" fmla="*/ 134 w 98"/>
                <a:gd name="T9" fmla="*/ 90 h 89"/>
                <a:gd name="T10" fmla="*/ 61 w 98"/>
                <a:gd name="T11" fmla="*/ 422 h 89"/>
                <a:gd name="T12" fmla="*/ 151 w 98"/>
                <a:gd name="T13" fmla="*/ 496 h 89"/>
                <a:gd name="T14" fmla="*/ 233 w 98"/>
                <a:gd name="T15" fmla="*/ 201 h 8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98"/>
                <a:gd name="T25" fmla="*/ 0 h 89"/>
                <a:gd name="T26" fmla="*/ 98 w 98"/>
                <a:gd name="T27" fmla="*/ 89 h 89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98" h="89">
                  <a:moveTo>
                    <a:pt x="42" y="36"/>
                  </a:moveTo>
                  <a:cubicBezTo>
                    <a:pt x="53" y="26"/>
                    <a:pt x="70" y="20"/>
                    <a:pt x="85" y="20"/>
                  </a:cubicBezTo>
                  <a:cubicBezTo>
                    <a:pt x="90" y="20"/>
                    <a:pt x="94" y="21"/>
                    <a:pt x="98" y="23"/>
                  </a:cubicBezTo>
                  <a:cubicBezTo>
                    <a:pt x="94" y="10"/>
                    <a:pt x="83" y="0"/>
                    <a:pt x="66" y="0"/>
                  </a:cubicBezTo>
                  <a:cubicBezTo>
                    <a:pt x="51" y="0"/>
                    <a:pt x="35" y="6"/>
                    <a:pt x="24" y="16"/>
                  </a:cubicBezTo>
                  <a:cubicBezTo>
                    <a:pt x="8" y="30"/>
                    <a:pt x="0" y="57"/>
                    <a:pt x="11" y="76"/>
                  </a:cubicBezTo>
                  <a:cubicBezTo>
                    <a:pt x="15" y="82"/>
                    <a:pt x="21" y="86"/>
                    <a:pt x="27" y="89"/>
                  </a:cubicBezTo>
                  <a:cubicBezTo>
                    <a:pt x="21" y="71"/>
                    <a:pt x="29" y="48"/>
                    <a:pt x="42" y="3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82" name="Freeform 102"/>
            <p:cNvSpPr>
              <a:spLocks/>
            </p:cNvSpPr>
            <p:nvPr/>
          </p:nvSpPr>
          <p:spPr bwMode="auto">
            <a:xfrm>
              <a:off x="4056" y="1652"/>
              <a:ext cx="274" cy="446"/>
            </a:xfrm>
            <a:custGeom>
              <a:avLst/>
              <a:gdLst>
                <a:gd name="T0" fmla="*/ 0 w 116"/>
                <a:gd name="T1" fmla="*/ 802 h 189"/>
                <a:gd name="T2" fmla="*/ 468 w 116"/>
                <a:gd name="T3" fmla="*/ 1052 h 189"/>
                <a:gd name="T4" fmla="*/ 406 w 116"/>
                <a:gd name="T5" fmla="*/ 953 h 189"/>
                <a:gd name="T6" fmla="*/ 451 w 116"/>
                <a:gd name="T7" fmla="*/ 868 h 189"/>
                <a:gd name="T8" fmla="*/ 586 w 116"/>
                <a:gd name="T9" fmla="*/ 835 h 189"/>
                <a:gd name="T10" fmla="*/ 614 w 116"/>
                <a:gd name="T11" fmla="*/ 746 h 189"/>
                <a:gd name="T12" fmla="*/ 520 w 116"/>
                <a:gd name="T13" fmla="*/ 684 h 189"/>
                <a:gd name="T14" fmla="*/ 529 w 116"/>
                <a:gd name="T15" fmla="*/ 606 h 189"/>
                <a:gd name="T16" fmla="*/ 647 w 116"/>
                <a:gd name="T17" fmla="*/ 545 h 189"/>
                <a:gd name="T18" fmla="*/ 642 w 116"/>
                <a:gd name="T19" fmla="*/ 446 h 189"/>
                <a:gd name="T20" fmla="*/ 520 w 116"/>
                <a:gd name="T21" fmla="*/ 434 h 189"/>
                <a:gd name="T22" fmla="*/ 487 w 116"/>
                <a:gd name="T23" fmla="*/ 328 h 189"/>
                <a:gd name="T24" fmla="*/ 569 w 116"/>
                <a:gd name="T25" fmla="*/ 245 h 189"/>
                <a:gd name="T26" fmla="*/ 529 w 116"/>
                <a:gd name="T27" fmla="*/ 172 h 189"/>
                <a:gd name="T28" fmla="*/ 402 w 116"/>
                <a:gd name="T29" fmla="*/ 201 h 189"/>
                <a:gd name="T30" fmla="*/ 357 w 116"/>
                <a:gd name="T31" fmla="*/ 160 h 189"/>
                <a:gd name="T32" fmla="*/ 406 w 116"/>
                <a:gd name="T33" fmla="*/ 40 h 189"/>
                <a:gd name="T34" fmla="*/ 324 w 116"/>
                <a:gd name="T35" fmla="*/ 0 h 189"/>
                <a:gd name="T36" fmla="*/ 319 w 116"/>
                <a:gd name="T37" fmla="*/ 0 h 189"/>
                <a:gd name="T38" fmla="*/ 17 w 116"/>
                <a:gd name="T39" fmla="*/ 439 h 189"/>
                <a:gd name="T40" fmla="*/ 78 w 116"/>
                <a:gd name="T41" fmla="*/ 663 h 189"/>
                <a:gd name="T42" fmla="*/ 0 w 116"/>
                <a:gd name="T43" fmla="*/ 802 h 18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16"/>
                <a:gd name="T67" fmla="*/ 0 h 189"/>
                <a:gd name="T68" fmla="*/ 116 w 116"/>
                <a:gd name="T69" fmla="*/ 189 h 189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16" h="189">
                  <a:moveTo>
                    <a:pt x="0" y="144"/>
                  </a:moveTo>
                  <a:cubicBezTo>
                    <a:pt x="84" y="189"/>
                    <a:pt x="84" y="189"/>
                    <a:pt x="84" y="189"/>
                  </a:cubicBezTo>
                  <a:cubicBezTo>
                    <a:pt x="73" y="171"/>
                    <a:pt x="73" y="171"/>
                    <a:pt x="73" y="171"/>
                  </a:cubicBezTo>
                  <a:cubicBezTo>
                    <a:pt x="81" y="156"/>
                    <a:pt x="81" y="156"/>
                    <a:pt x="81" y="156"/>
                  </a:cubicBezTo>
                  <a:cubicBezTo>
                    <a:pt x="105" y="150"/>
                    <a:pt x="105" y="150"/>
                    <a:pt x="105" y="150"/>
                  </a:cubicBezTo>
                  <a:cubicBezTo>
                    <a:pt x="110" y="134"/>
                    <a:pt x="110" y="134"/>
                    <a:pt x="110" y="134"/>
                  </a:cubicBezTo>
                  <a:cubicBezTo>
                    <a:pt x="93" y="123"/>
                    <a:pt x="93" y="123"/>
                    <a:pt x="93" y="123"/>
                  </a:cubicBezTo>
                  <a:cubicBezTo>
                    <a:pt x="95" y="109"/>
                    <a:pt x="95" y="109"/>
                    <a:pt x="95" y="109"/>
                  </a:cubicBezTo>
                  <a:cubicBezTo>
                    <a:pt x="116" y="98"/>
                    <a:pt x="116" y="98"/>
                    <a:pt x="116" y="98"/>
                  </a:cubicBezTo>
                  <a:cubicBezTo>
                    <a:pt x="115" y="80"/>
                    <a:pt x="115" y="80"/>
                    <a:pt x="115" y="80"/>
                  </a:cubicBezTo>
                  <a:cubicBezTo>
                    <a:pt x="93" y="78"/>
                    <a:pt x="93" y="78"/>
                    <a:pt x="93" y="78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102" y="44"/>
                    <a:pt x="102" y="44"/>
                    <a:pt x="102" y="44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72" y="36"/>
                    <a:pt x="72" y="36"/>
                    <a:pt x="72" y="36"/>
                  </a:cubicBezTo>
                  <a:cubicBezTo>
                    <a:pt x="64" y="29"/>
                    <a:pt x="64" y="29"/>
                    <a:pt x="64" y="29"/>
                  </a:cubicBezTo>
                  <a:cubicBezTo>
                    <a:pt x="73" y="7"/>
                    <a:pt x="73" y="7"/>
                    <a:pt x="73" y="7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3" y="79"/>
                    <a:pt x="3" y="79"/>
                    <a:pt x="3" y="79"/>
                  </a:cubicBezTo>
                  <a:cubicBezTo>
                    <a:pt x="14" y="88"/>
                    <a:pt x="18" y="104"/>
                    <a:pt x="14" y="119"/>
                  </a:cubicBezTo>
                  <a:cubicBezTo>
                    <a:pt x="11" y="127"/>
                    <a:pt x="6" y="137"/>
                    <a:pt x="0" y="144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83" name="AutoShape 103"/>
            <p:cNvSpPr>
              <a:spLocks noChangeArrowheads="1"/>
            </p:cNvSpPr>
            <p:nvPr/>
          </p:nvSpPr>
          <p:spPr bwMode="gray">
            <a:xfrm>
              <a:off x="3795" y="1592"/>
              <a:ext cx="528" cy="336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r>
                <a:rPr lang="uk-UA" sz="1500" i="1" dirty="0">
                  <a:solidFill>
                    <a:schemeClr val="bg1"/>
                  </a:solidFill>
                  <a:cs typeface="+mn-ea"/>
                  <a:sym typeface="+mn-lt"/>
                </a:rPr>
                <a:t>20%</a:t>
              </a:r>
              <a:endParaRPr lang="en-US" altLang="zh-CN" sz="1500" i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75" name="Group 162"/>
          <p:cNvGrpSpPr>
            <a:grpSpLocks/>
          </p:cNvGrpSpPr>
          <p:nvPr/>
        </p:nvGrpSpPr>
        <p:grpSpPr bwMode="auto">
          <a:xfrm>
            <a:off x="5976938" y="3394075"/>
            <a:ext cx="2032000" cy="1968500"/>
            <a:chOff x="2805" y="2138"/>
            <a:chExt cx="1280" cy="1240"/>
          </a:xfrm>
        </p:grpSpPr>
        <p:sp>
          <p:nvSpPr>
            <p:cNvPr id="7218" name="Freeform 105"/>
            <p:cNvSpPr>
              <a:spLocks/>
            </p:cNvSpPr>
            <p:nvPr/>
          </p:nvSpPr>
          <p:spPr bwMode="auto">
            <a:xfrm>
              <a:off x="2805" y="2842"/>
              <a:ext cx="203" cy="97"/>
            </a:xfrm>
            <a:custGeom>
              <a:avLst/>
              <a:gdLst>
                <a:gd name="T0" fmla="*/ 0 w 203"/>
                <a:gd name="T1" fmla="*/ 0 h 97"/>
                <a:gd name="T2" fmla="*/ 95 w 203"/>
                <a:gd name="T3" fmla="*/ 21 h 97"/>
                <a:gd name="T4" fmla="*/ 203 w 203"/>
                <a:gd name="T5" fmla="*/ 97 h 97"/>
                <a:gd name="T6" fmla="*/ 111 w 203"/>
                <a:gd name="T7" fmla="*/ 73 h 97"/>
                <a:gd name="T8" fmla="*/ 0 w 203"/>
                <a:gd name="T9" fmla="*/ 0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3"/>
                <a:gd name="T16" fmla="*/ 0 h 97"/>
                <a:gd name="T17" fmla="*/ 203 w 203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3" h="97">
                  <a:moveTo>
                    <a:pt x="0" y="0"/>
                  </a:moveTo>
                  <a:lnTo>
                    <a:pt x="95" y="21"/>
                  </a:lnTo>
                  <a:lnTo>
                    <a:pt x="203" y="97"/>
                  </a:lnTo>
                  <a:lnTo>
                    <a:pt x="111" y="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19" name="Freeform 106"/>
            <p:cNvSpPr>
              <a:spLocks/>
            </p:cNvSpPr>
            <p:nvPr/>
          </p:nvSpPr>
          <p:spPr bwMode="auto">
            <a:xfrm>
              <a:off x="2840" y="3026"/>
              <a:ext cx="213" cy="90"/>
            </a:xfrm>
            <a:custGeom>
              <a:avLst/>
              <a:gdLst>
                <a:gd name="T0" fmla="*/ 0 w 213"/>
                <a:gd name="T1" fmla="*/ 21 h 90"/>
                <a:gd name="T2" fmla="*/ 104 w 213"/>
                <a:gd name="T3" fmla="*/ 0 h 90"/>
                <a:gd name="T4" fmla="*/ 213 w 213"/>
                <a:gd name="T5" fmla="*/ 71 h 90"/>
                <a:gd name="T6" fmla="*/ 114 w 213"/>
                <a:gd name="T7" fmla="*/ 90 h 90"/>
                <a:gd name="T8" fmla="*/ 0 w 213"/>
                <a:gd name="T9" fmla="*/ 21 h 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3"/>
                <a:gd name="T16" fmla="*/ 0 h 90"/>
                <a:gd name="T17" fmla="*/ 213 w 213"/>
                <a:gd name="T18" fmla="*/ 90 h 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3" h="90">
                  <a:moveTo>
                    <a:pt x="0" y="21"/>
                  </a:moveTo>
                  <a:lnTo>
                    <a:pt x="104" y="0"/>
                  </a:lnTo>
                  <a:lnTo>
                    <a:pt x="213" y="71"/>
                  </a:lnTo>
                  <a:lnTo>
                    <a:pt x="114" y="9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20" name="Freeform 107"/>
            <p:cNvSpPr>
              <a:spLocks/>
            </p:cNvSpPr>
            <p:nvPr/>
          </p:nvSpPr>
          <p:spPr bwMode="auto">
            <a:xfrm>
              <a:off x="2961" y="3154"/>
              <a:ext cx="205" cy="120"/>
            </a:xfrm>
            <a:custGeom>
              <a:avLst/>
              <a:gdLst>
                <a:gd name="T0" fmla="*/ 0 w 205"/>
                <a:gd name="T1" fmla="*/ 54 h 120"/>
                <a:gd name="T2" fmla="*/ 99 w 205"/>
                <a:gd name="T3" fmla="*/ 0 h 120"/>
                <a:gd name="T4" fmla="*/ 205 w 205"/>
                <a:gd name="T5" fmla="*/ 66 h 120"/>
                <a:gd name="T6" fmla="*/ 111 w 205"/>
                <a:gd name="T7" fmla="*/ 120 h 120"/>
                <a:gd name="T8" fmla="*/ 0 w 205"/>
                <a:gd name="T9" fmla="*/ 54 h 1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5"/>
                <a:gd name="T16" fmla="*/ 0 h 120"/>
                <a:gd name="T17" fmla="*/ 205 w 205"/>
                <a:gd name="T18" fmla="*/ 120 h 1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5" h="120">
                  <a:moveTo>
                    <a:pt x="0" y="54"/>
                  </a:moveTo>
                  <a:lnTo>
                    <a:pt x="99" y="0"/>
                  </a:lnTo>
                  <a:lnTo>
                    <a:pt x="205" y="66"/>
                  </a:lnTo>
                  <a:lnTo>
                    <a:pt x="111" y="120"/>
                  </a:lnTo>
                  <a:lnTo>
                    <a:pt x="0" y="5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21" name="Freeform 108"/>
            <p:cNvSpPr>
              <a:spLocks/>
            </p:cNvSpPr>
            <p:nvPr/>
          </p:nvSpPr>
          <p:spPr bwMode="auto">
            <a:xfrm>
              <a:off x="3060" y="3154"/>
              <a:ext cx="147" cy="85"/>
            </a:xfrm>
            <a:custGeom>
              <a:avLst/>
              <a:gdLst>
                <a:gd name="T0" fmla="*/ 0 w 147"/>
                <a:gd name="T1" fmla="*/ 0 h 85"/>
                <a:gd name="T2" fmla="*/ 40 w 147"/>
                <a:gd name="T3" fmla="*/ 19 h 85"/>
                <a:gd name="T4" fmla="*/ 147 w 147"/>
                <a:gd name="T5" fmla="*/ 85 h 85"/>
                <a:gd name="T6" fmla="*/ 106 w 147"/>
                <a:gd name="T7" fmla="*/ 66 h 85"/>
                <a:gd name="T8" fmla="*/ 0 w 147"/>
                <a:gd name="T9" fmla="*/ 0 h 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"/>
                <a:gd name="T16" fmla="*/ 0 h 85"/>
                <a:gd name="T17" fmla="*/ 147 w 147"/>
                <a:gd name="T18" fmla="*/ 85 h 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" h="85">
                  <a:moveTo>
                    <a:pt x="0" y="0"/>
                  </a:moveTo>
                  <a:lnTo>
                    <a:pt x="40" y="19"/>
                  </a:lnTo>
                  <a:lnTo>
                    <a:pt x="147" y="85"/>
                  </a:lnTo>
                  <a:lnTo>
                    <a:pt x="106" y="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54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22" name="Freeform 109"/>
            <p:cNvSpPr>
              <a:spLocks/>
            </p:cNvSpPr>
            <p:nvPr/>
          </p:nvSpPr>
          <p:spPr bwMode="auto">
            <a:xfrm>
              <a:off x="3096" y="3281"/>
              <a:ext cx="174" cy="83"/>
            </a:xfrm>
            <a:custGeom>
              <a:avLst/>
              <a:gdLst>
                <a:gd name="T0" fmla="*/ 0 w 174"/>
                <a:gd name="T1" fmla="*/ 0 h 83"/>
                <a:gd name="T2" fmla="*/ 68 w 174"/>
                <a:gd name="T3" fmla="*/ 19 h 83"/>
                <a:gd name="T4" fmla="*/ 174 w 174"/>
                <a:gd name="T5" fmla="*/ 83 h 83"/>
                <a:gd name="T6" fmla="*/ 108 w 174"/>
                <a:gd name="T7" fmla="*/ 64 h 83"/>
                <a:gd name="T8" fmla="*/ 0 w 174"/>
                <a:gd name="T9" fmla="*/ 0 h 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4"/>
                <a:gd name="T16" fmla="*/ 0 h 83"/>
                <a:gd name="T17" fmla="*/ 174 w 174"/>
                <a:gd name="T18" fmla="*/ 83 h 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4" h="83">
                  <a:moveTo>
                    <a:pt x="0" y="0"/>
                  </a:moveTo>
                  <a:lnTo>
                    <a:pt x="68" y="19"/>
                  </a:lnTo>
                  <a:lnTo>
                    <a:pt x="174" y="83"/>
                  </a:lnTo>
                  <a:lnTo>
                    <a:pt x="108" y="6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23" name="Freeform 110"/>
            <p:cNvSpPr>
              <a:spLocks/>
            </p:cNvSpPr>
            <p:nvPr/>
          </p:nvSpPr>
          <p:spPr bwMode="auto">
            <a:xfrm>
              <a:off x="3164" y="3220"/>
              <a:ext cx="168" cy="144"/>
            </a:xfrm>
            <a:custGeom>
              <a:avLst/>
              <a:gdLst>
                <a:gd name="T0" fmla="*/ 0 w 168"/>
                <a:gd name="T1" fmla="*/ 80 h 144"/>
                <a:gd name="T2" fmla="*/ 64 w 168"/>
                <a:gd name="T3" fmla="*/ 0 h 144"/>
                <a:gd name="T4" fmla="*/ 168 w 168"/>
                <a:gd name="T5" fmla="*/ 66 h 144"/>
                <a:gd name="T6" fmla="*/ 106 w 168"/>
                <a:gd name="T7" fmla="*/ 144 h 144"/>
                <a:gd name="T8" fmla="*/ 0 w 168"/>
                <a:gd name="T9" fmla="*/ 80 h 1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8"/>
                <a:gd name="T16" fmla="*/ 0 h 144"/>
                <a:gd name="T17" fmla="*/ 168 w 168"/>
                <a:gd name="T18" fmla="*/ 144 h 1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8" h="144">
                  <a:moveTo>
                    <a:pt x="0" y="80"/>
                  </a:moveTo>
                  <a:lnTo>
                    <a:pt x="64" y="0"/>
                  </a:lnTo>
                  <a:lnTo>
                    <a:pt x="168" y="66"/>
                  </a:lnTo>
                  <a:lnTo>
                    <a:pt x="106" y="144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24" name="Freeform 111"/>
            <p:cNvSpPr>
              <a:spLocks/>
            </p:cNvSpPr>
            <p:nvPr/>
          </p:nvSpPr>
          <p:spPr bwMode="auto">
            <a:xfrm>
              <a:off x="3228" y="3220"/>
              <a:ext cx="186" cy="75"/>
            </a:xfrm>
            <a:custGeom>
              <a:avLst/>
              <a:gdLst>
                <a:gd name="T0" fmla="*/ 0 w 186"/>
                <a:gd name="T1" fmla="*/ 0 h 75"/>
                <a:gd name="T2" fmla="*/ 85 w 186"/>
                <a:gd name="T3" fmla="*/ 7 h 75"/>
                <a:gd name="T4" fmla="*/ 186 w 186"/>
                <a:gd name="T5" fmla="*/ 75 h 75"/>
                <a:gd name="T6" fmla="*/ 104 w 186"/>
                <a:gd name="T7" fmla="*/ 66 h 75"/>
                <a:gd name="T8" fmla="*/ 0 w 186"/>
                <a:gd name="T9" fmla="*/ 0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6"/>
                <a:gd name="T16" fmla="*/ 0 h 75"/>
                <a:gd name="T17" fmla="*/ 186 w 186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6" h="75">
                  <a:moveTo>
                    <a:pt x="0" y="0"/>
                  </a:moveTo>
                  <a:lnTo>
                    <a:pt x="85" y="7"/>
                  </a:lnTo>
                  <a:lnTo>
                    <a:pt x="186" y="75"/>
                  </a:lnTo>
                  <a:lnTo>
                    <a:pt x="104" y="6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25" name="Freeform 112"/>
            <p:cNvSpPr>
              <a:spLocks/>
            </p:cNvSpPr>
            <p:nvPr/>
          </p:nvSpPr>
          <p:spPr bwMode="auto">
            <a:xfrm>
              <a:off x="3341" y="3302"/>
              <a:ext cx="187" cy="76"/>
            </a:xfrm>
            <a:custGeom>
              <a:avLst/>
              <a:gdLst>
                <a:gd name="T0" fmla="*/ 0 w 187"/>
                <a:gd name="T1" fmla="*/ 12 h 76"/>
                <a:gd name="T2" fmla="*/ 90 w 187"/>
                <a:gd name="T3" fmla="*/ 0 h 76"/>
                <a:gd name="T4" fmla="*/ 187 w 187"/>
                <a:gd name="T5" fmla="*/ 64 h 76"/>
                <a:gd name="T6" fmla="*/ 99 w 187"/>
                <a:gd name="T7" fmla="*/ 76 h 76"/>
                <a:gd name="T8" fmla="*/ 0 w 187"/>
                <a:gd name="T9" fmla="*/ 12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7"/>
                <a:gd name="T16" fmla="*/ 0 h 76"/>
                <a:gd name="T17" fmla="*/ 187 w 187"/>
                <a:gd name="T18" fmla="*/ 76 h 7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7" h="76">
                  <a:moveTo>
                    <a:pt x="0" y="12"/>
                  </a:moveTo>
                  <a:lnTo>
                    <a:pt x="90" y="0"/>
                  </a:lnTo>
                  <a:lnTo>
                    <a:pt x="187" y="64"/>
                  </a:lnTo>
                  <a:lnTo>
                    <a:pt x="99" y="76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26" name="Freeform 113"/>
            <p:cNvSpPr>
              <a:spLocks/>
            </p:cNvSpPr>
            <p:nvPr/>
          </p:nvSpPr>
          <p:spPr bwMode="auto">
            <a:xfrm>
              <a:off x="3431" y="3208"/>
              <a:ext cx="125" cy="158"/>
            </a:xfrm>
            <a:custGeom>
              <a:avLst/>
              <a:gdLst>
                <a:gd name="T0" fmla="*/ 0 w 125"/>
                <a:gd name="T1" fmla="*/ 94 h 158"/>
                <a:gd name="T2" fmla="*/ 31 w 125"/>
                <a:gd name="T3" fmla="*/ 0 h 158"/>
                <a:gd name="T4" fmla="*/ 125 w 125"/>
                <a:gd name="T5" fmla="*/ 68 h 158"/>
                <a:gd name="T6" fmla="*/ 97 w 125"/>
                <a:gd name="T7" fmla="*/ 158 h 158"/>
                <a:gd name="T8" fmla="*/ 0 w 125"/>
                <a:gd name="T9" fmla="*/ 94 h 15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5"/>
                <a:gd name="T16" fmla="*/ 0 h 158"/>
                <a:gd name="T17" fmla="*/ 125 w 125"/>
                <a:gd name="T18" fmla="*/ 158 h 15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5" h="158">
                  <a:moveTo>
                    <a:pt x="0" y="94"/>
                  </a:moveTo>
                  <a:lnTo>
                    <a:pt x="31" y="0"/>
                  </a:lnTo>
                  <a:lnTo>
                    <a:pt x="125" y="68"/>
                  </a:lnTo>
                  <a:lnTo>
                    <a:pt x="97" y="158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27" name="Freeform 114"/>
            <p:cNvSpPr>
              <a:spLocks/>
            </p:cNvSpPr>
            <p:nvPr/>
          </p:nvSpPr>
          <p:spPr bwMode="auto">
            <a:xfrm>
              <a:off x="3462" y="3187"/>
              <a:ext cx="139" cy="89"/>
            </a:xfrm>
            <a:custGeom>
              <a:avLst/>
              <a:gdLst>
                <a:gd name="T0" fmla="*/ 0 w 139"/>
                <a:gd name="T1" fmla="*/ 21 h 89"/>
                <a:gd name="T2" fmla="*/ 45 w 139"/>
                <a:gd name="T3" fmla="*/ 0 h 89"/>
                <a:gd name="T4" fmla="*/ 139 w 139"/>
                <a:gd name="T5" fmla="*/ 68 h 89"/>
                <a:gd name="T6" fmla="*/ 94 w 139"/>
                <a:gd name="T7" fmla="*/ 89 h 89"/>
                <a:gd name="T8" fmla="*/ 0 w 139"/>
                <a:gd name="T9" fmla="*/ 21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9"/>
                <a:gd name="T16" fmla="*/ 0 h 89"/>
                <a:gd name="T17" fmla="*/ 139 w 139"/>
                <a:gd name="T18" fmla="*/ 89 h 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9" h="89">
                  <a:moveTo>
                    <a:pt x="0" y="21"/>
                  </a:moveTo>
                  <a:lnTo>
                    <a:pt x="45" y="0"/>
                  </a:lnTo>
                  <a:lnTo>
                    <a:pt x="139" y="68"/>
                  </a:lnTo>
                  <a:lnTo>
                    <a:pt x="94" y="89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28" name="Freeform 115"/>
            <p:cNvSpPr>
              <a:spLocks/>
            </p:cNvSpPr>
            <p:nvPr/>
          </p:nvSpPr>
          <p:spPr bwMode="auto">
            <a:xfrm>
              <a:off x="3418" y="2149"/>
              <a:ext cx="123" cy="172"/>
            </a:xfrm>
            <a:custGeom>
              <a:avLst/>
              <a:gdLst>
                <a:gd name="T0" fmla="*/ 38 w 123"/>
                <a:gd name="T1" fmla="*/ 73 h 172"/>
                <a:gd name="T2" fmla="*/ 0 w 123"/>
                <a:gd name="T3" fmla="*/ 0 h 172"/>
                <a:gd name="T4" fmla="*/ 88 w 123"/>
                <a:gd name="T5" fmla="*/ 101 h 172"/>
                <a:gd name="T6" fmla="*/ 123 w 123"/>
                <a:gd name="T7" fmla="*/ 172 h 172"/>
                <a:gd name="T8" fmla="*/ 38 w 123"/>
                <a:gd name="T9" fmla="*/ 73 h 1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3"/>
                <a:gd name="T16" fmla="*/ 0 h 172"/>
                <a:gd name="T17" fmla="*/ 123 w 123"/>
                <a:gd name="T18" fmla="*/ 172 h 1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3" h="172">
                  <a:moveTo>
                    <a:pt x="38" y="73"/>
                  </a:moveTo>
                  <a:lnTo>
                    <a:pt x="0" y="0"/>
                  </a:lnTo>
                  <a:lnTo>
                    <a:pt x="88" y="101"/>
                  </a:lnTo>
                  <a:lnTo>
                    <a:pt x="123" y="172"/>
                  </a:lnTo>
                  <a:lnTo>
                    <a:pt x="38" y="7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29" name="Freeform 116"/>
            <p:cNvSpPr>
              <a:spLocks/>
            </p:cNvSpPr>
            <p:nvPr/>
          </p:nvSpPr>
          <p:spPr bwMode="auto">
            <a:xfrm>
              <a:off x="3631" y="2147"/>
              <a:ext cx="87" cy="189"/>
            </a:xfrm>
            <a:custGeom>
              <a:avLst/>
              <a:gdLst>
                <a:gd name="T0" fmla="*/ 4 w 87"/>
                <a:gd name="T1" fmla="*/ 87 h 189"/>
                <a:gd name="T2" fmla="*/ 0 w 87"/>
                <a:gd name="T3" fmla="*/ 0 h 189"/>
                <a:gd name="T4" fmla="*/ 80 w 87"/>
                <a:gd name="T5" fmla="*/ 103 h 189"/>
                <a:gd name="T6" fmla="*/ 87 w 87"/>
                <a:gd name="T7" fmla="*/ 189 h 189"/>
                <a:gd name="T8" fmla="*/ 4 w 87"/>
                <a:gd name="T9" fmla="*/ 87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7"/>
                <a:gd name="T16" fmla="*/ 0 h 189"/>
                <a:gd name="T17" fmla="*/ 87 w 87"/>
                <a:gd name="T18" fmla="*/ 189 h 18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7" h="189">
                  <a:moveTo>
                    <a:pt x="4" y="87"/>
                  </a:moveTo>
                  <a:lnTo>
                    <a:pt x="0" y="0"/>
                  </a:lnTo>
                  <a:lnTo>
                    <a:pt x="80" y="103"/>
                  </a:lnTo>
                  <a:lnTo>
                    <a:pt x="87" y="189"/>
                  </a:lnTo>
                  <a:lnTo>
                    <a:pt x="4" y="8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30" name="Freeform 117"/>
            <p:cNvSpPr>
              <a:spLocks/>
            </p:cNvSpPr>
            <p:nvPr/>
          </p:nvSpPr>
          <p:spPr bwMode="auto">
            <a:xfrm>
              <a:off x="3790" y="2228"/>
              <a:ext cx="113" cy="196"/>
            </a:xfrm>
            <a:custGeom>
              <a:avLst/>
              <a:gdLst>
                <a:gd name="T0" fmla="*/ 0 w 113"/>
                <a:gd name="T1" fmla="*/ 94 h 196"/>
                <a:gd name="T2" fmla="*/ 38 w 113"/>
                <a:gd name="T3" fmla="*/ 0 h 196"/>
                <a:gd name="T4" fmla="*/ 113 w 113"/>
                <a:gd name="T5" fmla="*/ 106 h 196"/>
                <a:gd name="T6" fmla="*/ 78 w 113"/>
                <a:gd name="T7" fmla="*/ 196 h 196"/>
                <a:gd name="T8" fmla="*/ 0 w 113"/>
                <a:gd name="T9" fmla="*/ 94 h 1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3"/>
                <a:gd name="T16" fmla="*/ 0 h 196"/>
                <a:gd name="T17" fmla="*/ 113 w 113"/>
                <a:gd name="T18" fmla="*/ 196 h 1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3" h="196">
                  <a:moveTo>
                    <a:pt x="0" y="94"/>
                  </a:moveTo>
                  <a:lnTo>
                    <a:pt x="38" y="0"/>
                  </a:lnTo>
                  <a:lnTo>
                    <a:pt x="113" y="106"/>
                  </a:lnTo>
                  <a:lnTo>
                    <a:pt x="78" y="196"/>
                  </a:lnTo>
                  <a:lnTo>
                    <a:pt x="0" y="9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31" name="Freeform 118"/>
            <p:cNvSpPr>
              <a:spLocks/>
            </p:cNvSpPr>
            <p:nvPr/>
          </p:nvSpPr>
          <p:spPr bwMode="auto">
            <a:xfrm>
              <a:off x="3889" y="2452"/>
              <a:ext cx="102" cy="175"/>
            </a:xfrm>
            <a:custGeom>
              <a:avLst/>
              <a:gdLst>
                <a:gd name="T0" fmla="*/ 26 w 102"/>
                <a:gd name="T1" fmla="*/ 78 h 175"/>
                <a:gd name="T2" fmla="*/ 0 w 102"/>
                <a:gd name="T3" fmla="*/ 0 h 175"/>
                <a:gd name="T4" fmla="*/ 76 w 102"/>
                <a:gd name="T5" fmla="*/ 99 h 175"/>
                <a:gd name="T6" fmla="*/ 102 w 102"/>
                <a:gd name="T7" fmla="*/ 175 h 175"/>
                <a:gd name="T8" fmla="*/ 26 w 102"/>
                <a:gd name="T9" fmla="*/ 78 h 1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"/>
                <a:gd name="T16" fmla="*/ 0 h 175"/>
                <a:gd name="T17" fmla="*/ 102 w 102"/>
                <a:gd name="T18" fmla="*/ 175 h 1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" h="175">
                  <a:moveTo>
                    <a:pt x="26" y="78"/>
                  </a:moveTo>
                  <a:lnTo>
                    <a:pt x="0" y="0"/>
                  </a:lnTo>
                  <a:lnTo>
                    <a:pt x="76" y="99"/>
                  </a:lnTo>
                  <a:lnTo>
                    <a:pt x="102" y="175"/>
                  </a:lnTo>
                  <a:lnTo>
                    <a:pt x="26" y="78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32" name="Freeform 119"/>
            <p:cNvSpPr>
              <a:spLocks/>
            </p:cNvSpPr>
            <p:nvPr/>
          </p:nvSpPr>
          <p:spPr bwMode="auto">
            <a:xfrm>
              <a:off x="3889" y="2386"/>
              <a:ext cx="137" cy="165"/>
            </a:xfrm>
            <a:custGeom>
              <a:avLst/>
              <a:gdLst>
                <a:gd name="T0" fmla="*/ 0 w 137"/>
                <a:gd name="T1" fmla="*/ 66 h 165"/>
                <a:gd name="T2" fmla="*/ 64 w 137"/>
                <a:gd name="T3" fmla="*/ 0 h 165"/>
                <a:gd name="T4" fmla="*/ 137 w 137"/>
                <a:gd name="T5" fmla="*/ 102 h 165"/>
                <a:gd name="T6" fmla="*/ 76 w 137"/>
                <a:gd name="T7" fmla="*/ 165 h 165"/>
                <a:gd name="T8" fmla="*/ 0 w 137"/>
                <a:gd name="T9" fmla="*/ 66 h 1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7"/>
                <a:gd name="T16" fmla="*/ 0 h 165"/>
                <a:gd name="T17" fmla="*/ 137 w 137"/>
                <a:gd name="T18" fmla="*/ 165 h 1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7" h="165">
                  <a:moveTo>
                    <a:pt x="0" y="66"/>
                  </a:moveTo>
                  <a:lnTo>
                    <a:pt x="64" y="0"/>
                  </a:lnTo>
                  <a:lnTo>
                    <a:pt x="137" y="102"/>
                  </a:lnTo>
                  <a:lnTo>
                    <a:pt x="76" y="165"/>
                  </a:lnTo>
                  <a:lnTo>
                    <a:pt x="0" y="6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33" name="Freeform 120"/>
            <p:cNvSpPr>
              <a:spLocks/>
            </p:cNvSpPr>
            <p:nvPr/>
          </p:nvSpPr>
          <p:spPr bwMode="auto">
            <a:xfrm>
              <a:off x="3922" y="2329"/>
              <a:ext cx="104" cy="159"/>
            </a:xfrm>
            <a:custGeom>
              <a:avLst/>
              <a:gdLst>
                <a:gd name="T0" fmla="*/ 31 w 104"/>
                <a:gd name="T1" fmla="*/ 57 h 159"/>
                <a:gd name="T2" fmla="*/ 0 w 104"/>
                <a:gd name="T3" fmla="*/ 0 h 159"/>
                <a:gd name="T4" fmla="*/ 74 w 104"/>
                <a:gd name="T5" fmla="*/ 104 h 159"/>
                <a:gd name="T6" fmla="*/ 104 w 104"/>
                <a:gd name="T7" fmla="*/ 159 h 159"/>
                <a:gd name="T8" fmla="*/ 31 w 104"/>
                <a:gd name="T9" fmla="*/ 57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4"/>
                <a:gd name="T16" fmla="*/ 0 h 159"/>
                <a:gd name="T17" fmla="*/ 104 w 104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4" h="159">
                  <a:moveTo>
                    <a:pt x="31" y="57"/>
                  </a:moveTo>
                  <a:lnTo>
                    <a:pt x="0" y="0"/>
                  </a:lnTo>
                  <a:lnTo>
                    <a:pt x="74" y="104"/>
                  </a:lnTo>
                  <a:lnTo>
                    <a:pt x="104" y="159"/>
                  </a:lnTo>
                  <a:lnTo>
                    <a:pt x="31" y="5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34" name="Freeform 121"/>
            <p:cNvSpPr>
              <a:spLocks/>
            </p:cNvSpPr>
            <p:nvPr/>
          </p:nvSpPr>
          <p:spPr bwMode="auto">
            <a:xfrm>
              <a:off x="3915" y="2667"/>
              <a:ext cx="85" cy="147"/>
            </a:xfrm>
            <a:custGeom>
              <a:avLst/>
              <a:gdLst>
                <a:gd name="T0" fmla="*/ 0 w 85"/>
                <a:gd name="T1" fmla="*/ 57 h 147"/>
                <a:gd name="T2" fmla="*/ 10 w 85"/>
                <a:gd name="T3" fmla="*/ 0 h 147"/>
                <a:gd name="T4" fmla="*/ 85 w 85"/>
                <a:gd name="T5" fmla="*/ 90 h 147"/>
                <a:gd name="T6" fmla="*/ 78 w 85"/>
                <a:gd name="T7" fmla="*/ 147 h 147"/>
                <a:gd name="T8" fmla="*/ 0 w 85"/>
                <a:gd name="T9" fmla="*/ 57 h 1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5"/>
                <a:gd name="T16" fmla="*/ 0 h 147"/>
                <a:gd name="T17" fmla="*/ 85 w 85"/>
                <a:gd name="T18" fmla="*/ 147 h 1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5" h="147">
                  <a:moveTo>
                    <a:pt x="0" y="57"/>
                  </a:moveTo>
                  <a:lnTo>
                    <a:pt x="10" y="0"/>
                  </a:lnTo>
                  <a:lnTo>
                    <a:pt x="85" y="90"/>
                  </a:lnTo>
                  <a:lnTo>
                    <a:pt x="78" y="147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35" name="Freeform 122"/>
            <p:cNvSpPr>
              <a:spLocks/>
            </p:cNvSpPr>
            <p:nvPr/>
          </p:nvSpPr>
          <p:spPr bwMode="auto">
            <a:xfrm>
              <a:off x="3925" y="2618"/>
              <a:ext cx="160" cy="139"/>
            </a:xfrm>
            <a:custGeom>
              <a:avLst/>
              <a:gdLst>
                <a:gd name="T0" fmla="*/ 0 w 160"/>
                <a:gd name="T1" fmla="*/ 49 h 139"/>
                <a:gd name="T2" fmla="*/ 87 w 160"/>
                <a:gd name="T3" fmla="*/ 0 h 139"/>
                <a:gd name="T4" fmla="*/ 160 w 160"/>
                <a:gd name="T5" fmla="*/ 94 h 139"/>
                <a:gd name="T6" fmla="*/ 75 w 160"/>
                <a:gd name="T7" fmla="*/ 139 h 139"/>
                <a:gd name="T8" fmla="*/ 0 w 160"/>
                <a:gd name="T9" fmla="*/ 49 h 1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0"/>
                <a:gd name="T16" fmla="*/ 0 h 139"/>
                <a:gd name="T17" fmla="*/ 160 w 160"/>
                <a:gd name="T18" fmla="*/ 139 h 1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0" h="139">
                  <a:moveTo>
                    <a:pt x="0" y="49"/>
                  </a:moveTo>
                  <a:lnTo>
                    <a:pt x="87" y="0"/>
                  </a:lnTo>
                  <a:lnTo>
                    <a:pt x="160" y="94"/>
                  </a:lnTo>
                  <a:lnTo>
                    <a:pt x="75" y="13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36" name="Freeform 123"/>
            <p:cNvSpPr>
              <a:spLocks/>
            </p:cNvSpPr>
            <p:nvPr/>
          </p:nvSpPr>
          <p:spPr bwMode="auto">
            <a:xfrm>
              <a:off x="4012" y="2542"/>
              <a:ext cx="73" cy="170"/>
            </a:xfrm>
            <a:custGeom>
              <a:avLst/>
              <a:gdLst>
                <a:gd name="T0" fmla="*/ 0 w 73"/>
                <a:gd name="T1" fmla="*/ 76 h 170"/>
                <a:gd name="T2" fmla="*/ 0 w 73"/>
                <a:gd name="T3" fmla="*/ 0 h 170"/>
                <a:gd name="T4" fmla="*/ 71 w 73"/>
                <a:gd name="T5" fmla="*/ 97 h 170"/>
                <a:gd name="T6" fmla="*/ 73 w 73"/>
                <a:gd name="T7" fmla="*/ 170 h 170"/>
                <a:gd name="T8" fmla="*/ 0 w 73"/>
                <a:gd name="T9" fmla="*/ 76 h 1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3"/>
                <a:gd name="T16" fmla="*/ 0 h 170"/>
                <a:gd name="T17" fmla="*/ 73 w 73"/>
                <a:gd name="T18" fmla="*/ 170 h 1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3" h="170">
                  <a:moveTo>
                    <a:pt x="0" y="76"/>
                  </a:moveTo>
                  <a:lnTo>
                    <a:pt x="0" y="0"/>
                  </a:lnTo>
                  <a:lnTo>
                    <a:pt x="71" y="97"/>
                  </a:lnTo>
                  <a:lnTo>
                    <a:pt x="73" y="170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37" name="Freeform 124"/>
            <p:cNvSpPr>
              <a:spLocks/>
            </p:cNvSpPr>
            <p:nvPr/>
          </p:nvSpPr>
          <p:spPr bwMode="auto">
            <a:xfrm>
              <a:off x="3577" y="3222"/>
              <a:ext cx="159" cy="97"/>
            </a:xfrm>
            <a:custGeom>
              <a:avLst/>
              <a:gdLst>
                <a:gd name="T0" fmla="*/ 0 w 159"/>
                <a:gd name="T1" fmla="*/ 29 h 97"/>
                <a:gd name="T2" fmla="*/ 69 w 159"/>
                <a:gd name="T3" fmla="*/ 0 h 97"/>
                <a:gd name="T4" fmla="*/ 159 w 159"/>
                <a:gd name="T5" fmla="*/ 69 h 97"/>
                <a:gd name="T6" fmla="*/ 90 w 159"/>
                <a:gd name="T7" fmla="*/ 97 h 97"/>
                <a:gd name="T8" fmla="*/ 0 w 159"/>
                <a:gd name="T9" fmla="*/ 29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9"/>
                <a:gd name="T16" fmla="*/ 0 h 97"/>
                <a:gd name="T17" fmla="*/ 159 w 159"/>
                <a:gd name="T18" fmla="*/ 97 h 9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9" h="97">
                  <a:moveTo>
                    <a:pt x="0" y="29"/>
                  </a:moveTo>
                  <a:lnTo>
                    <a:pt x="69" y="0"/>
                  </a:lnTo>
                  <a:lnTo>
                    <a:pt x="159" y="69"/>
                  </a:lnTo>
                  <a:lnTo>
                    <a:pt x="90" y="97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38" name="Freeform 125"/>
            <p:cNvSpPr>
              <a:spLocks/>
            </p:cNvSpPr>
            <p:nvPr/>
          </p:nvSpPr>
          <p:spPr bwMode="auto">
            <a:xfrm>
              <a:off x="3646" y="3109"/>
              <a:ext cx="94" cy="182"/>
            </a:xfrm>
            <a:custGeom>
              <a:avLst/>
              <a:gdLst>
                <a:gd name="T0" fmla="*/ 0 w 94"/>
                <a:gd name="T1" fmla="*/ 113 h 182"/>
                <a:gd name="T2" fmla="*/ 5 w 94"/>
                <a:gd name="T3" fmla="*/ 0 h 182"/>
                <a:gd name="T4" fmla="*/ 94 w 94"/>
                <a:gd name="T5" fmla="*/ 73 h 182"/>
                <a:gd name="T6" fmla="*/ 90 w 94"/>
                <a:gd name="T7" fmla="*/ 182 h 182"/>
                <a:gd name="T8" fmla="*/ 0 w 94"/>
                <a:gd name="T9" fmla="*/ 113 h 1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4"/>
                <a:gd name="T16" fmla="*/ 0 h 182"/>
                <a:gd name="T17" fmla="*/ 94 w 94"/>
                <a:gd name="T18" fmla="*/ 182 h 18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4" h="182">
                  <a:moveTo>
                    <a:pt x="0" y="113"/>
                  </a:moveTo>
                  <a:lnTo>
                    <a:pt x="5" y="0"/>
                  </a:lnTo>
                  <a:lnTo>
                    <a:pt x="94" y="73"/>
                  </a:lnTo>
                  <a:lnTo>
                    <a:pt x="90" y="182"/>
                  </a:lnTo>
                  <a:lnTo>
                    <a:pt x="0" y="11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39" name="Freeform 126"/>
            <p:cNvSpPr>
              <a:spLocks/>
            </p:cNvSpPr>
            <p:nvPr/>
          </p:nvSpPr>
          <p:spPr bwMode="auto">
            <a:xfrm>
              <a:off x="3651" y="3054"/>
              <a:ext cx="167" cy="128"/>
            </a:xfrm>
            <a:custGeom>
              <a:avLst/>
              <a:gdLst>
                <a:gd name="T0" fmla="*/ 0 w 167"/>
                <a:gd name="T1" fmla="*/ 55 h 128"/>
                <a:gd name="T2" fmla="*/ 82 w 167"/>
                <a:gd name="T3" fmla="*/ 0 h 128"/>
                <a:gd name="T4" fmla="*/ 167 w 167"/>
                <a:gd name="T5" fmla="*/ 76 h 128"/>
                <a:gd name="T6" fmla="*/ 89 w 167"/>
                <a:gd name="T7" fmla="*/ 128 h 128"/>
                <a:gd name="T8" fmla="*/ 0 w 167"/>
                <a:gd name="T9" fmla="*/ 55 h 1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7"/>
                <a:gd name="T16" fmla="*/ 0 h 128"/>
                <a:gd name="T17" fmla="*/ 167 w 167"/>
                <a:gd name="T18" fmla="*/ 128 h 1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7" h="128">
                  <a:moveTo>
                    <a:pt x="0" y="55"/>
                  </a:moveTo>
                  <a:lnTo>
                    <a:pt x="82" y="0"/>
                  </a:lnTo>
                  <a:lnTo>
                    <a:pt x="167" y="76"/>
                  </a:lnTo>
                  <a:lnTo>
                    <a:pt x="89" y="128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40" name="Freeform 127"/>
            <p:cNvSpPr>
              <a:spLocks/>
            </p:cNvSpPr>
            <p:nvPr/>
          </p:nvSpPr>
          <p:spPr bwMode="auto">
            <a:xfrm>
              <a:off x="3733" y="3054"/>
              <a:ext cx="166" cy="93"/>
            </a:xfrm>
            <a:custGeom>
              <a:avLst/>
              <a:gdLst>
                <a:gd name="T0" fmla="*/ 0 w 166"/>
                <a:gd name="T1" fmla="*/ 0 h 93"/>
                <a:gd name="T2" fmla="*/ 83 w 166"/>
                <a:gd name="T3" fmla="*/ 17 h 93"/>
                <a:gd name="T4" fmla="*/ 166 w 166"/>
                <a:gd name="T5" fmla="*/ 93 h 93"/>
                <a:gd name="T6" fmla="*/ 85 w 166"/>
                <a:gd name="T7" fmla="*/ 76 h 93"/>
                <a:gd name="T8" fmla="*/ 0 w 166"/>
                <a:gd name="T9" fmla="*/ 0 h 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6"/>
                <a:gd name="T16" fmla="*/ 0 h 93"/>
                <a:gd name="T17" fmla="*/ 166 w 166"/>
                <a:gd name="T18" fmla="*/ 93 h 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6" h="93">
                  <a:moveTo>
                    <a:pt x="0" y="0"/>
                  </a:moveTo>
                  <a:lnTo>
                    <a:pt x="83" y="17"/>
                  </a:lnTo>
                  <a:lnTo>
                    <a:pt x="166" y="93"/>
                  </a:lnTo>
                  <a:lnTo>
                    <a:pt x="85" y="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41" name="Freeform 128"/>
            <p:cNvSpPr>
              <a:spLocks/>
            </p:cNvSpPr>
            <p:nvPr/>
          </p:nvSpPr>
          <p:spPr bwMode="auto">
            <a:xfrm>
              <a:off x="3816" y="3010"/>
              <a:ext cx="142" cy="137"/>
            </a:xfrm>
            <a:custGeom>
              <a:avLst/>
              <a:gdLst>
                <a:gd name="T0" fmla="*/ 0 w 142"/>
                <a:gd name="T1" fmla="*/ 61 h 137"/>
                <a:gd name="T2" fmla="*/ 64 w 142"/>
                <a:gd name="T3" fmla="*/ 0 h 137"/>
                <a:gd name="T4" fmla="*/ 142 w 142"/>
                <a:gd name="T5" fmla="*/ 78 h 137"/>
                <a:gd name="T6" fmla="*/ 83 w 142"/>
                <a:gd name="T7" fmla="*/ 137 h 137"/>
                <a:gd name="T8" fmla="*/ 0 w 142"/>
                <a:gd name="T9" fmla="*/ 61 h 1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2"/>
                <a:gd name="T16" fmla="*/ 0 h 137"/>
                <a:gd name="T17" fmla="*/ 142 w 142"/>
                <a:gd name="T18" fmla="*/ 137 h 1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2" h="137">
                  <a:moveTo>
                    <a:pt x="0" y="61"/>
                  </a:moveTo>
                  <a:lnTo>
                    <a:pt x="64" y="0"/>
                  </a:lnTo>
                  <a:lnTo>
                    <a:pt x="142" y="78"/>
                  </a:lnTo>
                  <a:lnTo>
                    <a:pt x="83" y="137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42" name="Freeform 129"/>
            <p:cNvSpPr>
              <a:spLocks/>
            </p:cNvSpPr>
            <p:nvPr/>
          </p:nvSpPr>
          <p:spPr bwMode="auto">
            <a:xfrm>
              <a:off x="3830" y="2929"/>
              <a:ext cx="128" cy="159"/>
            </a:xfrm>
            <a:custGeom>
              <a:avLst/>
              <a:gdLst>
                <a:gd name="T0" fmla="*/ 50 w 128"/>
                <a:gd name="T1" fmla="*/ 81 h 159"/>
                <a:gd name="T2" fmla="*/ 0 w 128"/>
                <a:gd name="T3" fmla="*/ 0 h 159"/>
                <a:gd name="T4" fmla="*/ 80 w 128"/>
                <a:gd name="T5" fmla="*/ 81 h 159"/>
                <a:gd name="T6" fmla="*/ 128 w 128"/>
                <a:gd name="T7" fmla="*/ 159 h 159"/>
                <a:gd name="T8" fmla="*/ 50 w 128"/>
                <a:gd name="T9" fmla="*/ 81 h 1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8"/>
                <a:gd name="T16" fmla="*/ 0 h 159"/>
                <a:gd name="T17" fmla="*/ 128 w 128"/>
                <a:gd name="T18" fmla="*/ 159 h 1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8" h="159">
                  <a:moveTo>
                    <a:pt x="50" y="81"/>
                  </a:moveTo>
                  <a:lnTo>
                    <a:pt x="0" y="0"/>
                  </a:lnTo>
                  <a:lnTo>
                    <a:pt x="80" y="81"/>
                  </a:lnTo>
                  <a:lnTo>
                    <a:pt x="128" y="159"/>
                  </a:lnTo>
                  <a:lnTo>
                    <a:pt x="50" y="8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43" name="Freeform 130"/>
            <p:cNvSpPr>
              <a:spLocks/>
            </p:cNvSpPr>
            <p:nvPr/>
          </p:nvSpPr>
          <p:spPr bwMode="auto">
            <a:xfrm>
              <a:off x="3830" y="2866"/>
              <a:ext cx="114" cy="144"/>
            </a:xfrm>
            <a:custGeom>
              <a:avLst/>
              <a:gdLst>
                <a:gd name="T0" fmla="*/ 0 w 114"/>
                <a:gd name="T1" fmla="*/ 63 h 144"/>
                <a:gd name="T2" fmla="*/ 36 w 114"/>
                <a:gd name="T3" fmla="*/ 0 h 144"/>
                <a:gd name="T4" fmla="*/ 114 w 114"/>
                <a:gd name="T5" fmla="*/ 85 h 144"/>
                <a:gd name="T6" fmla="*/ 80 w 114"/>
                <a:gd name="T7" fmla="*/ 144 h 144"/>
                <a:gd name="T8" fmla="*/ 0 w 114"/>
                <a:gd name="T9" fmla="*/ 63 h 1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4"/>
                <a:gd name="T16" fmla="*/ 0 h 144"/>
                <a:gd name="T17" fmla="*/ 114 w 114"/>
                <a:gd name="T18" fmla="*/ 144 h 1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4" h="144">
                  <a:moveTo>
                    <a:pt x="0" y="63"/>
                  </a:moveTo>
                  <a:lnTo>
                    <a:pt x="36" y="0"/>
                  </a:lnTo>
                  <a:lnTo>
                    <a:pt x="114" y="85"/>
                  </a:lnTo>
                  <a:lnTo>
                    <a:pt x="80" y="144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44" name="Freeform 131"/>
            <p:cNvSpPr>
              <a:spLocks/>
            </p:cNvSpPr>
            <p:nvPr/>
          </p:nvSpPr>
          <p:spPr bwMode="auto">
            <a:xfrm>
              <a:off x="3866" y="2842"/>
              <a:ext cx="174" cy="109"/>
            </a:xfrm>
            <a:custGeom>
              <a:avLst/>
              <a:gdLst>
                <a:gd name="T0" fmla="*/ 0 w 174"/>
                <a:gd name="T1" fmla="*/ 24 h 109"/>
                <a:gd name="T2" fmla="*/ 99 w 174"/>
                <a:gd name="T3" fmla="*/ 0 h 109"/>
                <a:gd name="T4" fmla="*/ 174 w 174"/>
                <a:gd name="T5" fmla="*/ 85 h 109"/>
                <a:gd name="T6" fmla="*/ 78 w 174"/>
                <a:gd name="T7" fmla="*/ 109 h 109"/>
                <a:gd name="T8" fmla="*/ 0 w 174"/>
                <a:gd name="T9" fmla="*/ 24 h 1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4"/>
                <a:gd name="T16" fmla="*/ 0 h 109"/>
                <a:gd name="T17" fmla="*/ 174 w 174"/>
                <a:gd name="T18" fmla="*/ 109 h 10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4" h="109">
                  <a:moveTo>
                    <a:pt x="0" y="24"/>
                  </a:moveTo>
                  <a:lnTo>
                    <a:pt x="99" y="0"/>
                  </a:lnTo>
                  <a:lnTo>
                    <a:pt x="174" y="85"/>
                  </a:lnTo>
                  <a:lnTo>
                    <a:pt x="78" y="109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45" name="Freeform 132"/>
            <p:cNvSpPr>
              <a:spLocks/>
            </p:cNvSpPr>
            <p:nvPr/>
          </p:nvSpPr>
          <p:spPr bwMode="auto">
            <a:xfrm>
              <a:off x="3965" y="2771"/>
              <a:ext cx="99" cy="156"/>
            </a:xfrm>
            <a:custGeom>
              <a:avLst/>
              <a:gdLst>
                <a:gd name="T0" fmla="*/ 0 w 99"/>
                <a:gd name="T1" fmla="*/ 71 h 156"/>
                <a:gd name="T2" fmla="*/ 26 w 99"/>
                <a:gd name="T3" fmla="*/ 0 h 156"/>
                <a:gd name="T4" fmla="*/ 99 w 99"/>
                <a:gd name="T5" fmla="*/ 90 h 156"/>
                <a:gd name="T6" fmla="*/ 75 w 99"/>
                <a:gd name="T7" fmla="*/ 156 h 156"/>
                <a:gd name="T8" fmla="*/ 0 w 99"/>
                <a:gd name="T9" fmla="*/ 71 h 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"/>
                <a:gd name="T16" fmla="*/ 0 h 156"/>
                <a:gd name="T17" fmla="*/ 99 w 99"/>
                <a:gd name="T18" fmla="*/ 156 h 1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" h="156">
                  <a:moveTo>
                    <a:pt x="0" y="71"/>
                  </a:moveTo>
                  <a:lnTo>
                    <a:pt x="26" y="0"/>
                  </a:lnTo>
                  <a:lnTo>
                    <a:pt x="99" y="90"/>
                  </a:lnTo>
                  <a:lnTo>
                    <a:pt x="75" y="156"/>
                  </a:lnTo>
                  <a:lnTo>
                    <a:pt x="0" y="7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46" name="Freeform 133"/>
            <p:cNvSpPr>
              <a:spLocks/>
            </p:cNvSpPr>
            <p:nvPr/>
          </p:nvSpPr>
          <p:spPr bwMode="auto">
            <a:xfrm>
              <a:off x="3152" y="2507"/>
              <a:ext cx="423" cy="380"/>
            </a:xfrm>
            <a:custGeom>
              <a:avLst/>
              <a:gdLst>
                <a:gd name="T0" fmla="*/ 430 w 179"/>
                <a:gd name="T1" fmla="*/ 368 h 161"/>
                <a:gd name="T2" fmla="*/ 860 w 179"/>
                <a:gd name="T3" fmla="*/ 205 h 161"/>
                <a:gd name="T4" fmla="*/ 1000 w 179"/>
                <a:gd name="T5" fmla="*/ 234 h 161"/>
                <a:gd name="T6" fmla="*/ 671 w 179"/>
                <a:gd name="T7" fmla="*/ 0 h 161"/>
                <a:gd name="T8" fmla="*/ 241 w 179"/>
                <a:gd name="T9" fmla="*/ 160 h 161"/>
                <a:gd name="T10" fmla="*/ 118 w 179"/>
                <a:gd name="T11" fmla="*/ 769 h 161"/>
                <a:gd name="T12" fmla="*/ 274 w 179"/>
                <a:gd name="T13" fmla="*/ 897 h 161"/>
                <a:gd name="T14" fmla="*/ 430 w 179"/>
                <a:gd name="T15" fmla="*/ 368 h 16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79"/>
                <a:gd name="T25" fmla="*/ 0 h 161"/>
                <a:gd name="T26" fmla="*/ 179 w 179"/>
                <a:gd name="T27" fmla="*/ 161 h 16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79" h="161">
                  <a:moveTo>
                    <a:pt x="77" y="66"/>
                  </a:moveTo>
                  <a:cubicBezTo>
                    <a:pt x="97" y="47"/>
                    <a:pt x="127" y="36"/>
                    <a:pt x="154" y="37"/>
                  </a:cubicBezTo>
                  <a:cubicBezTo>
                    <a:pt x="163" y="37"/>
                    <a:pt x="171" y="39"/>
                    <a:pt x="179" y="42"/>
                  </a:cubicBezTo>
                  <a:cubicBezTo>
                    <a:pt x="171" y="18"/>
                    <a:pt x="150" y="1"/>
                    <a:pt x="120" y="0"/>
                  </a:cubicBezTo>
                  <a:cubicBezTo>
                    <a:pt x="93" y="0"/>
                    <a:pt x="63" y="10"/>
                    <a:pt x="43" y="29"/>
                  </a:cubicBezTo>
                  <a:cubicBezTo>
                    <a:pt x="15" y="54"/>
                    <a:pt x="0" y="104"/>
                    <a:pt x="21" y="138"/>
                  </a:cubicBezTo>
                  <a:cubicBezTo>
                    <a:pt x="28" y="149"/>
                    <a:pt x="37" y="157"/>
                    <a:pt x="49" y="161"/>
                  </a:cubicBezTo>
                  <a:cubicBezTo>
                    <a:pt x="38" y="129"/>
                    <a:pt x="52" y="88"/>
                    <a:pt x="77" y="66"/>
                  </a:cubicBez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47" name="Freeform 134"/>
            <p:cNvSpPr>
              <a:spLocks noEditPoints="1"/>
            </p:cNvSpPr>
            <p:nvPr/>
          </p:nvSpPr>
          <p:spPr bwMode="auto">
            <a:xfrm>
              <a:off x="2805" y="2138"/>
              <a:ext cx="1207" cy="1176"/>
            </a:xfrm>
            <a:custGeom>
              <a:avLst/>
              <a:gdLst>
                <a:gd name="T0" fmla="*/ 2851 w 511"/>
                <a:gd name="T1" fmla="*/ 1131 h 498"/>
                <a:gd name="T2" fmla="*/ 2622 w 511"/>
                <a:gd name="T3" fmla="*/ 926 h 498"/>
                <a:gd name="T4" fmla="*/ 2712 w 511"/>
                <a:gd name="T5" fmla="*/ 586 h 498"/>
                <a:gd name="T6" fmla="*/ 2409 w 511"/>
                <a:gd name="T7" fmla="*/ 512 h 498"/>
                <a:gd name="T8" fmla="*/ 2416 w 511"/>
                <a:gd name="T9" fmla="*/ 213 h 498"/>
                <a:gd name="T10" fmla="*/ 2076 w 511"/>
                <a:gd name="T11" fmla="*/ 274 h 498"/>
                <a:gd name="T12" fmla="*/ 1953 w 511"/>
                <a:gd name="T13" fmla="*/ 21 h 498"/>
                <a:gd name="T14" fmla="*/ 1635 w 511"/>
                <a:gd name="T15" fmla="*/ 196 h 498"/>
                <a:gd name="T16" fmla="*/ 1450 w 511"/>
                <a:gd name="T17" fmla="*/ 28 h 498"/>
                <a:gd name="T18" fmla="*/ 1212 w 511"/>
                <a:gd name="T19" fmla="*/ 274 h 498"/>
                <a:gd name="T20" fmla="*/ 909 w 511"/>
                <a:gd name="T21" fmla="*/ 229 h 498"/>
                <a:gd name="T22" fmla="*/ 765 w 511"/>
                <a:gd name="T23" fmla="*/ 529 h 498"/>
                <a:gd name="T24" fmla="*/ 491 w 511"/>
                <a:gd name="T25" fmla="*/ 541 h 498"/>
                <a:gd name="T26" fmla="*/ 463 w 511"/>
                <a:gd name="T27" fmla="*/ 864 h 498"/>
                <a:gd name="T28" fmla="*/ 168 w 511"/>
                <a:gd name="T29" fmla="*/ 982 h 498"/>
                <a:gd name="T30" fmla="*/ 267 w 511"/>
                <a:gd name="T31" fmla="*/ 1270 h 498"/>
                <a:gd name="T32" fmla="*/ 17 w 511"/>
                <a:gd name="T33" fmla="*/ 1495 h 498"/>
                <a:gd name="T34" fmla="*/ 222 w 511"/>
                <a:gd name="T35" fmla="*/ 1712 h 498"/>
                <a:gd name="T36" fmla="*/ 45 w 511"/>
                <a:gd name="T37" fmla="*/ 1995 h 498"/>
                <a:gd name="T38" fmla="*/ 328 w 511"/>
                <a:gd name="T39" fmla="*/ 2097 h 498"/>
                <a:gd name="T40" fmla="*/ 279 w 511"/>
                <a:gd name="T41" fmla="*/ 2416 h 498"/>
                <a:gd name="T42" fmla="*/ 602 w 511"/>
                <a:gd name="T43" fmla="*/ 2397 h 498"/>
                <a:gd name="T44" fmla="*/ 687 w 511"/>
                <a:gd name="T45" fmla="*/ 2699 h 498"/>
                <a:gd name="T46" fmla="*/ 999 w 511"/>
                <a:gd name="T47" fmla="*/ 2555 h 498"/>
                <a:gd name="T48" fmla="*/ 1266 w 511"/>
                <a:gd name="T49" fmla="*/ 2777 h 498"/>
                <a:gd name="T50" fmla="*/ 1552 w 511"/>
                <a:gd name="T51" fmla="*/ 2527 h 498"/>
                <a:gd name="T52" fmla="*/ 1823 w 511"/>
                <a:gd name="T53" fmla="*/ 2626 h 498"/>
                <a:gd name="T54" fmla="*/ 1998 w 511"/>
                <a:gd name="T55" fmla="*/ 2293 h 498"/>
                <a:gd name="T56" fmla="*/ 2388 w 511"/>
                <a:gd name="T57" fmla="*/ 2203 h 498"/>
                <a:gd name="T58" fmla="*/ 2421 w 511"/>
                <a:gd name="T59" fmla="*/ 1868 h 498"/>
                <a:gd name="T60" fmla="*/ 2740 w 511"/>
                <a:gd name="T61" fmla="*/ 1662 h 498"/>
                <a:gd name="T62" fmla="*/ 2622 w 511"/>
                <a:gd name="T63" fmla="*/ 1384 h 498"/>
                <a:gd name="T64" fmla="*/ 1819 w 511"/>
                <a:gd name="T65" fmla="*/ 1344 h 498"/>
                <a:gd name="T66" fmla="*/ 1233 w 511"/>
                <a:gd name="T67" fmla="*/ 1795 h 498"/>
                <a:gd name="T68" fmla="*/ 1061 w 511"/>
                <a:gd name="T69" fmla="*/ 1032 h 498"/>
                <a:gd name="T70" fmla="*/ 1819 w 511"/>
                <a:gd name="T71" fmla="*/ 1344 h 498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11"/>
                <a:gd name="T109" fmla="*/ 0 h 498"/>
                <a:gd name="T110" fmla="*/ 511 w 511"/>
                <a:gd name="T111" fmla="*/ 498 h 498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11" h="498">
                  <a:moveTo>
                    <a:pt x="474" y="224"/>
                  </a:moveTo>
                  <a:cubicBezTo>
                    <a:pt x="511" y="203"/>
                    <a:pt x="511" y="203"/>
                    <a:pt x="511" y="203"/>
                  </a:cubicBezTo>
                  <a:cubicBezTo>
                    <a:pt x="511" y="171"/>
                    <a:pt x="511" y="171"/>
                    <a:pt x="511" y="171"/>
                  </a:cubicBezTo>
                  <a:cubicBezTo>
                    <a:pt x="470" y="166"/>
                    <a:pt x="470" y="166"/>
                    <a:pt x="470" y="166"/>
                  </a:cubicBezTo>
                  <a:cubicBezTo>
                    <a:pt x="459" y="133"/>
                    <a:pt x="459" y="133"/>
                    <a:pt x="459" y="133"/>
                  </a:cubicBezTo>
                  <a:cubicBezTo>
                    <a:pt x="486" y="105"/>
                    <a:pt x="486" y="105"/>
                    <a:pt x="486" y="105"/>
                  </a:cubicBezTo>
                  <a:cubicBezTo>
                    <a:pt x="473" y="81"/>
                    <a:pt x="473" y="81"/>
                    <a:pt x="473" y="81"/>
                  </a:cubicBezTo>
                  <a:cubicBezTo>
                    <a:pt x="432" y="92"/>
                    <a:pt x="432" y="92"/>
                    <a:pt x="432" y="92"/>
                  </a:cubicBezTo>
                  <a:cubicBezTo>
                    <a:pt x="417" y="78"/>
                    <a:pt x="417" y="78"/>
                    <a:pt x="417" y="78"/>
                  </a:cubicBezTo>
                  <a:cubicBezTo>
                    <a:pt x="433" y="38"/>
                    <a:pt x="433" y="38"/>
                    <a:pt x="433" y="38"/>
                  </a:cubicBezTo>
                  <a:cubicBezTo>
                    <a:pt x="407" y="25"/>
                    <a:pt x="407" y="25"/>
                    <a:pt x="407" y="25"/>
                  </a:cubicBezTo>
                  <a:cubicBezTo>
                    <a:pt x="372" y="49"/>
                    <a:pt x="372" y="49"/>
                    <a:pt x="372" y="49"/>
                  </a:cubicBezTo>
                  <a:cubicBezTo>
                    <a:pt x="352" y="41"/>
                    <a:pt x="352" y="41"/>
                    <a:pt x="352" y="41"/>
                  </a:cubicBezTo>
                  <a:cubicBezTo>
                    <a:pt x="350" y="4"/>
                    <a:pt x="350" y="4"/>
                    <a:pt x="350" y="4"/>
                  </a:cubicBezTo>
                  <a:cubicBezTo>
                    <a:pt x="321" y="0"/>
                    <a:pt x="321" y="0"/>
                    <a:pt x="321" y="0"/>
                  </a:cubicBezTo>
                  <a:cubicBezTo>
                    <a:pt x="293" y="35"/>
                    <a:pt x="293" y="35"/>
                    <a:pt x="293" y="35"/>
                  </a:cubicBezTo>
                  <a:cubicBezTo>
                    <a:pt x="276" y="36"/>
                    <a:pt x="276" y="36"/>
                    <a:pt x="276" y="36"/>
                  </a:cubicBezTo>
                  <a:cubicBezTo>
                    <a:pt x="260" y="5"/>
                    <a:pt x="260" y="5"/>
                    <a:pt x="260" y="5"/>
                  </a:cubicBezTo>
                  <a:cubicBezTo>
                    <a:pt x="231" y="12"/>
                    <a:pt x="231" y="12"/>
                    <a:pt x="231" y="12"/>
                  </a:cubicBezTo>
                  <a:cubicBezTo>
                    <a:pt x="217" y="49"/>
                    <a:pt x="217" y="49"/>
                    <a:pt x="217" y="49"/>
                  </a:cubicBezTo>
                  <a:cubicBezTo>
                    <a:pt x="191" y="61"/>
                    <a:pt x="191" y="61"/>
                    <a:pt x="191" y="61"/>
                  </a:cubicBezTo>
                  <a:cubicBezTo>
                    <a:pt x="163" y="41"/>
                    <a:pt x="163" y="41"/>
                    <a:pt x="163" y="41"/>
                  </a:cubicBezTo>
                  <a:cubicBezTo>
                    <a:pt x="139" y="58"/>
                    <a:pt x="139" y="58"/>
                    <a:pt x="139" y="58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26" y="104"/>
                    <a:pt x="126" y="104"/>
                    <a:pt x="126" y="104"/>
                  </a:cubicBezTo>
                  <a:cubicBezTo>
                    <a:pt x="88" y="97"/>
                    <a:pt x="88" y="97"/>
                    <a:pt x="88" y="97"/>
                  </a:cubicBezTo>
                  <a:cubicBezTo>
                    <a:pt x="68" y="120"/>
                    <a:pt x="68" y="120"/>
                    <a:pt x="68" y="120"/>
                  </a:cubicBezTo>
                  <a:cubicBezTo>
                    <a:pt x="83" y="155"/>
                    <a:pt x="83" y="155"/>
                    <a:pt x="83" y="155"/>
                  </a:cubicBezTo>
                  <a:cubicBezTo>
                    <a:pt x="73" y="169"/>
                    <a:pt x="73" y="169"/>
                    <a:pt x="73" y="169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18" y="205"/>
                    <a:pt x="18" y="205"/>
                    <a:pt x="18" y="205"/>
                  </a:cubicBezTo>
                  <a:cubicBezTo>
                    <a:pt x="48" y="228"/>
                    <a:pt x="48" y="228"/>
                    <a:pt x="48" y="228"/>
                  </a:cubicBezTo>
                  <a:cubicBezTo>
                    <a:pt x="44" y="244"/>
                    <a:pt x="44" y="244"/>
                    <a:pt x="44" y="244"/>
                  </a:cubicBezTo>
                  <a:cubicBezTo>
                    <a:pt x="3" y="268"/>
                    <a:pt x="3" y="268"/>
                    <a:pt x="3" y="268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40" y="307"/>
                    <a:pt x="40" y="307"/>
                    <a:pt x="40" y="307"/>
                  </a:cubicBezTo>
                  <a:cubicBezTo>
                    <a:pt x="40" y="322"/>
                    <a:pt x="40" y="322"/>
                    <a:pt x="40" y="322"/>
                  </a:cubicBezTo>
                  <a:cubicBezTo>
                    <a:pt x="8" y="358"/>
                    <a:pt x="8" y="358"/>
                    <a:pt x="8" y="358"/>
                  </a:cubicBezTo>
                  <a:cubicBezTo>
                    <a:pt x="15" y="385"/>
                    <a:pt x="15" y="385"/>
                    <a:pt x="15" y="385"/>
                  </a:cubicBezTo>
                  <a:cubicBezTo>
                    <a:pt x="59" y="376"/>
                    <a:pt x="59" y="376"/>
                    <a:pt x="59" y="376"/>
                  </a:cubicBezTo>
                  <a:cubicBezTo>
                    <a:pt x="69" y="391"/>
                    <a:pt x="69" y="391"/>
                    <a:pt x="69" y="391"/>
                  </a:cubicBezTo>
                  <a:cubicBezTo>
                    <a:pt x="50" y="433"/>
                    <a:pt x="50" y="433"/>
                    <a:pt x="50" y="433"/>
                  </a:cubicBezTo>
                  <a:cubicBezTo>
                    <a:pt x="66" y="453"/>
                    <a:pt x="66" y="453"/>
                    <a:pt x="66" y="453"/>
                  </a:cubicBezTo>
                  <a:cubicBezTo>
                    <a:pt x="108" y="430"/>
                    <a:pt x="108" y="430"/>
                    <a:pt x="108" y="430"/>
                  </a:cubicBezTo>
                  <a:cubicBezTo>
                    <a:pt x="125" y="438"/>
                    <a:pt x="125" y="438"/>
                    <a:pt x="125" y="438"/>
                  </a:cubicBezTo>
                  <a:cubicBezTo>
                    <a:pt x="123" y="484"/>
                    <a:pt x="123" y="484"/>
                    <a:pt x="123" y="484"/>
                  </a:cubicBezTo>
                  <a:cubicBezTo>
                    <a:pt x="152" y="492"/>
                    <a:pt x="152" y="492"/>
                    <a:pt x="152" y="492"/>
                  </a:cubicBezTo>
                  <a:cubicBezTo>
                    <a:pt x="179" y="458"/>
                    <a:pt x="179" y="458"/>
                    <a:pt x="179" y="458"/>
                  </a:cubicBezTo>
                  <a:cubicBezTo>
                    <a:pt x="215" y="461"/>
                    <a:pt x="215" y="461"/>
                    <a:pt x="215" y="461"/>
                  </a:cubicBezTo>
                  <a:cubicBezTo>
                    <a:pt x="227" y="498"/>
                    <a:pt x="227" y="498"/>
                    <a:pt x="227" y="498"/>
                  </a:cubicBezTo>
                  <a:cubicBezTo>
                    <a:pt x="265" y="493"/>
                    <a:pt x="265" y="493"/>
                    <a:pt x="265" y="493"/>
                  </a:cubicBezTo>
                  <a:cubicBezTo>
                    <a:pt x="278" y="453"/>
                    <a:pt x="278" y="453"/>
                    <a:pt x="278" y="453"/>
                  </a:cubicBezTo>
                  <a:cubicBezTo>
                    <a:pt x="297" y="444"/>
                    <a:pt x="297" y="444"/>
                    <a:pt x="297" y="444"/>
                  </a:cubicBezTo>
                  <a:cubicBezTo>
                    <a:pt x="327" y="471"/>
                    <a:pt x="327" y="471"/>
                    <a:pt x="327" y="471"/>
                  </a:cubicBezTo>
                  <a:cubicBezTo>
                    <a:pt x="356" y="459"/>
                    <a:pt x="356" y="459"/>
                    <a:pt x="356" y="459"/>
                  </a:cubicBezTo>
                  <a:cubicBezTo>
                    <a:pt x="358" y="411"/>
                    <a:pt x="358" y="411"/>
                    <a:pt x="358" y="411"/>
                  </a:cubicBezTo>
                  <a:cubicBezTo>
                    <a:pt x="393" y="388"/>
                    <a:pt x="393" y="388"/>
                    <a:pt x="393" y="388"/>
                  </a:cubicBezTo>
                  <a:cubicBezTo>
                    <a:pt x="428" y="395"/>
                    <a:pt x="428" y="395"/>
                    <a:pt x="428" y="395"/>
                  </a:cubicBezTo>
                  <a:cubicBezTo>
                    <a:pt x="455" y="369"/>
                    <a:pt x="455" y="369"/>
                    <a:pt x="455" y="369"/>
                  </a:cubicBezTo>
                  <a:cubicBezTo>
                    <a:pt x="434" y="335"/>
                    <a:pt x="434" y="335"/>
                    <a:pt x="434" y="335"/>
                  </a:cubicBezTo>
                  <a:cubicBezTo>
                    <a:pt x="449" y="308"/>
                    <a:pt x="449" y="308"/>
                    <a:pt x="449" y="308"/>
                  </a:cubicBezTo>
                  <a:cubicBezTo>
                    <a:pt x="491" y="298"/>
                    <a:pt x="491" y="298"/>
                    <a:pt x="491" y="298"/>
                  </a:cubicBezTo>
                  <a:cubicBezTo>
                    <a:pt x="502" y="268"/>
                    <a:pt x="502" y="268"/>
                    <a:pt x="502" y="268"/>
                  </a:cubicBezTo>
                  <a:cubicBezTo>
                    <a:pt x="470" y="248"/>
                    <a:pt x="470" y="248"/>
                    <a:pt x="470" y="248"/>
                  </a:cubicBezTo>
                  <a:lnTo>
                    <a:pt x="474" y="224"/>
                  </a:lnTo>
                  <a:close/>
                  <a:moveTo>
                    <a:pt x="326" y="241"/>
                  </a:moveTo>
                  <a:cubicBezTo>
                    <a:pt x="321" y="259"/>
                    <a:pt x="309" y="279"/>
                    <a:pt x="295" y="292"/>
                  </a:cubicBezTo>
                  <a:cubicBezTo>
                    <a:pt x="275" y="311"/>
                    <a:pt x="248" y="323"/>
                    <a:pt x="221" y="322"/>
                  </a:cubicBezTo>
                  <a:cubicBezTo>
                    <a:pt x="199" y="322"/>
                    <a:pt x="179" y="313"/>
                    <a:pt x="168" y="294"/>
                  </a:cubicBezTo>
                  <a:cubicBezTo>
                    <a:pt x="147" y="260"/>
                    <a:pt x="162" y="210"/>
                    <a:pt x="190" y="185"/>
                  </a:cubicBezTo>
                  <a:cubicBezTo>
                    <a:pt x="210" y="166"/>
                    <a:pt x="240" y="156"/>
                    <a:pt x="267" y="156"/>
                  </a:cubicBezTo>
                  <a:cubicBezTo>
                    <a:pt x="314" y="157"/>
                    <a:pt x="338" y="200"/>
                    <a:pt x="326" y="24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folHlink"/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48" name="Freeform 135"/>
            <p:cNvSpPr>
              <a:spLocks/>
            </p:cNvSpPr>
            <p:nvPr/>
          </p:nvSpPr>
          <p:spPr bwMode="auto">
            <a:xfrm>
              <a:off x="3438" y="2530"/>
              <a:ext cx="574" cy="721"/>
            </a:xfrm>
            <a:custGeom>
              <a:avLst/>
              <a:gdLst>
                <a:gd name="T0" fmla="*/ 324 w 243"/>
                <a:gd name="T1" fmla="*/ 418 h 305"/>
                <a:gd name="T2" fmla="*/ 151 w 243"/>
                <a:gd name="T3" fmla="*/ 704 h 305"/>
                <a:gd name="T4" fmla="*/ 0 w 243"/>
                <a:gd name="T5" fmla="*/ 811 h 305"/>
                <a:gd name="T6" fmla="*/ 324 w 243"/>
                <a:gd name="T7" fmla="*/ 1704 h 305"/>
                <a:gd name="T8" fmla="*/ 328 w 243"/>
                <a:gd name="T9" fmla="*/ 1704 h 305"/>
                <a:gd name="T10" fmla="*/ 491 w 243"/>
                <a:gd name="T11" fmla="*/ 1638 h 305"/>
                <a:gd name="T12" fmla="*/ 503 w 243"/>
                <a:gd name="T13" fmla="*/ 1369 h 305"/>
                <a:gd name="T14" fmla="*/ 697 w 243"/>
                <a:gd name="T15" fmla="*/ 1241 h 305"/>
                <a:gd name="T16" fmla="*/ 893 w 243"/>
                <a:gd name="T17" fmla="*/ 1279 h 305"/>
                <a:gd name="T18" fmla="*/ 1044 w 243"/>
                <a:gd name="T19" fmla="*/ 1135 h 305"/>
                <a:gd name="T20" fmla="*/ 926 w 243"/>
                <a:gd name="T21" fmla="*/ 946 h 305"/>
                <a:gd name="T22" fmla="*/ 1011 w 243"/>
                <a:gd name="T23" fmla="*/ 794 h 305"/>
                <a:gd name="T24" fmla="*/ 1245 w 243"/>
                <a:gd name="T25" fmla="*/ 738 h 305"/>
                <a:gd name="T26" fmla="*/ 1306 w 243"/>
                <a:gd name="T27" fmla="*/ 570 h 305"/>
                <a:gd name="T28" fmla="*/ 1127 w 243"/>
                <a:gd name="T29" fmla="*/ 459 h 305"/>
                <a:gd name="T30" fmla="*/ 1150 w 243"/>
                <a:gd name="T31" fmla="*/ 324 h 305"/>
                <a:gd name="T32" fmla="*/ 1356 w 243"/>
                <a:gd name="T33" fmla="*/ 206 h 305"/>
                <a:gd name="T34" fmla="*/ 1356 w 243"/>
                <a:gd name="T35" fmla="*/ 28 h 305"/>
                <a:gd name="T36" fmla="*/ 1127 w 243"/>
                <a:gd name="T37" fmla="*/ 0 h 305"/>
                <a:gd name="T38" fmla="*/ 1127 w 243"/>
                <a:gd name="T39" fmla="*/ 0 h 305"/>
                <a:gd name="T40" fmla="*/ 340 w 243"/>
                <a:gd name="T41" fmla="*/ 303 h 305"/>
                <a:gd name="T42" fmla="*/ 324 w 243"/>
                <a:gd name="T43" fmla="*/ 418 h 30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43"/>
                <a:gd name="T67" fmla="*/ 0 h 305"/>
                <a:gd name="T68" fmla="*/ 243 w 243"/>
                <a:gd name="T69" fmla="*/ 305 h 30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43" h="305">
                  <a:moveTo>
                    <a:pt x="58" y="75"/>
                  </a:moveTo>
                  <a:cubicBezTo>
                    <a:pt x="53" y="93"/>
                    <a:pt x="41" y="113"/>
                    <a:pt x="27" y="126"/>
                  </a:cubicBezTo>
                  <a:cubicBezTo>
                    <a:pt x="19" y="134"/>
                    <a:pt x="10" y="140"/>
                    <a:pt x="0" y="145"/>
                  </a:cubicBezTo>
                  <a:cubicBezTo>
                    <a:pt x="58" y="305"/>
                    <a:pt x="58" y="305"/>
                    <a:pt x="58" y="305"/>
                  </a:cubicBezTo>
                  <a:cubicBezTo>
                    <a:pt x="59" y="305"/>
                    <a:pt x="59" y="305"/>
                    <a:pt x="59" y="305"/>
                  </a:cubicBezTo>
                  <a:cubicBezTo>
                    <a:pt x="88" y="293"/>
                    <a:pt x="88" y="293"/>
                    <a:pt x="88" y="293"/>
                  </a:cubicBezTo>
                  <a:cubicBezTo>
                    <a:pt x="90" y="245"/>
                    <a:pt x="90" y="245"/>
                    <a:pt x="90" y="245"/>
                  </a:cubicBezTo>
                  <a:cubicBezTo>
                    <a:pt x="125" y="222"/>
                    <a:pt x="125" y="222"/>
                    <a:pt x="125" y="222"/>
                  </a:cubicBezTo>
                  <a:cubicBezTo>
                    <a:pt x="160" y="229"/>
                    <a:pt x="160" y="229"/>
                    <a:pt x="160" y="229"/>
                  </a:cubicBezTo>
                  <a:cubicBezTo>
                    <a:pt x="187" y="203"/>
                    <a:pt x="187" y="203"/>
                    <a:pt x="187" y="203"/>
                  </a:cubicBezTo>
                  <a:cubicBezTo>
                    <a:pt x="166" y="169"/>
                    <a:pt x="166" y="169"/>
                    <a:pt x="166" y="169"/>
                  </a:cubicBezTo>
                  <a:cubicBezTo>
                    <a:pt x="181" y="142"/>
                    <a:pt x="181" y="142"/>
                    <a:pt x="181" y="142"/>
                  </a:cubicBezTo>
                  <a:cubicBezTo>
                    <a:pt x="223" y="132"/>
                    <a:pt x="223" y="132"/>
                    <a:pt x="223" y="132"/>
                  </a:cubicBezTo>
                  <a:cubicBezTo>
                    <a:pt x="234" y="102"/>
                    <a:pt x="234" y="102"/>
                    <a:pt x="234" y="102"/>
                  </a:cubicBezTo>
                  <a:cubicBezTo>
                    <a:pt x="202" y="82"/>
                    <a:pt x="202" y="82"/>
                    <a:pt x="202" y="82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43" y="37"/>
                    <a:pt x="243" y="37"/>
                    <a:pt x="243" y="37"/>
                  </a:cubicBezTo>
                  <a:cubicBezTo>
                    <a:pt x="243" y="5"/>
                    <a:pt x="243" y="5"/>
                    <a:pt x="243" y="5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61" y="54"/>
                    <a:pt x="61" y="54"/>
                    <a:pt x="61" y="54"/>
                  </a:cubicBezTo>
                  <a:cubicBezTo>
                    <a:pt x="61" y="61"/>
                    <a:pt x="60" y="68"/>
                    <a:pt x="58" y="75"/>
                  </a:cubicBezTo>
                  <a:close/>
                </a:path>
              </a:pathLst>
            </a:custGeom>
            <a:gradFill rotWithShape="1">
              <a:gsLst>
                <a:gs pos="0">
                  <a:schemeClr val="folHlink"/>
                </a:gs>
                <a:gs pos="100000">
                  <a:schemeClr val="accent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49" name="Freeform 136"/>
            <p:cNvSpPr>
              <a:spLocks noEditPoints="1"/>
            </p:cNvSpPr>
            <p:nvPr/>
          </p:nvSpPr>
          <p:spPr bwMode="auto">
            <a:xfrm>
              <a:off x="2805" y="2148"/>
              <a:ext cx="1207" cy="1166"/>
            </a:xfrm>
            <a:custGeom>
              <a:avLst/>
              <a:gdLst>
                <a:gd name="T0" fmla="*/ 2400 w 511"/>
                <a:gd name="T1" fmla="*/ 184 h 494"/>
                <a:gd name="T2" fmla="*/ 2327 w 511"/>
                <a:gd name="T3" fmla="*/ 413 h 494"/>
                <a:gd name="T4" fmla="*/ 1963 w 511"/>
                <a:gd name="T5" fmla="*/ 201 h 494"/>
                <a:gd name="T6" fmla="*/ 1942 w 511"/>
                <a:gd name="T7" fmla="*/ 0 h 494"/>
                <a:gd name="T8" fmla="*/ 1963 w 511"/>
                <a:gd name="T9" fmla="*/ 201 h 494"/>
                <a:gd name="T10" fmla="*/ 102 w 511"/>
                <a:gd name="T11" fmla="*/ 1114 h 494"/>
                <a:gd name="T12" fmla="*/ 257 w 511"/>
                <a:gd name="T13" fmla="*/ 1237 h 494"/>
                <a:gd name="T14" fmla="*/ 2610 w 511"/>
                <a:gd name="T15" fmla="*/ 1348 h 494"/>
                <a:gd name="T16" fmla="*/ 2645 w 511"/>
                <a:gd name="T17" fmla="*/ 1225 h 494"/>
                <a:gd name="T18" fmla="*/ 2851 w 511"/>
                <a:gd name="T19" fmla="*/ 930 h 494"/>
                <a:gd name="T20" fmla="*/ 2839 w 511"/>
                <a:gd name="T21" fmla="*/ 1098 h 494"/>
                <a:gd name="T22" fmla="*/ 976 w 511"/>
                <a:gd name="T23" fmla="*/ 1666 h 494"/>
                <a:gd name="T24" fmla="*/ 1061 w 511"/>
                <a:gd name="T25" fmla="*/ 1008 h 494"/>
                <a:gd name="T26" fmla="*/ 1729 w 511"/>
                <a:gd name="T27" fmla="*/ 942 h 494"/>
                <a:gd name="T28" fmla="*/ 1044 w 511"/>
                <a:gd name="T29" fmla="*/ 991 h 494"/>
                <a:gd name="T30" fmla="*/ 976 w 511"/>
                <a:gd name="T31" fmla="*/ 1666 h 494"/>
                <a:gd name="T32" fmla="*/ 2617 w 511"/>
                <a:gd name="T33" fmla="*/ 892 h 494"/>
                <a:gd name="T34" fmla="*/ 2712 w 511"/>
                <a:gd name="T35" fmla="*/ 562 h 494"/>
                <a:gd name="T36" fmla="*/ 2634 w 511"/>
                <a:gd name="T37" fmla="*/ 434 h 494"/>
                <a:gd name="T38" fmla="*/ 2544 w 511"/>
                <a:gd name="T39" fmla="*/ 708 h 494"/>
                <a:gd name="T40" fmla="*/ 987 w 511"/>
                <a:gd name="T41" fmla="*/ 2518 h 494"/>
                <a:gd name="T42" fmla="*/ 687 w 511"/>
                <a:gd name="T43" fmla="*/ 2662 h 494"/>
                <a:gd name="T44" fmla="*/ 848 w 511"/>
                <a:gd name="T45" fmla="*/ 2719 h 494"/>
                <a:gd name="T46" fmla="*/ 1193 w 511"/>
                <a:gd name="T47" fmla="*/ 2547 h 494"/>
                <a:gd name="T48" fmla="*/ 987 w 511"/>
                <a:gd name="T49" fmla="*/ 2518 h 494"/>
                <a:gd name="T50" fmla="*/ 591 w 511"/>
                <a:gd name="T51" fmla="*/ 2356 h 494"/>
                <a:gd name="T52" fmla="*/ 368 w 511"/>
                <a:gd name="T53" fmla="*/ 2502 h 494"/>
                <a:gd name="T54" fmla="*/ 687 w 511"/>
                <a:gd name="T55" fmla="*/ 2412 h 494"/>
                <a:gd name="T56" fmla="*/ 2728 w 511"/>
                <a:gd name="T57" fmla="*/ 1626 h 494"/>
                <a:gd name="T58" fmla="*/ 2405 w 511"/>
                <a:gd name="T59" fmla="*/ 1834 h 494"/>
                <a:gd name="T60" fmla="*/ 2376 w 511"/>
                <a:gd name="T61" fmla="*/ 2167 h 494"/>
                <a:gd name="T62" fmla="*/ 1986 w 511"/>
                <a:gd name="T63" fmla="*/ 2256 h 494"/>
                <a:gd name="T64" fmla="*/ 1807 w 511"/>
                <a:gd name="T65" fmla="*/ 2592 h 494"/>
                <a:gd name="T66" fmla="*/ 1535 w 511"/>
                <a:gd name="T67" fmla="*/ 2490 h 494"/>
                <a:gd name="T68" fmla="*/ 1261 w 511"/>
                <a:gd name="T69" fmla="*/ 2740 h 494"/>
                <a:gd name="T70" fmla="*/ 1479 w 511"/>
                <a:gd name="T71" fmla="*/ 2724 h 494"/>
                <a:gd name="T72" fmla="*/ 1658 w 511"/>
                <a:gd name="T73" fmla="*/ 2452 h 494"/>
                <a:gd name="T74" fmla="*/ 1986 w 511"/>
                <a:gd name="T75" fmla="*/ 2535 h 494"/>
                <a:gd name="T76" fmla="*/ 2192 w 511"/>
                <a:gd name="T77" fmla="*/ 2138 h 494"/>
                <a:gd name="T78" fmla="*/ 2539 w 511"/>
                <a:gd name="T79" fmla="*/ 2035 h 494"/>
                <a:gd name="T80" fmla="*/ 2506 w 511"/>
                <a:gd name="T81" fmla="*/ 1695 h 494"/>
                <a:gd name="T82" fmla="*/ 2801 w 511"/>
                <a:gd name="T83" fmla="*/ 1470 h 494"/>
                <a:gd name="T84" fmla="*/ 2728 w 511"/>
                <a:gd name="T85" fmla="*/ 1626 h 494"/>
                <a:gd name="T86" fmla="*/ 83 w 511"/>
                <a:gd name="T87" fmla="*/ 2122 h 494"/>
                <a:gd name="T88" fmla="*/ 319 w 511"/>
                <a:gd name="T89" fmla="*/ 2061 h 494"/>
                <a:gd name="T90" fmla="*/ 213 w 511"/>
                <a:gd name="T91" fmla="*/ 1671 h 494"/>
                <a:gd name="T92" fmla="*/ 0 w 511"/>
                <a:gd name="T93" fmla="*/ 1638 h 494"/>
                <a:gd name="T94" fmla="*/ 213 w 511"/>
                <a:gd name="T95" fmla="*/ 1671 h 494"/>
                <a:gd name="T96" fmla="*/ 1450 w 511"/>
                <a:gd name="T97" fmla="*/ 5 h 494"/>
                <a:gd name="T98" fmla="*/ 1524 w 511"/>
                <a:gd name="T99" fmla="*/ 161 h 494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11"/>
                <a:gd name="T151" fmla="*/ 0 h 494"/>
                <a:gd name="T152" fmla="*/ 511 w 511"/>
                <a:gd name="T153" fmla="*/ 494 h 494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11" h="494">
                  <a:moveTo>
                    <a:pt x="433" y="34"/>
                  </a:moveTo>
                  <a:cubicBezTo>
                    <a:pt x="430" y="33"/>
                    <a:pt x="430" y="33"/>
                    <a:pt x="430" y="33"/>
                  </a:cubicBezTo>
                  <a:cubicBezTo>
                    <a:pt x="415" y="72"/>
                    <a:pt x="415" y="72"/>
                    <a:pt x="415" y="72"/>
                  </a:cubicBezTo>
                  <a:cubicBezTo>
                    <a:pt x="417" y="74"/>
                    <a:pt x="417" y="74"/>
                    <a:pt x="417" y="74"/>
                  </a:cubicBezTo>
                  <a:lnTo>
                    <a:pt x="433" y="34"/>
                  </a:lnTo>
                  <a:close/>
                  <a:moveTo>
                    <a:pt x="352" y="36"/>
                  </a:moveTo>
                  <a:cubicBezTo>
                    <a:pt x="350" y="0"/>
                    <a:pt x="350" y="0"/>
                    <a:pt x="350" y="0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50" y="35"/>
                    <a:pt x="350" y="35"/>
                    <a:pt x="350" y="35"/>
                  </a:cubicBezTo>
                  <a:lnTo>
                    <a:pt x="352" y="36"/>
                  </a:lnTo>
                  <a:close/>
                  <a:moveTo>
                    <a:pt x="46" y="222"/>
                  </a:moveTo>
                  <a:cubicBezTo>
                    <a:pt x="18" y="200"/>
                    <a:pt x="18" y="200"/>
                    <a:pt x="18" y="200"/>
                  </a:cubicBezTo>
                  <a:cubicBezTo>
                    <a:pt x="18" y="201"/>
                    <a:pt x="18" y="201"/>
                    <a:pt x="18" y="201"/>
                  </a:cubicBezTo>
                  <a:cubicBezTo>
                    <a:pt x="46" y="222"/>
                    <a:pt x="46" y="222"/>
                    <a:pt x="46" y="222"/>
                  </a:cubicBezTo>
                  <a:close/>
                  <a:moveTo>
                    <a:pt x="472" y="217"/>
                  </a:moveTo>
                  <a:cubicBezTo>
                    <a:pt x="468" y="242"/>
                    <a:pt x="468" y="242"/>
                    <a:pt x="468" y="242"/>
                  </a:cubicBezTo>
                  <a:cubicBezTo>
                    <a:pt x="470" y="243"/>
                    <a:pt x="470" y="243"/>
                    <a:pt x="470" y="243"/>
                  </a:cubicBezTo>
                  <a:cubicBezTo>
                    <a:pt x="474" y="220"/>
                    <a:pt x="474" y="220"/>
                    <a:pt x="474" y="220"/>
                  </a:cubicBezTo>
                  <a:cubicBezTo>
                    <a:pt x="511" y="199"/>
                    <a:pt x="511" y="199"/>
                    <a:pt x="511" y="199"/>
                  </a:cubicBezTo>
                  <a:cubicBezTo>
                    <a:pt x="511" y="167"/>
                    <a:pt x="511" y="167"/>
                    <a:pt x="511" y="167"/>
                  </a:cubicBezTo>
                  <a:cubicBezTo>
                    <a:pt x="508" y="167"/>
                    <a:pt x="508" y="167"/>
                    <a:pt x="508" y="167"/>
                  </a:cubicBezTo>
                  <a:cubicBezTo>
                    <a:pt x="509" y="197"/>
                    <a:pt x="509" y="197"/>
                    <a:pt x="509" y="197"/>
                  </a:cubicBezTo>
                  <a:lnTo>
                    <a:pt x="472" y="217"/>
                  </a:lnTo>
                  <a:close/>
                  <a:moveTo>
                    <a:pt x="175" y="299"/>
                  </a:moveTo>
                  <a:cubicBezTo>
                    <a:pt x="172" y="297"/>
                    <a:pt x="170" y="294"/>
                    <a:pt x="168" y="290"/>
                  </a:cubicBezTo>
                  <a:cubicBezTo>
                    <a:pt x="147" y="256"/>
                    <a:pt x="162" y="206"/>
                    <a:pt x="190" y="181"/>
                  </a:cubicBezTo>
                  <a:cubicBezTo>
                    <a:pt x="210" y="162"/>
                    <a:pt x="240" y="152"/>
                    <a:pt x="267" y="152"/>
                  </a:cubicBezTo>
                  <a:cubicBezTo>
                    <a:pt x="285" y="152"/>
                    <a:pt x="299" y="159"/>
                    <a:pt x="310" y="169"/>
                  </a:cubicBezTo>
                  <a:cubicBezTo>
                    <a:pt x="299" y="157"/>
                    <a:pt x="284" y="150"/>
                    <a:pt x="265" y="150"/>
                  </a:cubicBezTo>
                  <a:cubicBezTo>
                    <a:pt x="238" y="149"/>
                    <a:pt x="208" y="160"/>
                    <a:pt x="187" y="178"/>
                  </a:cubicBezTo>
                  <a:cubicBezTo>
                    <a:pt x="159" y="204"/>
                    <a:pt x="144" y="254"/>
                    <a:pt x="166" y="288"/>
                  </a:cubicBezTo>
                  <a:cubicBezTo>
                    <a:pt x="168" y="292"/>
                    <a:pt x="171" y="296"/>
                    <a:pt x="175" y="299"/>
                  </a:cubicBezTo>
                  <a:close/>
                  <a:moveTo>
                    <a:pt x="467" y="160"/>
                  </a:moveTo>
                  <a:cubicBezTo>
                    <a:pt x="469" y="160"/>
                    <a:pt x="469" y="160"/>
                    <a:pt x="469" y="160"/>
                  </a:cubicBezTo>
                  <a:cubicBezTo>
                    <a:pt x="459" y="129"/>
                    <a:pt x="459" y="129"/>
                    <a:pt x="459" y="129"/>
                  </a:cubicBezTo>
                  <a:cubicBezTo>
                    <a:pt x="486" y="101"/>
                    <a:pt x="486" y="101"/>
                    <a:pt x="486" y="101"/>
                  </a:cubicBezTo>
                  <a:cubicBezTo>
                    <a:pt x="473" y="77"/>
                    <a:pt x="473" y="77"/>
                    <a:pt x="473" y="77"/>
                  </a:cubicBezTo>
                  <a:cubicBezTo>
                    <a:pt x="472" y="78"/>
                    <a:pt x="472" y="78"/>
                    <a:pt x="472" y="78"/>
                  </a:cubicBezTo>
                  <a:cubicBezTo>
                    <a:pt x="484" y="99"/>
                    <a:pt x="484" y="99"/>
                    <a:pt x="484" y="99"/>
                  </a:cubicBezTo>
                  <a:cubicBezTo>
                    <a:pt x="456" y="127"/>
                    <a:pt x="456" y="127"/>
                    <a:pt x="456" y="127"/>
                  </a:cubicBezTo>
                  <a:lnTo>
                    <a:pt x="467" y="160"/>
                  </a:lnTo>
                  <a:close/>
                  <a:moveTo>
                    <a:pt x="177" y="452"/>
                  </a:moveTo>
                  <a:cubicBezTo>
                    <a:pt x="150" y="486"/>
                    <a:pt x="150" y="486"/>
                    <a:pt x="150" y="486"/>
                  </a:cubicBezTo>
                  <a:cubicBezTo>
                    <a:pt x="123" y="478"/>
                    <a:pt x="123" y="478"/>
                    <a:pt x="123" y="478"/>
                  </a:cubicBezTo>
                  <a:cubicBezTo>
                    <a:pt x="123" y="480"/>
                    <a:pt x="123" y="480"/>
                    <a:pt x="123" y="480"/>
                  </a:cubicBezTo>
                  <a:cubicBezTo>
                    <a:pt x="152" y="488"/>
                    <a:pt x="152" y="488"/>
                    <a:pt x="152" y="488"/>
                  </a:cubicBezTo>
                  <a:cubicBezTo>
                    <a:pt x="179" y="454"/>
                    <a:pt x="179" y="454"/>
                    <a:pt x="179" y="454"/>
                  </a:cubicBezTo>
                  <a:cubicBezTo>
                    <a:pt x="214" y="457"/>
                    <a:pt x="214" y="457"/>
                    <a:pt x="214" y="457"/>
                  </a:cubicBezTo>
                  <a:cubicBezTo>
                    <a:pt x="213" y="455"/>
                    <a:pt x="213" y="455"/>
                    <a:pt x="213" y="455"/>
                  </a:cubicBezTo>
                  <a:lnTo>
                    <a:pt x="177" y="452"/>
                  </a:lnTo>
                  <a:close/>
                  <a:moveTo>
                    <a:pt x="123" y="431"/>
                  </a:moveTo>
                  <a:cubicBezTo>
                    <a:pt x="106" y="423"/>
                    <a:pt x="106" y="423"/>
                    <a:pt x="106" y="423"/>
                  </a:cubicBezTo>
                  <a:cubicBezTo>
                    <a:pt x="64" y="447"/>
                    <a:pt x="64" y="447"/>
                    <a:pt x="64" y="447"/>
                  </a:cubicBezTo>
                  <a:cubicBezTo>
                    <a:pt x="66" y="449"/>
                    <a:pt x="66" y="449"/>
                    <a:pt x="66" y="449"/>
                  </a:cubicBezTo>
                  <a:cubicBezTo>
                    <a:pt x="108" y="426"/>
                    <a:pt x="108" y="426"/>
                    <a:pt x="108" y="426"/>
                  </a:cubicBezTo>
                  <a:cubicBezTo>
                    <a:pt x="123" y="433"/>
                    <a:pt x="123" y="433"/>
                    <a:pt x="123" y="433"/>
                  </a:cubicBezTo>
                  <a:lnTo>
                    <a:pt x="123" y="431"/>
                  </a:lnTo>
                  <a:close/>
                  <a:moveTo>
                    <a:pt x="489" y="292"/>
                  </a:moveTo>
                  <a:cubicBezTo>
                    <a:pt x="447" y="302"/>
                    <a:pt x="447" y="302"/>
                    <a:pt x="447" y="302"/>
                  </a:cubicBezTo>
                  <a:cubicBezTo>
                    <a:pt x="431" y="329"/>
                    <a:pt x="431" y="329"/>
                    <a:pt x="431" y="329"/>
                  </a:cubicBezTo>
                  <a:cubicBezTo>
                    <a:pt x="452" y="363"/>
                    <a:pt x="452" y="363"/>
                    <a:pt x="452" y="363"/>
                  </a:cubicBezTo>
                  <a:cubicBezTo>
                    <a:pt x="426" y="389"/>
                    <a:pt x="426" y="389"/>
                    <a:pt x="426" y="389"/>
                  </a:cubicBezTo>
                  <a:cubicBezTo>
                    <a:pt x="390" y="382"/>
                    <a:pt x="390" y="382"/>
                    <a:pt x="390" y="382"/>
                  </a:cubicBezTo>
                  <a:cubicBezTo>
                    <a:pt x="356" y="405"/>
                    <a:pt x="356" y="405"/>
                    <a:pt x="356" y="405"/>
                  </a:cubicBezTo>
                  <a:cubicBezTo>
                    <a:pt x="353" y="453"/>
                    <a:pt x="353" y="453"/>
                    <a:pt x="353" y="453"/>
                  </a:cubicBezTo>
                  <a:cubicBezTo>
                    <a:pt x="324" y="465"/>
                    <a:pt x="324" y="465"/>
                    <a:pt x="324" y="465"/>
                  </a:cubicBezTo>
                  <a:cubicBezTo>
                    <a:pt x="295" y="438"/>
                    <a:pt x="295" y="438"/>
                    <a:pt x="295" y="438"/>
                  </a:cubicBezTo>
                  <a:cubicBezTo>
                    <a:pt x="275" y="447"/>
                    <a:pt x="275" y="447"/>
                    <a:pt x="275" y="447"/>
                  </a:cubicBezTo>
                  <a:cubicBezTo>
                    <a:pt x="263" y="487"/>
                    <a:pt x="263" y="487"/>
                    <a:pt x="263" y="487"/>
                  </a:cubicBezTo>
                  <a:cubicBezTo>
                    <a:pt x="226" y="492"/>
                    <a:pt x="226" y="492"/>
                    <a:pt x="226" y="492"/>
                  </a:cubicBezTo>
                  <a:cubicBezTo>
                    <a:pt x="227" y="494"/>
                    <a:pt x="227" y="494"/>
                    <a:pt x="227" y="494"/>
                  </a:cubicBezTo>
                  <a:cubicBezTo>
                    <a:pt x="265" y="489"/>
                    <a:pt x="265" y="489"/>
                    <a:pt x="265" y="489"/>
                  </a:cubicBezTo>
                  <a:cubicBezTo>
                    <a:pt x="278" y="449"/>
                    <a:pt x="278" y="449"/>
                    <a:pt x="278" y="449"/>
                  </a:cubicBezTo>
                  <a:cubicBezTo>
                    <a:pt x="297" y="440"/>
                    <a:pt x="297" y="440"/>
                    <a:pt x="297" y="440"/>
                  </a:cubicBezTo>
                  <a:cubicBezTo>
                    <a:pt x="327" y="467"/>
                    <a:pt x="327" y="467"/>
                    <a:pt x="327" y="467"/>
                  </a:cubicBezTo>
                  <a:cubicBezTo>
                    <a:pt x="356" y="455"/>
                    <a:pt x="356" y="455"/>
                    <a:pt x="356" y="455"/>
                  </a:cubicBezTo>
                  <a:cubicBezTo>
                    <a:pt x="358" y="407"/>
                    <a:pt x="358" y="407"/>
                    <a:pt x="358" y="407"/>
                  </a:cubicBezTo>
                  <a:cubicBezTo>
                    <a:pt x="393" y="384"/>
                    <a:pt x="393" y="384"/>
                    <a:pt x="393" y="384"/>
                  </a:cubicBezTo>
                  <a:cubicBezTo>
                    <a:pt x="428" y="391"/>
                    <a:pt x="428" y="391"/>
                    <a:pt x="428" y="391"/>
                  </a:cubicBezTo>
                  <a:cubicBezTo>
                    <a:pt x="455" y="365"/>
                    <a:pt x="455" y="365"/>
                    <a:pt x="455" y="365"/>
                  </a:cubicBezTo>
                  <a:cubicBezTo>
                    <a:pt x="434" y="331"/>
                    <a:pt x="434" y="331"/>
                    <a:pt x="434" y="331"/>
                  </a:cubicBezTo>
                  <a:cubicBezTo>
                    <a:pt x="449" y="304"/>
                    <a:pt x="449" y="304"/>
                    <a:pt x="449" y="304"/>
                  </a:cubicBezTo>
                  <a:cubicBezTo>
                    <a:pt x="491" y="294"/>
                    <a:pt x="491" y="294"/>
                    <a:pt x="491" y="294"/>
                  </a:cubicBezTo>
                  <a:cubicBezTo>
                    <a:pt x="502" y="264"/>
                    <a:pt x="502" y="264"/>
                    <a:pt x="502" y="264"/>
                  </a:cubicBezTo>
                  <a:cubicBezTo>
                    <a:pt x="499" y="263"/>
                    <a:pt x="499" y="263"/>
                    <a:pt x="499" y="263"/>
                  </a:cubicBezTo>
                  <a:lnTo>
                    <a:pt x="489" y="292"/>
                  </a:lnTo>
                  <a:close/>
                  <a:moveTo>
                    <a:pt x="14" y="378"/>
                  </a:moveTo>
                  <a:cubicBezTo>
                    <a:pt x="15" y="381"/>
                    <a:pt x="15" y="381"/>
                    <a:pt x="15" y="381"/>
                  </a:cubicBezTo>
                  <a:cubicBezTo>
                    <a:pt x="58" y="372"/>
                    <a:pt x="58" y="372"/>
                    <a:pt x="58" y="372"/>
                  </a:cubicBezTo>
                  <a:cubicBezTo>
                    <a:pt x="57" y="370"/>
                    <a:pt x="57" y="370"/>
                    <a:pt x="57" y="370"/>
                  </a:cubicBezTo>
                  <a:lnTo>
                    <a:pt x="14" y="378"/>
                  </a:lnTo>
                  <a:close/>
                  <a:moveTo>
                    <a:pt x="38" y="300"/>
                  </a:moveTo>
                  <a:cubicBezTo>
                    <a:pt x="0" y="292"/>
                    <a:pt x="0" y="292"/>
                    <a:pt x="0" y="292"/>
                  </a:cubicBezTo>
                  <a:cubicBezTo>
                    <a:pt x="0" y="294"/>
                    <a:pt x="0" y="294"/>
                    <a:pt x="0" y="294"/>
                  </a:cubicBezTo>
                  <a:cubicBezTo>
                    <a:pt x="38" y="302"/>
                    <a:pt x="38" y="302"/>
                    <a:pt x="38" y="302"/>
                  </a:cubicBezTo>
                  <a:lnTo>
                    <a:pt x="38" y="300"/>
                  </a:lnTo>
                  <a:close/>
                  <a:moveTo>
                    <a:pt x="274" y="29"/>
                  </a:moveTo>
                  <a:cubicBezTo>
                    <a:pt x="260" y="1"/>
                    <a:pt x="260" y="1"/>
                    <a:pt x="260" y="1"/>
                  </a:cubicBezTo>
                  <a:cubicBezTo>
                    <a:pt x="259" y="1"/>
                    <a:pt x="259" y="1"/>
                    <a:pt x="259" y="1"/>
                  </a:cubicBezTo>
                  <a:cubicBezTo>
                    <a:pt x="273" y="29"/>
                    <a:pt x="273" y="29"/>
                    <a:pt x="273" y="29"/>
                  </a:cubicBezTo>
                  <a:lnTo>
                    <a:pt x="274" y="29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250" name="AutoShape 137"/>
            <p:cNvSpPr>
              <a:spLocks noChangeArrowheads="1"/>
            </p:cNvSpPr>
            <p:nvPr/>
          </p:nvSpPr>
          <p:spPr bwMode="gray">
            <a:xfrm>
              <a:off x="3246" y="2188"/>
              <a:ext cx="528" cy="336"/>
            </a:xfrm>
            <a:prstGeom prst="roundRect">
              <a:avLst>
                <a:gd name="adj" fmla="val 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r>
                <a:rPr lang="en-US" altLang="zh-CN" sz="2500" i="1" dirty="0">
                  <a:solidFill>
                    <a:schemeClr val="bg1"/>
                  </a:solidFill>
                  <a:cs typeface="+mn-ea"/>
                  <a:sym typeface="+mn-lt"/>
                </a:rPr>
                <a:t>30</a:t>
              </a:r>
              <a:r>
                <a:rPr lang="uk-UA" sz="2500" i="1" dirty="0">
                  <a:solidFill>
                    <a:schemeClr val="bg1"/>
                  </a:solidFill>
                  <a:cs typeface="+mn-ea"/>
                  <a:sym typeface="+mn-lt"/>
                </a:rPr>
                <a:t>%</a:t>
              </a:r>
              <a:endParaRPr lang="en-US" altLang="zh-CN" sz="2500" i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176" name="Group 342"/>
          <p:cNvGrpSpPr>
            <a:grpSpLocks/>
          </p:cNvGrpSpPr>
          <p:nvPr/>
        </p:nvGrpSpPr>
        <p:grpSpPr bwMode="auto">
          <a:xfrm rot="384876">
            <a:off x="6991351" y="1020763"/>
            <a:ext cx="377825" cy="1077912"/>
            <a:chOff x="3418" y="667"/>
            <a:chExt cx="238" cy="679"/>
          </a:xfrm>
        </p:grpSpPr>
        <p:sp>
          <p:nvSpPr>
            <p:cNvPr id="7207" name="Line 331"/>
            <p:cNvSpPr>
              <a:spLocks noChangeShapeType="1"/>
            </p:cNvSpPr>
            <p:nvPr/>
          </p:nvSpPr>
          <p:spPr bwMode="auto">
            <a:xfrm rot="1209927" flipV="1">
              <a:off x="3418" y="1312"/>
              <a:ext cx="1" cy="34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08" name="Line 332"/>
            <p:cNvSpPr>
              <a:spLocks noChangeShapeType="1"/>
            </p:cNvSpPr>
            <p:nvPr/>
          </p:nvSpPr>
          <p:spPr bwMode="auto">
            <a:xfrm rot="1209927" flipV="1">
              <a:off x="3441" y="1249"/>
              <a:ext cx="1" cy="34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09" name="Line 333"/>
            <p:cNvSpPr>
              <a:spLocks noChangeShapeType="1"/>
            </p:cNvSpPr>
            <p:nvPr/>
          </p:nvSpPr>
          <p:spPr bwMode="auto">
            <a:xfrm rot="1209927" flipV="1">
              <a:off x="3465" y="1184"/>
              <a:ext cx="1" cy="33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10" name="Line 334"/>
            <p:cNvSpPr>
              <a:spLocks noChangeShapeType="1"/>
            </p:cNvSpPr>
            <p:nvPr/>
          </p:nvSpPr>
          <p:spPr bwMode="auto">
            <a:xfrm rot="1209927" flipV="1">
              <a:off x="3488" y="1120"/>
              <a:ext cx="1" cy="33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11" name="Line 335"/>
            <p:cNvSpPr>
              <a:spLocks noChangeShapeType="1"/>
            </p:cNvSpPr>
            <p:nvPr/>
          </p:nvSpPr>
          <p:spPr bwMode="auto">
            <a:xfrm rot="1209927" flipV="1">
              <a:off x="3512" y="1055"/>
              <a:ext cx="1" cy="33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12" name="Line 336"/>
            <p:cNvSpPr>
              <a:spLocks noChangeShapeType="1"/>
            </p:cNvSpPr>
            <p:nvPr/>
          </p:nvSpPr>
          <p:spPr bwMode="auto">
            <a:xfrm rot="1209927" flipV="1">
              <a:off x="3536" y="991"/>
              <a:ext cx="1" cy="33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13" name="Line 337"/>
            <p:cNvSpPr>
              <a:spLocks noChangeShapeType="1"/>
            </p:cNvSpPr>
            <p:nvPr/>
          </p:nvSpPr>
          <p:spPr bwMode="auto">
            <a:xfrm rot="1209927" flipV="1">
              <a:off x="3560" y="925"/>
              <a:ext cx="1" cy="33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14" name="Line 338"/>
            <p:cNvSpPr>
              <a:spLocks noChangeShapeType="1"/>
            </p:cNvSpPr>
            <p:nvPr/>
          </p:nvSpPr>
          <p:spPr bwMode="auto">
            <a:xfrm rot="1209927" flipV="1">
              <a:off x="3584" y="860"/>
              <a:ext cx="1" cy="33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15" name="Line 339"/>
            <p:cNvSpPr>
              <a:spLocks noChangeShapeType="1"/>
            </p:cNvSpPr>
            <p:nvPr/>
          </p:nvSpPr>
          <p:spPr bwMode="auto">
            <a:xfrm rot="1209927" flipV="1">
              <a:off x="3607" y="796"/>
              <a:ext cx="1" cy="33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16" name="Line 340"/>
            <p:cNvSpPr>
              <a:spLocks noChangeShapeType="1"/>
            </p:cNvSpPr>
            <p:nvPr/>
          </p:nvSpPr>
          <p:spPr bwMode="auto">
            <a:xfrm rot="1209927" flipV="1">
              <a:off x="3631" y="731"/>
              <a:ext cx="1" cy="34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17" name="Line 341"/>
            <p:cNvSpPr>
              <a:spLocks noChangeShapeType="1"/>
            </p:cNvSpPr>
            <p:nvPr/>
          </p:nvSpPr>
          <p:spPr bwMode="auto">
            <a:xfrm rot="1209927" flipV="1">
              <a:off x="3655" y="667"/>
              <a:ext cx="1" cy="34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177" name="Group 343"/>
          <p:cNvGrpSpPr>
            <a:grpSpLocks/>
          </p:cNvGrpSpPr>
          <p:nvPr/>
        </p:nvGrpSpPr>
        <p:grpSpPr bwMode="auto">
          <a:xfrm rot="1774670">
            <a:off x="8477251" y="1936751"/>
            <a:ext cx="377825" cy="1077913"/>
            <a:chOff x="3418" y="667"/>
            <a:chExt cx="238" cy="679"/>
          </a:xfrm>
        </p:grpSpPr>
        <p:sp>
          <p:nvSpPr>
            <p:cNvPr id="7196" name="Line 344"/>
            <p:cNvSpPr>
              <a:spLocks noChangeShapeType="1"/>
            </p:cNvSpPr>
            <p:nvPr/>
          </p:nvSpPr>
          <p:spPr bwMode="auto">
            <a:xfrm rot="1209927" flipV="1">
              <a:off x="3418" y="1312"/>
              <a:ext cx="1" cy="34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97" name="Line 345"/>
            <p:cNvSpPr>
              <a:spLocks noChangeShapeType="1"/>
            </p:cNvSpPr>
            <p:nvPr/>
          </p:nvSpPr>
          <p:spPr bwMode="auto">
            <a:xfrm rot="1209927" flipV="1">
              <a:off x="3441" y="1249"/>
              <a:ext cx="1" cy="34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98" name="Line 346"/>
            <p:cNvSpPr>
              <a:spLocks noChangeShapeType="1"/>
            </p:cNvSpPr>
            <p:nvPr/>
          </p:nvSpPr>
          <p:spPr bwMode="auto">
            <a:xfrm rot="1209927" flipV="1">
              <a:off x="3465" y="1184"/>
              <a:ext cx="1" cy="33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99" name="Line 347"/>
            <p:cNvSpPr>
              <a:spLocks noChangeShapeType="1"/>
            </p:cNvSpPr>
            <p:nvPr/>
          </p:nvSpPr>
          <p:spPr bwMode="auto">
            <a:xfrm rot="1209927" flipV="1">
              <a:off x="3488" y="1120"/>
              <a:ext cx="1" cy="33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00" name="Line 348"/>
            <p:cNvSpPr>
              <a:spLocks noChangeShapeType="1"/>
            </p:cNvSpPr>
            <p:nvPr/>
          </p:nvSpPr>
          <p:spPr bwMode="auto">
            <a:xfrm rot="1209927" flipV="1">
              <a:off x="3512" y="1055"/>
              <a:ext cx="1" cy="33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01" name="Line 349"/>
            <p:cNvSpPr>
              <a:spLocks noChangeShapeType="1"/>
            </p:cNvSpPr>
            <p:nvPr/>
          </p:nvSpPr>
          <p:spPr bwMode="auto">
            <a:xfrm rot="1209927" flipV="1">
              <a:off x="3536" y="991"/>
              <a:ext cx="1" cy="33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02" name="Line 350"/>
            <p:cNvSpPr>
              <a:spLocks noChangeShapeType="1"/>
            </p:cNvSpPr>
            <p:nvPr/>
          </p:nvSpPr>
          <p:spPr bwMode="auto">
            <a:xfrm rot="1209927" flipV="1">
              <a:off x="3560" y="925"/>
              <a:ext cx="1" cy="33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03" name="Line 351"/>
            <p:cNvSpPr>
              <a:spLocks noChangeShapeType="1"/>
            </p:cNvSpPr>
            <p:nvPr/>
          </p:nvSpPr>
          <p:spPr bwMode="auto">
            <a:xfrm rot="1209927" flipV="1">
              <a:off x="3584" y="860"/>
              <a:ext cx="1" cy="33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04" name="Line 352"/>
            <p:cNvSpPr>
              <a:spLocks noChangeShapeType="1"/>
            </p:cNvSpPr>
            <p:nvPr/>
          </p:nvSpPr>
          <p:spPr bwMode="auto">
            <a:xfrm rot="1209927" flipV="1">
              <a:off x="3607" y="796"/>
              <a:ext cx="1" cy="33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05" name="Line 353"/>
            <p:cNvSpPr>
              <a:spLocks noChangeShapeType="1"/>
            </p:cNvSpPr>
            <p:nvPr/>
          </p:nvSpPr>
          <p:spPr bwMode="auto">
            <a:xfrm rot="1209927" flipV="1">
              <a:off x="3631" y="731"/>
              <a:ext cx="1" cy="34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06" name="Line 354"/>
            <p:cNvSpPr>
              <a:spLocks noChangeShapeType="1"/>
            </p:cNvSpPr>
            <p:nvPr/>
          </p:nvSpPr>
          <p:spPr bwMode="auto">
            <a:xfrm rot="1209927" flipV="1">
              <a:off x="3655" y="667"/>
              <a:ext cx="1" cy="34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178" name="Group 355"/>
          <p:cNvGrpSpPr>
            <a:grpSpLocks/>
          </p:cNvGrpSpPr>
          <p:nvPr/>
        </p:nvGrpSpPr>
        <p:grpSpPr bwMode="auto">
          <a:xfrm rot="7136654">
            <a:off x="7785895" y="4658520"/>
            <a:ext cx="377825" cy="1077913"/>
            <a:chOff x="3418" y="667"/>
            <a:chExt cx="238" cy="679"/>
          </a:xfrm>
        </p:grpSpPr>
        <p:sp>
          <p:nvSpPr>
            <p:cNvPr id="7185" name="Line 356"/>
            <p:cNvSpPr>
              <a:spLocks noChangeShapeType="1"/>
            </p:cNvSpPr>
            <p:nvPr/>
          </p:nvSpPr>
          <p:spPr bwMode="auto">
            <a:xfrm rot="1209927" flipV="1">
              <a:off x="3418" y="1312"/>
              <a:ext cx="1" cy="34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86" name="Line 357"/>
            <p:cNvSpPr>
              <a:spLocks noChangeShapeType="1"/>
            </p:cNvSpPr>
            <p:nvPr/>
          </p:nvSpPr>
          <p:spPr bwMode="auto">
            <a:xfrm rot="1209927" flipV="1">
              <a:off x="3441" y="1249"/>
              <a:ext cx="1" cy="34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87" name="Line 358"/>
            <p:cNvSpPr>
              <a:spLocks noChangeShapeType="1"/>
            </p:cNvSpPr>
            <p:nvPr/>
          </p:nvSpPr>
          <p:spPr bwMode="auto">
            <a:xfrm rot="1209927" flipV="1">
              <a:off x="3465" y="1184"/>
              <a:ext cx="1" cy="33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88" name="Line 359"/>
            <p:cNvSpPr>
              <a:spLocks noChangeShapeType="1"/>
            </p:cNvSpPr>
            <p:nvPr/>
          </p:nvSpPr>
          <p:spPr bwMode="auto">
            <a:xfrm rot="1209927" flipV="1">
              <a:off x="3488" y="1120"/>
              <a:ext cx="1" cy="33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89" name="Line 360"/>
            <p:cNvSpPr>
              <a:spLocks noChangeShapeType="1"/>
            </p:cNvSpPr>
            <p:nvPr/>
          </p:nvSpPr>
          <p:spPr bwMode="auto">
            <a:xfrm rot="1209927" flipV="1">
              <a:off x="3512" y="1055"/>
              <a:ext cx="1" cy="33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90" name="Line 361"/>
            <p:cNvSpPr>
              <a:spLocks noChangeShapeType="1"/>
            </p:cNvSpPr>
            <p:nvPr/>
          </p:nvSpPr>
          <p:spPr bwMode="auto">
            <a:xfrm rot="1209927" flipV="1">
              <a:off x="3536" y="991"/>
              <a:ext cx="1" cy="33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91" name="Line 362"/>
            <p:cNvSpPr>
              <a:spLocks noChangeShapeType="1"/>
            </p:cNvSpPr>
            <p:nvPr/>
          </p:nvSpPr>
          <p:spPr bwMode="auto">
            <a:xfrm rot="1209927" flipV="1">
              <a:off x="3560" y="925"/>
              <a:ext cx="1" cy="33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92" name="Line 363"/>
            <p:cNvSpPr>
              <a:spLocks noChangeShapeType="1"/>
            </p:cNvSpPr>
            <p:nvPr/>
          </p:nvSpPr>
          <p:spPr bwMode="auto">
            <a:xfrm rot="1209927" flipV="1">
              <a:off x="3584" y="860"/>
              <a:ext cx="1" cy="33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93" name="Line 364"/>
            <p:cNvSpPr>
              <a:spLocks noChangeShapeType="1"/>
            </p:cNvSpPr>
            <p:nvPr/>
          </p:nvSpPr>
          <p:spPr bwMode="auto">
            <a:xfrm rot="1209927" flipV="1">
              <a:off x="3607" y="796"/>
              <a:ext cx="1" cy="33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94" name="Line 365"/>
            <p:cNvSpPr>
              <a:spLocks noChangeShapeType="1"/>
            </p:cNvSpPr>
            <p:nvPr/>
          </p:nvSpPr>
          <p:spPr bwMode="auto">
            <a:xfrm rot="1209927" flipV="1">
              <a:off x="3631" y="731"/>
              <a:ext cx="1" cy="34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95" name="Line 366"/>
            <p:cNvSpPr>
              <a:spLocks noChangeShapeType="1"/>
            </p:cNvSpPr>
            <p:nvPr/>
          </p:nvSpPr>
          <p:spPr bwMode="auto">
            <a:xfrm rot="1209927" flipV="1">
              <a:off x="3655" y="667"/>
              <a:ext cx="1" cy="34"/>
            </a:xfrm>
            <a:prstGeom prst="line">
              <a:avLst/>
            </a:prstGeom>
            <a:noFill/>
            <a:ln w="9525" cap="rnd">
              <a:solidFill>
                <a:schemeClr val="hlink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7184" name="WordArt 382"/>
          <p:cNvSpPr>
            <a:spLocks noChangeArrowheads="1" noChangeShapeType="1" noTextEdit="1"/>
          </p:cNvSpPr>
          <p:nvPr/>
        </p:nvSpPr>
        <p:spPr bwMode="auto">
          <a:xfrm rot="-2119153">
            <a:off x="2719389" y="2652713"/>
            <a:ext cx="2105025" cy="8572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1931396"/>
              </a:avLst>
            </a:prstTxWarp>
          </a:bodyPr>
          <a:lstStyle/>
          <a:p>
            <a:r>
              <a:rPr lang="en-US" altLang="zh-CN" sz="2800" kern="10" dirty="0">
                <a:solidFill>
                  <a:schemeClr val="accent2"/>
                </a:solidFill>
                <a:latin typeface="Verdana"/>
                <a:ea typeface="Verdana"/>
                <a:cs typeface="Verdana"/>
              </a:rPr>
              <a:t>Direct Right</a:t>
            </a:r>
            <a:endParaRPr lang="zh-CN" altLang="en-US" sz="2800" kern="10" dirty="0">
              <a:solidFill>
                <a:schemeClr val="accent2"/>
              </a:solidFill>
              <a:latin typeface="Verdana"/>
              <a:cs typeface="Verdan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ECD6E47B-4627-A92B-26D6-A637E2281146}"/>
              </a:ext>
            </a:extLst>
          </p:cNvPr>
          <p:cNvGrpSpPr/>
          <p:nvPr/>
        </p:nvGrpSpPr>
        <p:grpSpPr>
          <a:xfrm>
            <a:off x="7458076" y="585783"/>
            <a:ext cx="2598737" cy="834958"/>
            <a:chOff x="1535171" y="2811391"/>
            <a:chExt cx="2598737" cy="834958"/>
          </a:xfrm>
        </p:grpSpPr>
        <p:sp>
          <p:nvSpPr>
            <p:cNvPr id="4" name="Rectangle 22">
              <a:extLst>
                <a:ext uri="{FF2B5EF4-FFF2-40B4-BE49-F238E27FC236}">
                  <a16:creationId xmlns:a16="http://schemas.microsoft.com/office/drawing/2014/main" id="{87D63837-FBE7-AE9E-B841-4F62147D5A24}"/>
                </a:ext>
              </a:extLst>
            </p:cNvPr>
            <p:cNvSpPr/>
            <p:nvPr/>
          </p:nvSpPr>
          <p:spPr>
            <a:xfrm>
              <a:off x="1535172" y="2811391"/>
              <a:ext cx="11430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b="1" kern="0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200" kern="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Rectangle 22">
              <a:extLst>
                <a:ext uri="{FF2B5EF4-FFF2-40B4-BE49-F238E27FC236}">
                  <a16:creationId xmlns:a16="http://schemas.microsoft.com/office/drawing/2014/main" id="{334348D1-8FB0-AE7F-2389-5F060D7B02EE}"/>
                </a:ext>
              </a:extLst>
            </p:cNvPr>
            <p:cNvSpPr/>
            <p:nvPr/>
          </p:nvSpPr>
          <p:spPr>
            <a:xfrm>
              <a:off x="1535171" y="3069909"/>
              <a:ext cx="2598737" cy="576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defRPr/>
              </a:pPr>
              <a:r>
                <a:rPr lang="zh-CN" altLang="en-US" sz="1100" kern="0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kern="0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100" kern="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02BCC02D-01FB-26E8-0E43-596F0382DE45}"/>
              </a:ext>
            </a:extLst>
          </p:cNvPr>
          <p:cNvGrpSpPr/>
          <p:nvPr/>
        </p:nvGrpSpPr>
        <p:grpSpPr>
          <a:xfrm>
            <a:off x="9039227" y="2260601"/>
            <a:ext cx="2598737" cy="834958"/>
            <a:chOff x="1535171" y="2811391"/>
            <a:chExt cx="2598737" cy="834958"/>
          </a:xfrm>
        </p:grpSpPr>
        <p:sp>
          <p:nvSpPr>
            <p:cNvPr id="7" name="Rectangle 22">
              <a:extLst>
                <a:ext uri="{FF2B5EF4-FFF2-40B4-BE49-F238E27FC236}">
                  <a16:creationId xmlns:a16="http://schemas.microsoft.com/office/drawing/2014/main" id="{937E2540-18A7-6E79-A4F7-9FC299370B0D}"/>
                </a:ext>
              </a:extLst>
            </p:cNvPr>
            <p:cNvSpPr/>
            <p:nvPr/>
          </p:nvSpPr>
          <p:spPr>
            <a:xfrm>
              <a:off x="1535172" y="2811391"/>
              <a:ext cx="11430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b="1" kern="0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200" kern="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Rectangle 22">
              <a:extLst>
                <a:ext uri="{FF2B5EF4-FFF2-40B4-BE49-F238E27FC236}">
                  <a16:creationId xmlns:a16="http://schemas.microsoft.com/office/drawing/2014/main" id="{3CB9F7FD-338F-496A-4344-32792AC5F6D0}"/>
                </a:ext>
              </a:extLst>
            </p:cNvPr>
            <p:cNvSpPr/>
            <p:nvPr/>
          </p:nvSpPr>
          <p:spPr>
            <a:xfrm>
              <a:off x="1535171" y="3069909"/>
              <a:ext cx="2598737" cy="576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defRPr/>
              </a:pPr>
              <a:r>
                <a:rPr lang="zh-CN" altLang="en-US" sz="1100" kern="0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kern="0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100" kern="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026C394-933B-A634-A43F-C19BF10EBCDC}"/>
              </a:ext>
            </a:extLst>
          </p:cNvPr>
          <p:cNvGrpSpPr/>
          <p:nvPr/>
        </p:nvGrpSpPr>
        <p:grpSpPr>
          <a:xfrm>
            <a:off x="8365430" y="4684746"/>
            <a:ext cx="2598737" cy="834958"/>
            <a:chOff x="1535171" y="2811391"/>
            <a:chExt cx="2598737" cy="834958"/>
          </a:xfrm>
        </p:grpSpPr>
        <p:sp>
          <p:nvSpPr>
            <p:cNvPr id="10" name="Rectangle 22">
              <a:extLst>
                <a:ext uri="{FF2B5EF4-FFF2-40B4-BE49-F238E27FC236}">
                  <a16:creationId xmlns:a16="http://schemas.microsoft.com/office/drawing/2014/main" id="{D354CF11-10DC-3031-664F-994D374D215A}"/>
                </a:ext>
              </a:extLst>
            </p:cNvPr>
            <p:cNvSpPr/>
            <p:nvPr/>
          </p:nvSpPr>
          <p:spPr>
            <a:xfrm>
              <a:off x="1535172" y="2811391"/>
              <a:ext cx="11430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b="1" kern="0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200" kern="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22">
              <a:extLst>
                <a:ext uri="{FF2B5EF4-FFF2-40B4-BE49-F238E27FC236}">
                  <a16:creationId xmlns:a16="http://schemas.microsoft.com/office/drawing/2014/main" id="{1BDC7B78-8E4A-0128-1A98-8268B5B1FB88}"/>
                </a:ext>
              </a:extLst>
            </p:cNvPr>
            <p:cNvSpPr/>
            <p:nvPr/>
          </p:nvSpPr>
          <p:spPr>
            <a:xfrm>
              <a:off x="1535171" y="3069909"/>
              <a:ext cx="2598737" cy="5764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defRPr/>
              </a:pPr>
              <a:r>
                <a:rPr lang="zh-CN" altLang="en-US" sz="1100" kern="0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kern="0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100" kern="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8331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3">
            <a:extLst>
              <a:ext uri="{FF2B5EF4-FFF2-40B4-BE49-F238E27FC236}">
                <a16:creationId xmlns:a16="http://schemas.microsoft.com/office/drawing/2014/main" id="{BE55462B-850E-8E48-BB5E-1301DFD332CF}"/>
              </a:ext>
            </a:extLst>
          </p:cNvPr>
          <p:cNvSpPr/>
          <p:nvPr/>
        </p:nvSpPr>
        <p:spPr>
          <a:xfrm>
            <a:off x="0" y="3249185"/>
            <a:ext cx="12192000" cy="360881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4" name="Group 9">
            <a:extLst>
              <a:ext uri="{FF2B5EF4-FFF2-40B4-BE49-F238E27FC236}">
                <a16:creationId xmlns:a16="http://schemas.microsoft.com/office/drawing/2014/main" id="{C7F4EB67-99FB-0A44-1D32-0EA1C668B343}"/>
              </a:ext>
            </a:extLst>
          </p:cNvPr>
          <p:cNvGrpSpPr>
            <a:grpSpLocks/>
          </p:cNvGrpSpPr>
          <p:nvPr/>
        </p:nvGrpSpPr>
        <p:grpSpPr bwMode="auto">
          <a:xfrm>
            <a:off x="6263751" y="1362173"/>
            <a:ext cx="4060825" cy="4489450"/>
            <a:chOff x="2784" y="820"/>
            <a:chExt cx="2558" cy="2828"/>
          </a:xfrm>
        </p:grpSpPr>
        <p:sp>
          <p:nvSpPr>
            <p:cNvPr id="5" name="Freeform 2">
              <a:extLst>
                <a:ext uri="{FF2B5EF4-FFF2-40B4-BE49-F238E27FC236}">
                  <a16:creationId xmlns:a16="http://schemas.microsoft.com/office/drawing/2014/main" id="{66DA8977-0E86-4D4C-93CA-6179E5EED9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4" y="820"/>
              <a:ext cx="2558" cy="2828"/>
            </a:xfrm>
            <a:custGeom>
              <a:avLst/>
              <a:gdLst/>
              <a:ahLst/>
              <a:cxnLst>
                <a:cxn ang="0">
                  <a:pos x="1328" y="1441"/>
                </a:cxn>
                <a:cxn ang="0">
                  <a:pos x="665" y="1859"/>
                </a:cxn>
                <a:cxn ang="0">
                  <a:pos x="512" y="1596"/>
                </a:cxn>
                <a:cxn ang="0">
                  <a:pos x="257" y="1565"/>
                </a:cxn>
                <a:cxn ang="0">
                  <a:pos x="218" y="1430"/>
                </a:cxn>
                <a:cxn ang="0">
                  <a:pos x="209" y="1361"/>
                </a:cxn>
                <a:cxn ang="0">
                  <a:pos x="193" y="1277"/>
                </a:cxn>
                <a:cxn ang="0">
                  <a:pos x="155" y="1195"/>
                </a:cxn>
                <a:cxn ang="0">
                  <a:pos x="135" y="1105"/>
                </a:cxn>
                <a:cxn ang="0">
                  <a:pos x="58" y="974"/>
                </a:cxn>
                <a:cxn ang="0">
                  <a:pos x="192" y="755"/>
                </a:cxn>
                <a:cxn ang="0">
                  <a:pos x="185" y="613"/>
                </a:cxn>
                <a:cxn ang="0">
                  <a:pos x="297" y="350"/>
                </a:cxn>
                <a:cxn ang="0">
                  <a:pos x="1372" y="281"/>
                </a:cxn>
                <a:cxn ang="0">
                  <a:pos x="1319" y="1213"/>
                </a:cxn>
                <a:cxn ang="0">
                  <a:pos x="1328" y="1441"/>
                </a:cxn>
              </a:cxnLst>
              <a:rect l="0" t="0" r="r" b="b"/>
              <a:pathLst>
                <a:path w="1682" h="1859">
                  <a:moveTo>
                    <a:pt x="1328" y="1441"/>
                  </a:moveTo>
                  <a:cubicBezTo>
                    <a:pt x="961" y="1538"/>
                    <a:pt x="665" y="1859"/>
                    <a:pt x="665" y="1859"/>
                  </a:cubicBezTo>
                  <a:cubicBezTo>
                    <a:pt x="644" y="1776"/>
                    <a:pt x="599" y="1640"/>
                    <a:pt x="512" y="1596"/>
                  </a:cubicBezTo>
                  <a:cubicBezTo>
                    <a:pt x="425" y="1551"/>
                    <a:pt x="335" y="1595"/>
                    <a:pt x="257" y="1565"/>
                  </a:cubicBezTo>
                  <a:cubicBezTo>
                    <a:pt x="181" y="1535"/>
                    <a:pt x="211" y="1469"/>
                    <a:pt x="218" y="1430"/>
                  </a:cubicBezTo>
                  <a:cubicBezTo>
                    <a:pt x="226" y="1387"/>
                    <a:pt x="209" y="1361"/>
                    <a:pt x="209" y="1361"/>
                  </a:cubicBezTo>
                  <a:cubicBezTo>
                    <a:pt x="155" y="1329"/>
                    <a:pt x="193" y="1277"/>
                    <a:pt x="193" y="1277"/>
                  </a:cubicBezTo>
                  <a:cubicBezTo>
                    <a:pt x="193" y="1277"/>
                    <a:pt x="141" y="1241"/>
                    <a:pt x="155" y="1195"/>
                  </a:cubicBezTo>
                  <a:cubicBezTo>
                    <a:pt x="169" y="1149"/>
                    <a:pt x="172" y="1124"/>
                    <a:pt x="135" y="1105"/>
                  </a:cubicBezTo>
                  <a:cubicBezTo>
                    <a:pt x="99" y="1086"/>
                    <a:pt x="0" y="1062"/>
                    <a:pt x="58" y="974"/>
                  </a:cubicBezTo>
                  <a:cubicBezTo>
                    <a:pt x="116" y="886"/>
                    <a:pt x="200" y="784"/>
                    <a:pt x="192" y="755"/>
                  </a:cubicBezTo>
                  <a:cubicBezTo>
                    <a:pt x="183" y="725"/>
                    <a:pt x="164" y="669"/>
                    <a:pt x="185" y="613"/>
                  </a:cubicBezTo>
                  <a:cubicBezTo>
                    <a:pt x="202" y="567"/>
                    <a:pt x="248" y="423"/>
                    <a:pt x="297" y="350"/>
                  </a:cubicBezTo>
                  <a:cubicBezTo>
                    <a:pt x="508" y="37"/>
                    <a:pt x="1100" y="0"/>
                    <a:pt x="1372" y="281"/>
                  </a:cubicBezTo>
                  <a:cubicBezTo>
                    <a:pt x="1682" y="601"/>
                    <a:pt x="1466" y="910"/>
                    <a:pt x="1319" y="1213"/>
                  </a:cubicBezTo>
                  <a:cubicBezTo>
                    <a:pt x="1285" y="1285"/>
                    <a:pt x="1268" y="1372"/>
                    <a:pt x="1328" y="1441"/>
                  </a:cubicBezTo>
                  <a:close/>
                </a:path>
              </a:pathLst>
            </a:custGeom>
            <a:gradFill rotWithShape="1">
              <a:gsLst>
                <a:gs pos="0">
                  <a:srgbClr val="00B0F0"/>
                </a:gs>
                <a:gs pos="100000">
                  <a:srgbClr val="0070C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6" name="Freeform 3">
              <a:extLst>
                <a:ext uri="{FF2B5EF4-FFF2-40B4-BE49-F238E27FC236}">
                  <a16:creationId xmlns:a16="http://schemas.microsoft.com/office/drawing/2014/main" id="{BE05D6FC-43DF-F6E9-6760-0384C0BCB4E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579" y="1231"/>
              <a:ext cx="811" cy="809"/>
            </a:xfrm>
            <a:custGeom>
              <a:avLst/>
              <a:gdLst/>
              <a:ahLst/>
              <a:cxnLst>
                <a:cxn ang="0">
                  <a:pos x="432" y="152"/>
                </a:cxn>
                <a:cxn ang="0">
                  <a:pos x="455" y="196"/>
                </a:cxn>
                <a:cxn ang="0">
                  <a:pos x="502" y="192"/>
                </a:cxn>
                <a:cxn ang="0">
                  <a:pos x="526" y="212"/>
                </a:cxn>
                <a:cxn ang="0">
                  <a:pos x="531" y="274"/>
                </a:cxn>
                <a:cxn ang="0">
                  <a:pos x="511" y="298"/>
                </a:cxn>
                <a:cxn ang="0">
                  <a:pos x="465" y="302"/>
                </a:cxn>
                <a:cxn ang="0">
                  <a:pos x="450" y="350"/>
                </a:cxn>
                <a:cxn ang="0">
                  <a:pos x="486" y="380"/>
                </a:cxn>
                <a:cxn ang="0">
                  <a:pos x="488" y="411"/>
                </a:cxn>
                <a:cxn ang="0">
                  <a:pos x="448" y="459"/>
                </a:cxn>
                <a:cxn ang="0">
                  <a:pos x="417" y="462"/>
                </a:cxn>
                <a:cxn ang="0">
                  <a:pos x="382" y="432"/>
                </a:cxn>
                <a:cxn ang="0">
                  <a:pos x="337" y="456"/>
                </a:cxn>
                <a:cxn ang="0">
                  <a:pos x="341" y="502"/>
                </a:cxn>
                <a:cxn ang="0">
                  <a:pos x="321" y="526"/>
                </a:cxn>
                <a:cxn ang="0">
                  <a:pos x="258" y="531"/>
                </a:cxn>
                <a:cxn ang="0">
                  <a:pos x="234" y="511"/>
                </a:cxn>
                <a:cxn ang="0">
                  <a:pos x="230" y="465"/>
                </a:cxn>
                <a:cxn ang="0">
                  <a:pos x="182" y="450"/>
                </a:cxn>
                <a:cxn ang="0">
                  <a:pos x="152" y="485"/>
                </a:cxn>
                <a:cxn ang="0">
                  <a:pos x="121" y="488"/>
                </a:cxn>
                <a:cxn ang="0">
                  <a:pos x="73" y="448"/>
                </a:cxn>
                <a:cxn ang="0">
                  <a:pos x="71" y="417"/>
                </a:cxn>
                <a:cxn ang="0">
                  <a:pos x="100" y="381"/>
                </a:cxn>
                <a:cxn ang="0">
                  <a:pos x="77" y="336"/>
                </a:cxn>
                <a:cxn ang="0">
                  <a:pos x="31" y="340"/>
                </a:cxn>
                <a:cxn ang="0">
                  <a:pos x="7" y="320"/>
                </a:cxn>
                <a:cxn ang="0">
                  <a:pos x="1" y="258"/>
                </a:cxn>
                <a:cxn ang="0">
                  <a:pos x="21" y="234"/>
                </a:cxn>
                <a:cxn ang="0">
                  <a:pos x="68" y="230"/>
                </a:cxn>
                <a:cxn ang="0">
                  <a:pos x="83" y="182"/>
                </a:cxn>
                <a:cxn ang="0">
                  <a:pos x="47" y="152"/>
                </a:cxn>
                <a:cxn ang="0">
                  <a:pos x="45" y="121"/>
                </a:cxn>
                <a:cxn ang="0">
                  <a:pos x="85" y="73"/>
                </a:cxn>
                <a:cxn ang="0">
                  <a:pos x="116" y="70"/>
                </a:cxn>
                <a:cxn ang="0">
                  <a:pos x="152" y="100"/>
                </a:cxn>
                <a:cxn ang="0">
                  <a:pos x="196" y="77"/>
                </a:cxn>
                <a:cxn ang="0">
                  <a:pos x="192" y="31"/>
                </a:cxn>
                <a:cxn ang="0">
                  <a:pos x="212" y="7"/>
                </a:cxn>
                <a:cxn ang="0">
                  <a:pos x="275" y="1"/>
                </a:cxn>
                <a:cxn ang="0">
                  <a:pos x="298" y="21"/>
                </a:cxn>
                <a:cxn ang="0">
                  <a:pos x="303" y="68"/>
                </a:cxn>
                <a:cxn ang="0">
                  <a:pos x="350" y="83"/>
                </a:cxn>
                <a:cxn ang="0">
                  <a:pos x="380" y="47"/>
                </a:cxn>
                <a:cxn ang="0">
                  <a:pos x="411" y="44"/>
                </a:cxn>
                <a:cxn ang="0">
                  <a:pos x="460" y="84"/>
                </a:cxn>
                <a:cxn ang="0">
                  <a:pos x="462" y="115"/>
                </a:cxn>
                <a:cxn ang="0">
                  <a:pos x="432" y="152"/>
                </a:cxn>
                <a:cxn ang="0">
                  <a:pos x="331" y="189"/>
                </a:cxn>
                <a:cxn ang="0">
                  <a:pos x="189" y="201"/>
                </a:cxn>
                <a:cxn ang="0">
                  <a:pos x="202" y="344"/>
                </a:cxn>
                <a:cxn ang="0">
                  <a:pos x="344" y="331"/>
                </a:cxn>
                <a:cxn ang="0">
                  <a:pos x="331" y="189"/>
                </a:cxn>
              </a:cxnLst>
              <a:rect l="0" t="0" r="r" b="b"/>
              <a:pathLst>
                <a:path w="533" h="532">
                  <a:moveTo>
                    <a:pt x="432" y="152"/>
                  </a:moveTo>
                  <a:cubicBezTo>
                    <a:pt x="442" y="165"/>
                    <a:pt x="450" y="180"/>
                    <a:pt x="455" y="196"/>
                  </a:cubicBezTo>
                  <a:cubicBezTo>
                    <a:pt x="502" y="192"/>
                    <a:pt x="502" y="192"/>
                    <a:pt x="502" y="192"/>
                  </a:cubicBezTo>
                  <a:cubicBezTo>
                    <a:pt x="514" y="191"/>
                    <a:pt x="525" y="200"/>
                    <a:pt x="526" y="212"/>
                  </a:cubicBezTo>
                  <a:cubicBezTo>
                    <a:pt x="531" y="274"/>
                    <a:pt x="531" y="274"/>
                    <a:pt x="531" y="274"/>
                  </a:cubicBezTo>
                  <a:cubicBezTo>
                    <a:pt x="533" y="286"/>
                    <a:pt x="524" y="297"/>
                    <a:pt x="511" y="298"/>
                  </a:cubicBezTo>
                  <a:cubicBezTo>
                    <a:pt x="465" y="302"/>
                    <a:pt x="465" y="302"/>
                    <a:pt x="465" y="302"/>
                  </a:cubicBezTo>
                  <a:cubicBezTo>
                    <a:pt x="462" y="319"/>
                    <a:pt x="457" y="335"/>
                    <a:pt x="450" y="350"/>
                  </a:cubicBezTo>
                  <a:cubicBezTo>
                    <a:pt x="486" y="380"/>
                    <a:pt x="486" y="380"/>
                    <a:pt x="486" y="380"/>
                  </a:cubicBezTo>
                  <a:cubicBezTo>
                    <a:pt x="495" y="388"/>
                    <a:pt x="496" y="402"/>
                    <a:pt x="488" y="411"/>
                  </a:cubicBezTo>
                  <a:cubicBezTo>
                    <a:pt x="448" y="459"/>
                    <a:pt x="448" y="459"/>
                    <a:pt x="448" y="459"/>
                  </a:cubicBezTo>
                  <a:cubicBezTo>
                    <a:pt x="440" y="469"/>
                    <a:pt x="426" y="470"/>
                    <a:pt x="417" y="462"/>
                  </a:cubicBezTo>
                  <a:cubicBezTo>
                    <a:pt x="382" y="432"/>
                    <a:pt x="382" y="432"/>
                    <a:pt x="382" y="432"/>
                  </a:cubicBezTo>
                  <a:cubicBezTo>
                    <a:pt x="368" y="442"/>
                    <a:pt x="352" y="450"/>
                    <a:pt x="337" y="456"/>
                  </a:cubicBezTo>
                  <a:cubicBezTo>
                    <a:pt x="341" y="502"/>
                    <a:pt x="341" y="502"/>
                    <a:pt x="341" y="502"/>
                  </a:cubicBezTo>
                  <a:cubicBezTo>
                    <a:pt x="342" y="514"/>
                    <a:pt x="333" y="524"/>
                    <a:pt x="321" y="526"/>
                  </a:cubicBezTo>
                  <a:cubicBezTo>
                    <a:pt x="258" y="531"/>
                    <a:pt x="258" y="531"/>
                    <a:pt x="258" y="531"/>
                  </a:cubicBezTo>
                  <a:cubicBezTo>
                    <a:pt x="246" y="532"/>
                    <a:pt x="236" y="523"/>
                    <a:pt x="234" y="511"/>
                  </a:cubicBezTo>
                  <a:cubicBezTo>
                    <a:pt x="230" y="465"/>
                    <a:pt x="230" y="465"/>
                    <a:pt x="230" y="465"/>
                  </a:cubicBezTo>
                  <a:cubicBezTo>
                    <a:pt x="214" y="462"/>
                    <a:pt x="198" y="457"/>
                    <a:pt x="182" y="450"/>
                  </a:cubicBezTo>
                  <a:cubicBezTo>
                    <a:pt x="152" y="485"/>
                    <a:pt x="152" y="485"/>
                    <a:pt x="152" y="485"/>
                  </a:cubicBezTo>
                  <a:cubicBezTo>
                    <a:pt x="145" y="495"/>
                    <a:pt x="131" y="496"/>
                    <a:pt x="121" y="488"/>
                  </a:cubicBezTo>
                  <a:cubicBezTo>
                    <a:pt x="73" y="448"/>
                    <a:pt x="73" y="448"/>
                    <a:pt x="73" y="448"/>
                  </a:cubicBezTo>
                  <a:cubicBezTo>
                    <a:pt x="64" y="440"/>
                    <a:pt x="63" y="426"/>
                    <a:pt x="71" y="417"/>
                  </a:cubicBezTo>
                  <a:cubicBezTo>
                    <a:pt x="100" y="381"/>
                    <a:pt x="100" y="381"/>
                    <a:pt x="100" y="381"/>
                  </a:cubicBezTo>
                  <a:cubicBezTo>
                    <a:pt x="91" y="367"/>
                    <a:pt x="83" y="352"/>
                    <a:pt x="77" y="336"/>
                  </a:cubicBezTo>
                  <a:cubicBezTo>
                    <a:pt x="31" y="340"/>
                    <a:pt x="31" y="340"/>
                    <a:pt x="31" y="340"/>
                  </a:cubicBezTo>
                  <a:cubicBezTo>
                    <a:pt x="19" y="342"/>
                    <a:pt x="8" y="333"/>
                    <a:pt x="7" y="320"/>
                  </a:cubicBezTo>
                  <a:cubicBezTo>
                    <a:pt x="1" y="258"/>
                    <a:pt x="1" y="258"/>
                    <a:pt x="1" y="258"/>
                  </a:cubicBezTo>
                  <a:cubicBezTo>
                    <a:pt x="0" y="246"/>
                    <a:pt x="9" y="235"/>
                    <a:pt x="21" y="234"/>
                  </a:cubicBezTo>
                  <a:cubicBezTo>
                    <a:pt x="68" y="230"/>
                    <a:pt x="68" y="230"/>
                    <a:pt x="68" y="230"/>
                  </a:cubicBezTo>
                  <a:cubicBezTo>
                    <a:pt x="71" y="214"/>
                    <a:pt x="76" y="197"/>
                    <a:pt x="83" y="182"/>
                  </a:cubicBezTo>
                  <a:cubicBezTo>
                    <a:pt x="47" y="152"/>
                    <a:pt x="47" y="152"/>
                    <a:pt x="47" y="152"/>
                  </a:cubicBezTo>
                  <a:cubicBezTo>
                    <a:pt x="38" y="144"/>
                    <a:pt x="37" y="130"/>
                    <a:pt x="45" y="121"/>
                  </a:cubicBezTo>
                  <a:cubicBezTo>
                    <a:pt x="85" y="73"/>
                    <a:pt x="85" y="73"/>
                    <a:pt x="85" y="73"/>
                  </a:cubicBezTo>
                  <a:cubicBezTo>
                    <a:pt x="93" y="64"/>
                    <a:pt x="107" y="62"/>
                    <a:pt x="116" y="70"/>
                  </a:cubicBezTo>
                  <a:cubicBezTo>
                    <a:pt x="152" y="100"/>
                    <a:pt x="152" y="100"/>
                    <a:pt x="152" y="100"/>
                  </a:cubicBezTo>
                  <a:cubicBezTo>
                    <a:pt x="166" y="91"/>
                    <a:pt x="181" y="83"/>
                    <a:pt x="196" y="77"/>
                  </a:cubicBezTo>
                  <a:cubicBezTo>
                    <a:pt x="192" y="31"/>
                    <a:pt x="192" y="31"/>
                    <a:pt x="192" y="31"/>
                  </a:cubicBezTo>
                  <a:cubicBezTo>
                    <a:pt x="191" y="19"/>
                    <a:pt x="200" y="8"/>
                    <a:pt x="212" y="7"/>
                  </a:cubicBezTo>
                  <a:cubicBezTo>
                    <a:pt x="275" y="1"/>
                    <a:pt x="275" y="1"/>
                    <a:pt x="275" y="1"/>
                  </a:cubicBezTo>
                  <a:cubicBezTo>
                    <a:pt x="287" y="0"/>
                    <a:pt x="297" y="9"/>
                    <a:pt x="298" y="21"/>
                  </a:cubicBezTo>
                  <a:cubicBezTo>
                    <a:pt x="303" y="68"/>
                    <a:pt x="303" y="68"/>
                    <a:pt x="303" y="68"/>
                  </a:cubicBezTo>
                  <a:cubicBezTo>
                    <a:pt x="319" y="71"/>
                    <a:pt x="335" y="76"/>
                    <a:pt x="350" y="83"/>
                  </a:cubicBezTo>
                  <a:cubicBezTo>
                    <a:pt x="380" y="47"/>
                    <a:pt x="380" y="47"/>
                    <a:pt x="380" y="47"/>
                  </a:cubicBezTo>
                  <a:cubicBezTo>
                    <a:pt x="388" y="38"/>
                    <a:pt x="402" y="36"/>
                    <a:pt x="411" y="44"/>
                  </a:cubicBezTo>
                  <a:cubicBezTo>
                    <a:pt x="460" y="84"/>
                    <a:pt x="460" y="84"/>
                    <a:pt x="460" y="84"/>
                  </a:cubicBezTo>
                  <a:cubicBezTo>
                    <a:pt x="469" y="92"/>
                    <a:pt x="470" y="106"/>
                    <a:pt x="462" y="115"/>
                  </a:cubicBezTo>
                  <a:cubicBezTo>
                    <a:pt x="432" y="152"/>
                    <a:pt x="432" y="152"/>
                    <a:pt x="432" y="152"/>
                  </a:cubicBezTo>
                  <a:close/>
                  <a:moveTo>
                    <a:pt x="331" y="189"/>
                  </a:moveTo>
                  <a:cubicBezTo>
                    <a:pt x="288" y="153"/>
                    <a:pt x="225" y="158"/>
                    <a:pt x="189" y="201"/>
                  </a:cubicBezTo>
                  <a:cubicBezTo>
                    <a:pt x="153" y="244"/>
                    <a:pt x="159" y="308"/>
                    <a:pt x="202" y="344"/>
                  </a:cubicBezTo>
                  <a:cubicBezTo>
                    <a:pt x="244" y="380"/>
                    <a:pt x="308" y="374"/>
                    <a:pt x="344" y="331"/>
                  </a:cubicBezTo>
                  <a:cubicBezTo>
                    <a:pt x="380" y="288"/>
                    <a:pt x="374" y="224"/>
                    <a:pt x="331" y="189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7" name="Freeform 4">
              <a:extLst>
                <a:ext uri="{FF2B5EF4-FFF2-40B4-BE49-F238E27FC236}">
                  <a16:creationId xmlns:a16="http://schemas.microsoft.com/office/drawing/2014/main" id="{A44ABFFF-935D-99BB-CD8F-4242348A97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7" y="1529"/>
              <a:ext cx="213" cy="213"/>
            </a:xfrm>
            <a:custGeom>
              <a:avLst/>
              <a:gdLst/>
              <a:ahLst/>
              <a:cxnLst>
                <a:cxn ang="0">
                  <a:pos x="110" y="22"/>
                </a:cxn>
                <a:cxn ang="0">
                  <a:pos x="118" y="110"/>
                </a:cxn>
                <a:cxn ang="0">
                  <a:pos x="30" y="118"/>
                </a:cxn>
                <a:cxn ang="0">
                  <a:pos x="23" y="30"/>
                </a:cxn>
                <a:cxn ang="0">
                  <a:pos x="110" y="22"/>
                </a:cxn>
              </a:cxnLst>
              <a:rect l="0" t="0" r="r" b="b"/>
              <a:pathLst>
                <a:path w="140" h="140">
                  <a:moveTo>
                    <a:pt x="110" y="22"/>
                  </a:moveTo>
                  <a:cubicBezTo>
                    <a:pt x="137" y="44"/>
                    <a:pt x="140" y="84"/>
                    <a:pt x="118" y="110"/>
                  </a:cubicBezTo>
                  <a:cubicBezTo>
                    <a:pt x="96" y="137"/>
                    <a:pt x="57" y="140"/>
                    <a:pt x="30" y="118"/>
                  </a:cubicBezTo>
                  <a:cubicBezTo>
                    <a:pt x="4" y="96"/>
                    <a:pt x="0" y="57"/>
                    <a:pt x="23" y="30"/>
                  </a:cubicBezTo>
                  <a:cubicBezTo>
                    <a:pt x="45" y="4"/>
                    <a:pt x="84" y="0"/>
                    <a:pt x="110" y="22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8" name="Freeform 5">
              <a:extLst>
                <a:ext uri="{FF2B5EF4-FFF2-40B4-BE49-F238E27FC236}">
                  <a16:creationId xmlns:a16="http://schemas.microsoft.com/office/drawing/2014/main" id="{0576F90D-BA40-08FB-9F10-497FCD05E4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44" y="1506"/>
              <a:ext cx="551" cy="551"/>
            </a:xfrm>
            <a:custGeom>
              <a:avLst/>
              <a:gdLst/>
              <a:ahLst/>
              <a:cxnLst>
                <a:cxn ang="0">
                  <a:pos x="305" y="124"/>
                </a:cxn>
                <a:cxn ang="0">
                  <a:pos x="316" y="156"/>
                </a:cxn>
                <a:cxn ang="0">
                  <a:pos x="347" y="159"/>
                </a:cxn>
                <a:cxn ang="0">
                  <a:pos x="361" y="175"/>
                </a:cxn>
                <a:cxn ang="0">
                  <a:pos x="357" y="218"/>
                </a:cxn>
                <a:cxn ang="0">
                  <a:pos x="341" y="231"/>
                </a:cxn>
                <a:cxn ang="0">
                  <a:pos x="310" y="229"/>
                </a:cxn>
                <a:cxn ang="0">
                  <a:pos x="294" y="259"/>
                </a:cxn>
                <a:cxn ang="0">
                  <a:pos x="314" y="283"/>
                </a:cxn>
                <a:cxn ang="0">
                  <a:pos x="312" y="304"/>
                </a:cxn>
                <a:cxn ang="0">
                  <a:pos x="280" y="332"/>
                </a:cxn>
                <a:cxn ang="0">
                  <a:pos x="259" y="330"/>
                </a:cxn>
                <a:cxn ang="0">
                  <a:pos x="238" y="306"/>
                </a:cxn>
                <a:cxn ang="0">
                  <a:pos x="205" y="316"/>
                </a:cxn>
                <a:cxn ang="0">
                  <a:pos x="203" y="348"/>
                </a:cxn>
                <a:cxn ang="0">
                  <a:pos x="187" y="361"/>
                </a:cxn>
                <a:cxn ang="0">
                  <a:pos x="144" y="358"/>
                </a:cxn>
                <a:cxn ang="0">
                  <a:pos x="130" y="341"/>
                </a:cxn>
                <a:cxn ang="0">
                  <a:pos x="133" y="310"/>
                </a:cxn>
                <a:cxn ang="0">
                  <a:pos x="102" y="294"/>
                </a:cxn>
                <a:cxn ang="0">
                  <a:pos x="78" y="314"/>
                </a:cxn>
                <a:cxn ang="0">
                  <a:pos x="57" y="313"/>
                </a:cxn>
                <a:cxn ang="0">
                  <a:pos x="30" y="280"/>
                </a:cxn>
                <a:cxn ang="0">
                  <a:pos x="32" y="259"/>
                </a:cxn>
                <a:cxn ang="0">
                  <a:pos x="56" y="239"/>
                </a:cxn>
                <a:cxn ang="0">
                  <a:pos x="45" y="206"/>
                </a:cxn>
                <a:cxn ang="0">
                  <a:pos x="14" y="203"/>
                </a:cxn>
                <a:cxn ang="0">
                  <a:pos x="0" y="187"/>
                </a:cxn>
                <a:cxn ang="0">
                  <a:pos x="4" y="144"/>
                </a:cxn>
                <a:cxn ang="0">
                  <a:pos x="20" y="131"/>
                </a:cxn>
                <a:cxn ang="0">
                  <a:pos x="52" y="133"/>
                </a:cxn>
                <a:cxn ang="0">
                  <a:pos x="68" y="103"/>
                </a:cxn>
                <a:cxn ang="0">
                  <a:pos x="47" y="79"/>
                </a:cxn>
                <a:cxn ang="0">
                  <a:pos x="49" y="58"/>
                </a:cxn>
                <a:cxn ang="0">
                  <a:pos x="82" y="30"/>
                </a:cxn>
                <a:cxn ang="0">
                  <a:pos x="103" y="32"/>
                </a:cxn>
                <a:cxn ang="0">
                  <a:pos x="123" y="56"/>
                </a:cxn>
                <a:cxn ang="0">
                  <a:pos x="156" y="46"/>
                </a:cxn>
                <a:cxn ang="0">
                  <a:pos x="159" y="14"/>
                </a:cxn>
                <a:cxn ang="0">
                  <a:pos x="175" y="1"/>
                </a:cxn>
                <a:cxn ang="0">
                  <a:pos x="217" y="4"/>
                </a:cxn>
                <a:cxn ang="0">
                  <a:pos x="231" y="20"/>
                </a:cxn>
                <a:cxn ang="0">
                  <a:pos x="228" y="52"/>
                </a:cxn>
                <a:cxn ang="0">
                  <a:pos x="258" y="68"/>
                </a:cxn>
                <a:cxn ang="0">
                  <a:pos x="283" y="47"/>
                </a:cxn>
                <a:cxn ang="0">
                  <a:pos x="304" y="49"/>
                </a:cxn>
                <a:cxn ang="0">
                  <a:pos x="332" y="82"/>
                </a:cxn>
                <a:cxn ang="0">
                  <a:pos x="330" y="103"/>
                </a:cxn>
                <a:cxn ang="0">
                  <a:pos x="305" y="124"/>
                </a:cxn>
                <a:cxn ang="0">
                  <a:pos x="233" y="137"/>
                </a:cxn>
                <a:cxn ang="0">
                  <a:pos x="136" y="128"/>
                </a:cxn>
                <a:cxn ang="0">
                  <a:pos x="128" y="225"/>
                </a:cxn>
                <a:cxn ang="0">
                  <a:pos x="225" y="234"/>
                </a:cxn>
                <a:cxn ang="0">
                  <a:pos x="233" y="137"/>
                </a:cxn>
              </a:cxnLst>
              <a:rect l="0" t="0" r="r" b="b"/>
              <a:pathLst>
                <a:path w="362" h="362">
                  <a:moveTo>
                    <a:pt x="305" y="124"/>
                  </a:moveTo>
                  <a:cubicBezTo>
                    <a:pt x="310" y="134"/>
                    <a:pt x="314" y="145"/>
                    <a:pt x="316" y="156"/>
                  </a:cubicBezTo>
                  <a:cubicBezTo>
                    <a:pt x="347" y="159"/>
                    <a:pt x="347" y="159"/>
                    <a:pt x="347" y="159"/>
                  </a:cubicBezTo>
                  <a:cubicBezTo>
                    <a:pt x="356" y="160"/>
                    <a:pt x="362" y="167"/>
                    <a:pt x="361" y="175"/>
                  </a:cubicBezTo>
                  <a:cubicBezTo>
                    <a:pt x="357" y="218"/>
                    <a:pt x="357" y="218"/>
                    <a:pt x="357" y="218"/>
                  </a:cubicBezTo>
                  <a:cubicBezTo>
                    <a:pt x="357" y="226"/>
                    <a:pt x="349" y="232"/>
                    <a:pt x="341" y="231"/>
                  </a:cubicBezTo>
                  <a:cubicBezTo>
                    <a:pt x="310" y="229"/>
                    <a:pt x="310" y="229"/>
                    <a:pt x="310" y="229"/>
                  </a:cubicBezTo>
                  <a:cubicBezTo>
                    <a:pt x="306" y="239"/>
                    <a:pt x="300" y="249"/>
                    <a:pt x="294" y="259"/>
                  </a:cubicBezTo>
                  <a:cubicBezTo>
                    <a:pt x="314" y="283"/>
                    <a:pt x="314" y="283"/>
                    <a:pt x="314" y="283"/>
                  </a:cubicBezTo>
                  <a:cubicBezTo>
                    <a:pt x="319" y="289"/>
                    <a:pt x="319" y="299"/>
                    <a:pt x="312" y="304"/>
                  </a:cubicBezTo>
                  <a:cubicBezTo>
                    <a:pt x="280" y="332"/>
                    <a:pt x="280" y="332"/>
                    <a:pt x="280" y="332"/>
                  </a:cubicBezTo>
                  <a:cubicBezTo>
                    <a:pt x="273" y="337"/>
                    <a:pt x="264" y="336"/>
                    <a:pt x="259" y="330"/>
                  </a:cubicBezTo>
                  <a:cubicBezTo>
                    <a:pt x="238" y="306"/>
                    <a:pt x="238" y="306"/>
                    <a:pt x="238" y="306"/>
                  </a:cubicBezTo>
                  <a:cubicBezTo>
                    <a:pt x="228" y="311"/>
                    <a:pt x="217" y="314"/>
                    <a:pt x="205" y="316"/>
                  </a:cubicBezTo>
                  <a:cubicBezTo>
                    <a:pt x="203" y="348"/>
                    <a:pt x="203" y="348"/>
                    <a:pt x="203" y="348"/>
                  </a:cubicBezTo>
                  <a:cubicBezTo>
                    <a:pt x="202" y="356"/>
                    <a:pt x="195" y="362"/>
                    <a:pt x="187" y="361"/>
                  </a:cubicBezTo>
                  <a:cubicBezTo>
                    <a:pt x="144" y="358"/>
                    <a:pt x="144" y="358"/>
                    <a:pt x="144" y="358"/>
                  </a:cubicBezTo>
                  <a:cubicBezTo>
                    <a:pt x="136" y="357"/>
                    <a:pt x="130" y="350"/>
                    <a:pt x="130" y="341"/>
                  </a:cubicBezTo>
                  <a:cubicBezTo>
                    <a:pt x="133" y="310"/>
                    <a:pt x="133" y="310"/>
                    <a:pt x="133" y="310"/>
                  </a:cubicBezTo>
                  <a:cubicBezTo>
                    <a:pt x="122" y="306"/>
                    <a:pt x="112" y="301"/>
                    <a:pt x="102" y="294"/>
                  </a:cubicBezTo>
                  <a:cubicBezTo>
                    <a:pt x="78" y="314"/>
                    <a:pt x="78" y="314"/>
                    <a:pt x="78" y="314"/>
                  </a:cubicBezTo>
                  <a:cubicBezTo>
                    <a:pt x="72" y="320"/>
                    <a:pt x="63" y="319"/>
                    <a:pt x="57" y="313"/>
                  </a:cubicBezTo>
                  <a:cubicBezTo>
                    <a:pt x="30" y="280"/>
                    <a:pt x="30" y="280"/>
                    <a:pt x="30" y="280"/>
                  </a:cubicBezTo>
                  <a:cubicBezTo>
                    <a:pt x="25" y="274"/>
                    <a:pt x="25" y="264"/>
                    <a:pt x="32" y="259"/>
                  </a:cubicBezTo>
                  <a:cubicBezTo>
                    <a:pt x="56" y="239"/>
                    <a:pt x="56" y="239"/>
                    <a:pt x="56" y="239"/>
                  </a:cubicBezTo>
                  <a:cubicBezTo>
                    <a:pt x="51" y="228"/>
                    <a:pt x="47" y="217"/>
                    <a:pt x="45" y="206"/>
                  </a:cubicBezTo>
                  <a:cubicBezTo>
                    <a:pt x="14" y="203"/>
                    <a:pt x="14" y="203"/>
                    <a:pt x="14" y="203"/>
                  </a:cubicBezTo>
                  <a:cubicBezTo>
                    <a:pt x="6" y="202"/>
                    <a:pt x="0" y="195"/>
                    <a:pt x="0" y="187"/>
                  </a:cubicBezTo>
                  <a:cubicBezTo>
                    <a:pt x="4" y="144"/>
                    <a:pt x="4" y="144"/>
                    <a:pt x="4" y="144"/>
                  </a:cubicBezTo>
                  <a:cubicBezTo>
                    <a:pt x="5" y="136"/>
                    <a:pt x="12" y="130"/>
                    <a:pt x="20" y="131"/>
                  </a:cubicBezTo>
                  <a:cubicBezTo>
                    <a:pt x="52" y="133"/>
                    <a:pt x="52" y="133"/>
                    <a:pt x="52" y="133"/>
                  </a:cubicBezTo>
                  <a:cubicBezTo>
                    <a:pt x="56" y="123"/>
                    <a:pt x="61" y="113"/>
                    <a:pt x="68" y="103"/>
                  </a:cubicBezTo>
                  <a:cubicBezTo>
                    <a:pt x="47" y="79"/>
                    <a:pt x="47" y="79"/>
                    <a:pt x="47" y="79"/>
                  </a:cubicBezTo>
                  <a:cubicBezTo>
                    <a:pt x="42" y="72"/>
                    <a:pt x="43" y="63"/>
                    <a:pt x="49" y="58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8" y="25"/>
                    <a:pt x="97" y="26"/>
                    <a:pt x="103" y="32"/>
                  </a:cubicBezTo>
                  <a:cubicBezTo>
                    <a:pt x="123" y="56"/>
                    <a:pt x="123" y="56"/>
                    <a:pt x="123" y="56"/>
                  </a:cubicBezTo>
                  <a:cubicBezTo>
                    <a:pt x="134" y="52"/>
                    <a:pt x="145" y="48"/>
                    <a:pt x="156" y="46"/>
                  </a:cubicBezTo>
                  <a:cubicBezTo>
                    <a:pt x="159" y="14"/>
                    <a:pt x="159" y="14"/>
                    <a:pt x="159" y="14"/>
                  </a:cubicBezTo>
                  <a:cubicBezTo>
                    <a:pt x="159" y="6"/>
                    <a:pt x="167" y="0"/>
                    <a:pt x="175" y="1"/>
                  </a:cubicBezTo>
                  <a:cubicBezTo>
                    <a:pt x="217" y="4"/>
                    <a:pt x="217" y="4"/>
                    <a:pt x="217" y="4"/>
                  </a:cubicBezTo>
                  <a:cubicBezTo>
                    <a:pt x="225" y="5"/>
                    <a:pt x="232" y="12"/>
                    <a:pt x="231" y="20"/>
                  </a:cubicBezTo>
                  <a:cubicBezTo>
                    <a:pt x="228" y="52"/>
                    <a:pt x="228" y="52"/>
                    <a:pt x="228" y="52"/>
                  </a:cubicBezTo>
                  <a:cubicBezTo>
                    <a:pt x="239" y="56"/>
                    <a:pt x="249" y="62"/>
                    <a:pt x="258" y="68"/>
                  </a:cubicBezTo>
                  <a:cubicBezTo>
                    <a:pt x="283" y="47"/>
                    <a:pt x="283" y="47"/>
                    <a:pt x="283" y="47"/>
                  </a:cubicBezTo>
                  <a:cubicBezTo>
                    <a:pt x="289" y="42"/>
                    <a:pt x="299" y="43"/>
                    <a:pt x="304" y="49"/>
                  </a:cubicBezTo>
                  <a:cubicBezTo>
                    <a:pt x="332" y="82"/>
                    <a:pt x="332" y="82"/>
                    <a:pt x="332" y="82"/>
                  </a:cubicBezTo>
                  <a:cubicBezTo>
                    <a:pt x="337" y="88"/>
                    <a:pt x="336" y="98"/>
                    <a:pt x="330" y="103"/>
                  </a:cubicBezTo>
                  <a:cubicBezTo>
                    <a:pt x="305" y="124"/>
                    <a:pt x="305" y="124"/>
                    <a:pt x="305" y="124"/>
                  </a:cubicBezTo>
                  <a:close/>
                  <a:moveTo>
                    <a:pt x="233" y="137"/>
                  </a:moveTo>
                  <a:cubicBezTo>
                    <a:pt x="209" y="107"/>
                    <a:pt x="165" y="104"/>
                    <a:pt x="136" y="128"/>
                  </a:cubicBezTo>
                  <a:cubicBezTo>
                    <a:pt x="107" y="153"/>
                    <a:pt x="104" y="196"/>
                    <a:pt x="128" y="225"/>
                  </a:cubicBezTo>
                  <a:cubicBezTo>
                    <a:pt x="153" y="254"/>
                    <a:pt x="196" y="258"/>
                    <a:pt x="225" y="234"/>
                  </a:cubicBezTo>
                  <a:cubicBezTo>
                    <a:pt x="254" y="209"/>
                    <a:pt x="258" y="166"/>
                    <a:pt x="233" y="137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4DD0C745-7B73-0152-69F0-D35E27E656A0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7" y="1708"/>
              <a:ext cx="144" cy="147"/>
            </a:xfrm>
            <a:custGeom>
              <a:avLst/>
              <a:gdLst/>
              <a:ahLst/>
              <a:cxnLst>
                <a:cxn ang="0">
                  <a:pos x="80" y="21"/>
                </a:cxn>
                <a:cxn ang="0">
                  <a:pos x="75" y="80"/>
                </a:cxn>
                <a:cxn ang="0">
                  <a:pos x="15" y="75"/>
                </a:cxn>
                <a:cxn ang="0">
                  <a:pos x="20" y="15"/>
                </a:cxn>
                <a:cxn ang="0">
                  <a:pos x="80" y="21"/>
                </a:cxn>
              </a:cxnLst>
              <a:rect l="0" t="0" r="r" b="b"/>
              <a:pathLst>
                <a:path w="95" h="96">
                  <a:moveTo>
                    <a:pt x="80" y="21"/>
                  </a:moveTo>
                  <a:cubicBezTo>
                    <a:pt x="95" y="38"/>
                    <a:pt x="93" y="65"/>
                    <a:pt x="75" y="80"/>
                  </a:cubicBezTo>
                  <a:cubicBezTo>
                    <a:pt x="57" y="96"/>
                    <a:pt x="30" y="93"/>
                    <a:pt x="15" y="75"/>
                  </a:cubicBezTo>
                  <a:cubicBezTo>
                    <a:pt x="0" y="57"/>
                    <a:pt x="2" y="31"/>
                    <a:pt x="20" y="15"/>
                  </a:cubicBezTo>
                  <a:cubicBezTo>
                    <a:pt x="38" y="0"/>
                    <a:pt x="65" y="3"/>
                    <a:pt x="80" y="2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93215B0A-210B-F1C1-C333-CE4DBC78662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36" y="1938"/>
              <a:ext cx="309" cy="309"/>
            </a:xfrm>
            <a:custGeom>
              <a:avLst/>
              <a:gdLst/>
              <a:ahLst/>
              <a:cxnLst>
                <a:cxn ang="0">
                  <a:pos x="172" y="69"/>
                </a:cxn>
                <a:cxn ang="0">
                  <a:pos x="177" y="87"/>
                </a:cxn>
                <a:cxn ang="0">
                  <a:pos x="195" y="89"/>
                </a:cxn>
                <a:cxn ang="0">
                  <a:pos x="203" y="98"/>
                </a:cxn>
                <a:cxn ang="0">
                  <a:pos x="201" y="122"/>
                </a:cxn>
                <a:cxn ang="0">
                  <a:pos x="192" y="129"/>
                </a:cxn>
                <a:cxn ang="0">
                  <a:pos x="174" y="128"/>
                </a:cxn>
                <a:cxn ang="0">
                  <a:pos x="165" y="145"/>
                </a:cxn>
                <a:cxn ang="0">
                  <a:pos x="177" y="159"/>
                </a:cxn>
                <a:cxn ang="0">
                  <a:pos x="176" y="170"/>
                </a:cxn>
                <a:cxn ang="0">
                  <a:pos x="157" y="186"/>
                </a:cxn>
                <a:cxn ang="0">
                  <a:pos x="146" y="185"/>
                </a:cxn>
                <a:cxn ang="0">
                  <a:pos x="134" y="171"/>
                </a:cxn>
                <a:cxn ang="0">
                  <a:pos x="116" y="177"/>
                </a:cxn>
                <a:cxn ang="0">
                  <a:pos x="114" y="195"/>
                </a:cxn>
                <a:cxn ang="0">
                  <a:pos x="105" y="202"/>
                </a:cxn>
                <a:cxn ang="0">
                  <a:pos x="81" y="200"/>
                </a:cxn>
                <a:cxn ang="0">
                  <a:pos x="74" y="191"/>
                </a:cxn>
                <a:cxn ang="0">
                  <a:pos x="75" y="174"/>
                </a:cxn>
                <a:cxn ang="0">
                  <a:pos x="58" y="165"/>
                </a:cxn>
                <a:cxn ang="0">
                  <a:pos x="44" y="176"/>
                </a:cxn>
                <a:cxn ang="0">
                  <a:pos x="33" y="175"/>
                </a:cxn>
                <a:cxn ang="0">
                  <a:pos x="17" y="157"/>
                </a:cxn>
                <a:cxn ang="0">
                  <a:pos x="18" y="145"/>
                </a:cxn>
                <a:cxn ang="0">
                  <a:pos x="32" y="134"/>
                </a:cxn>
                <a:cxn ang="0">
                  <a:pos x="26" y="115"/>
                </a:cxn>
                <a:cxn ang="0">
                  <a:pos x="8" y="114"/>
                </a:cxn>
                <a:cxn ang="0">
                  <a:pos x="1" y="105"/>
                </a:cxn>
                <a:cxn ang="0">
                  <a:pos x="3" y="81"/>
                </a:cxn>
                <a:cxn ang="0">
                  <a:pos x="12" y="73"/>
                </a:cxn>
                <a:cxn ang="0">
                  <a:pos x="30" y="75"/>
                </a:cxn>
                <a:cxn ang="0">
                  <a:pos x="38" y="58"/>
                </a:cxn>
                <a:cxn ang="0">
                  <a:pos x="27" y="44"/>
                </a:cxn>
                <a:cxn ang="0">
                  <a:pos x="28" y="32"/>
                </a:cxn>
                <a:cxn ang="0">
                  <a:pos x="46" y="17"/>
                </a:cxn>
                <a:cxn ang="0">
                  <a:pos x="58" y="18"/>
                </a:cxn>
                <a:cxn ang="0">
                  <a:pos x="70" y="31"/>
                </a:cxn>
                <a:cxn ang="0">
                  <a:pos x="88" y="26"/>
                </a:cxn>
                <a:cxn ang="0">
                  <a:pos x="89" y="8"/>
                </a:cxn>
                <a:cxn ang="0">
                  <a:pos x="98" y="0"/>
                </a:cxn>
                <a:cxn ang="0">
                  <a:pos x="122" y="2"/>
                </a:cxn>
                <a:cxn ang="0">
                  <a:pos x="130" y="11"/>
                </a:cxn>
                <a:cxn ang="0">
                  <a:pos x="128" y="29"/>
                </a:cxn>
                <a:cxn ang="0">
                  <a:pos x="145" y="38"/>
                </a:cxn>
                <a:cxn ang="0">
                  <a:pos x="159" y="26"/>
                </a:cxn>
                <a:cxn ang="0">
                  <a:pos x="171" y="27"/>
                </a:cxn>
                <a:cxn ang="0">
                  <a:pos x="186" y="46"/>
                </a:cxn>
                <a:cxn ang="0">
                  <a:pos x="185" y="58"/>
                </a:cxn>
                <a:cxn ang="0">
                  <a:pos x="172" y="69"/>
                </a:cxn>
                <a:cxn ang="0">
                  <a:pos x="131" y="76"/>
                </a:cxn>
                <a:cxn ang="0">
                  <a:pos x="77" y="72"/>
                </a:cxn>
                <a:cxn ang="0">
                  <a:pos x="72" y="126"/>
                </a:cxn>
                <a:cxn ang="0">
                  <a:pos x="127" y="131"/>
                </a:cxn>
                <a:cxn ang="0">
                  <a:pos x="131" y="76"/>
                </a:cxn>
              </a:cxnLst>
              <a:rect l="0" t="0" r="r" b="b"/>
              <a:pathLst>
                <a:path w="203" h="203">
                  <a:moveTo>
                    <a:pt x="172" y="69"/>
                  </a:moveTo>
                  <a:cubicBezTo>
                    <a:pt x="174" y="75"/>
                    <a:pt x="176" y="81"/>
                    <a:pt x="177" y="87"/>
                  </a:cubicBezTo>
                  <a:cubicBezTo>
                    <a:pt x="195" y="89"/>
                    <a:pt x="195" y="89"/>
                    <a:pt x="195" y="89"/>
                  </a:cubicBezTo>
                  <a:cubicBezTo>
                    <a:pt x="200" y="89"/>
                    <a:pt x="203" y="93"/>
                    <a:pt x="203" y="98"/>
                  </a:cubicBezTo>
                  <a:cubicBezTo>
                    <a:pt x="201" y="122"/>
                    <a:pt x="201" y="122"/>
                    <a:pt x="201" y="122"/>
                  </a:cubicBezTo>
                  <a:cubicBezTo>
                    <a:pt x="200" y="126"/>
                    <a:pt x="196" y="130"/>
                    <a:pt x="192" y="129"/>
                  </a:cubicBezTo>
                  <a:cubicBezTo>
                    <a:pt x="174" y="128"/>
                    <a:pt x="174" y="128"/>
                    <a:pt x="174" y="128"/>
                  </a:cubicBezTo>
                  <a:cubicBezTo>
                    <a:pt x="172" y="134"/>
                    <a:pt x="169" y="140"/>
                    <a:pt x="165" y="145"/>
                  </a:cubicBezTo>
                  <a:cubicBezTo>
                    <a:pt x="177" y="159"/>
                    <a:pt x="177" y="159"/>
                    <a:pt x="177" y="159"/>
                  </a:cubicBezTo>
                  <a:cubicBezTo>
                    <a:pt x="180" y="162"/>
                    <a:pt x="179" y="167"/>
                    <a:pt x="176" y="170"/>
                  </a:cubicBezTo>
                  <a:cubicBezTo>
                    <a:pt x="157" y="186"/>
                    <a:pt x="157" y="186"/>
                    <a:pt x="157" y="186"/>
                  </a:cubicBezTo>
                  <a:cubicBezTo>
                    <a:pt x="154" y="189"/>
                    <a:pt x="148" y="188"/>
                    <a:pt x="146" y="185"/>
                  </a:cubicBezTo>
                  <a:cubicBezTo>
                    <a:pt x="134" y="171"/>
                    <a:pt x="134" y="171"/>
                    <a:pt x="134" y="171"/>
                  </a:cubicBezTo>
                  <a:cubicBezTo>
                    <a:pt x="128" y="174"/>
                    <a:pt x="122" y="176"/>
                    <a:pt x="116" y="177"/>
                  </a:cubicBezTo>
                  <a:cubicBezTo>
                    <a:pt x="114" y="195"/>
                    <a:pt x="114" y="195"/>
                    <a:pt x="114" y="195"/>
                  </a:cubicBezTo>
                  <a:cubicBezTo>
                    <a:pt x="114" y="199"/>
                    <a:pt x="110" y="203"/>
                    <a:pt x="105" y="202"/>
                  </a:cubicBezTo>
                  <a:cubicBezTo>
                    <a:pt x="81" y="200"/>
                    <a:pt x="81" y="200"/>
                    <a:pt x="81" y="200"/>
                  </a:cubicBezTo>
                  <a:cubicBezTo>
                    <a:pt x="77" y="200"/>
                    <a:pt x="73" y="196"/>
                    <a:pt x="74" y="191"/>
                  </a:cubicBezTo>
                  <a:cubicBezTo>
                    <a:pt x="75" y="174"/>
                    <a:pt x="75" y="174"/>
                    <a:pt x="75" y="174"/>
                  </a:cubicBezTo>
                  <a:cubicBezTo>
                    <a:pt x="69" y="172"/>
                    <a:pt x="63" y="169"/>
                    <a:pt x="58" y="165"/>
                  </a:cubicBezTo>
                  <a:cubicBezTo>
                    <a:pt x="44" y="176"/>
                    <a:pt x="44" y="176"/>
                    <a:pt x="44" y="176"/>
                  </a:cubicBezTo>
                  <a:cubicBezTo>
                    <a:pt x="41" y="179"/>
                    <a:pt x="36" y="179"/>
                    <a:pt x="33" y="175"/>
                  </a:cubicBezTo>
                  <a:cubicBezTo>
                    <a:pt x="17" y="157"/>
                    <a:pt x="17" y="157"/>
                    <a:pt x="17" y="157"/>
                  </a:cubicBezTo>
                  <a:cubicBezTo>
                    <a:pt x="14" y="153"/>
                    <a:pt x="15" y="148"/>
                    <a:pt x="18" y="145"/>
                  </a:cubicBezTo>
                  <a:cubicBezTo>
                    <a:pt x="32" y="134"/>
                    <a:pt x="32" y="134"/>
                    <a:pt x="32" y="134"/>
                  </a:cubicBezTo>
                  <a:cubicBezTo>
                    <a:pt x="29" y="128"/>
                    <a:pt x="27" y="121"/>
                    <a:pt x="26" y="115"/>
                  </a:cubicBezTo>
                  <a:cubicBezTo>
                    <a:pt x="8" y="114"/>
                    <a:pt x="8" y="114"/>
                    <a:pt x="8" y="114"/>
                  </a:cubicBezTo>
                  <a:cubicBezTo>
                    <a:pt x="4" y="113"/>
                    <a:pt x="0" y="109"/>
                    <a:pt x="1" y="105"/>
                  </a:cubicBezTo>
                  <a:cubicBezTo>
                    <a:pt x="3" y="81"/>
                    <a:pt x="3" y="81"/>
                    <a:pt x="3" y="81"/>
                  </a:cubicBezTo>
                  <a:cubicBezTo>
                    <a:pt x="3" y="76"/>
                    <a:pt x="7" y="73"/>
                    <a:pt x="12" y="73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32" y="69"/>
                    <a:pt x="35" y="63"/>
                    <a:pt x="38" y="58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4" y="40"/>
                    <a:pt x="24" y="35"/>
                    <a:pt x="28" y="32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50" y="14"/>
                    <a:pt x="55" y="14"/>
                    <a:pt x="58" y="18"/>
                  </a:cubicBezTo>
                  <a:cubicBezTo>
                    <a:pt x="70" y="31"/>
                    <a:pt x="70" y="31"/>
                    <a:pt x="70" y="31"/>
                  </a:cubicBezTo>
                  <a:cubicBezTo>
                    <a:pt x="76" y="29"/>
                    <a:pt x="82" y="27"/>
                    <a:pt x="88" y="26"/>
                  </a:cubicBezTo>
                  <a:cubicBezTo>
                    <a:pt x="89" y="8"/>
                    <a:pt x="89" y="8"/>
                    <a:pt x="89" y="8"/>
                  </a:cubicBezTo>
                  <a:cubicBezTo>
                    <a:pt x="90" y="3"/>
                    <a:pt x="94" y="0"/>
                    <a:pt x="98" y="0"/>
                  </a:cubicBezTo>
                  <a:cubicBezTo>
                    <a:pt x="122" y="2"/>
                    <a:pt x="122" y="2"/>
                    <a:pt x="122" y="2"/>
                  </a:cubicBezTo>
                  <a:cubicBezTo>
                    <a:pt x="127" y="3"/>
                    <a:pt x="130" y="7"/>
                    <a:pt x="130" y="11"/>
                  </a:cubicBezTo>
                  <a:cubicBezTo>
                    <a:pt x="128" y="29"/>
                    <a:pt x="128" y="29"/>
                    <a:pt x="128" y="29"/>
                  </a:cubicBezTo>
                  <a:cubicBezTo>
                    <a:pt x="134" y="31"/>
                    <a:pt x="140" y="34"/>
                    <a:pt x="145" y="38"/>
                  </a:cubicBezTo>
                  <a:cubicBezTo>
                    <a:pt x="159" y="26"/>
                    <a:pt x="159" y="26"/>
                    <a:pt x="159" y="26"/>
                  </a:cubicBezTo>
                  <a:cubicBezTo>
                    <a:pt x="163" y="23"/>
                    <a:pt x="168" y="24"/>
                    <a:pt x="171" y="27"/>
                  </a:cubicBezTo>
                  <a:cubicBezTo>
                    <a:pt x="186" y="46"/>
                    <a:pt x="186" y="46"/>
                    <a:pt x="186" y="46"/>
                  </a:cubicBezTo>
                  <a:cubicBezTo>
                    <a:pt x="189" y="49"/>
                    <a:pt x="189" y="55"/>
                    <a:pt x="185" y="58"/>
                  </a:cubicBezTo>
                  <a:cubicBezTo>
                    <a:pt x="172" y="69"/>
                    <a:pt x="172" y="69"/>
                    <a:pt x="172" y="69"/>
                  </a:cubicBezTo>
                  <a:close/>
                  <a:moveTo>
                    <a:pt x="131" y="76"/>
                  </a:moveTo>
                  <a:cubicBezTo>
                    <a:pt x="118" y="60"/>
                    <a:pt x="93" y="58"/>
                    <a:pt x="77" y="72"/>
                  </a:cubicBezTo>
                  <a:cubicBezTo>
                    <a:pt x="61" y="85"/>
                    <a:pt x="59" y="110"/>
                    <a:pt x="72" y="126"/>
                  </a:cubicBezTo>
                  <a:cubicBezTo>
                    <a:pt x="86" y="142"/>
                    <a:pt x="110" y="145"/>
                    <a:pt x="127" y="131"/>
                  </a:cubicBezTo>
                  <a:cubicBezTo>
                    <a:pt x="143" y="117"/>
                    <a:pt x="145" y="93"/>
                    <a:pt x="131" y="76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id="{51B1016D-CF0F-9210-58F1-490174107EC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0" y="2052"/>
              <a:ext cx="81" cy="81"/>
            </a:xfrm>
            <a:custGeom>
              <a:avLst/>
              <a:gdLst/>
              <a:ahLst/>
              <a:cxnLst>
                <a:cxn ang="0">
                  <a:pos x="45" y="11"/>
                </a:cxn>
                <a:cxn ang="0">
                  <a:pos x="42" y="44"/>
                </a:cxn>
                <a:cxn ang="0">
                  <a:pos x="9" y="42"/>
                </a:cxn>
                <a:cxn ang="0">
                  <a:pos x="11" y="8"/>
                </a:cxn>
                <a:cxn ang="0">
                  <a:pos x="45" y="11"/>
                </a:cxn>
              </a:cxnLst>
              <a:rect l="0" t="0" r="r" b="b"/>
              <a:pathLst>
                <a:path w="53" h="53">
                  <a:moveTo>
                    <a:pt x="45" y="11"/>
                  </a:moveTo>
                  <a:cubicBezTo>
                    <a:pt x="53" y="21"/>
                    <a:pt x="52" y="36"/>
                    <a:pt x="42" y="44"/>
                  </a:cubicBezTo>
                  <a:cubicBezTo>
                    <a:pt x="32" y="53"/>
                    <a:pt x="17" y="52"/>
                    <a:pt x="9" y="42"/>
                  </a:cubicBezTo>
                  <a:cubicBezTo>
                    <a:pt x="0" y="32"/>
                    <a:pt x="1" y="17"/>
                    <a:pt x="11" y="8"/>
                  </a:cubicBezTo>
                  <a:cubicBezTo>
                    <a:pt x="21" y="0"/>
                    <a:pt x="37" y="1"/>
                    <a:pt x="45" y="1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2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zh-CN"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35AA03FC-B13D-14B8-C532-94BFF55A65AB}"/>
              </a:ext>
            </a:extLst>
          </p:cNvPr>
          <p:cNvGrpSpPr/>
          <p:nvPr/>
        </p:nvGrpSpPr>
        <p:grpSpPr>
          <a:xfrm>
            <a:off x="1782399" y="1716503"/>
            <a:ext cx="4792503" cy="994674"/>
            <a:chOff x="2023699" y="1606418"/>
            <a:chExt cx="4792503" cy="994674"/>
          </a:xfrm>
        </p:grpSpPr>
        <p:sp>
          <p:nvSpPr>
            <p:cNvPr id="12" name="Text Box 10">
              <a:extLst>
                <a:ext uri="{FF2B5EF4-FFF2-40B4-BE49-F238E27FC236}">
                  <a16:creationId xmlns:a16="http://schemas.microsoft.com/office/drawing/2014/main" id="{30CB652D-D3AC-8102-F8EF-463C9112C5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23699" y="1606418"/>
              <a:ext cx="38862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zh-CN" altLang="en-US" b="1" baseline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ea"/>
                  <a:sym typeface="+mn-lt"/>
                </a:rPr>
                <a:t>单击此处添加标题文本</a:t>
              </a:r>
              <a:endParaRPr lang="en-US" altLang="zh-CN" b="1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33F07783-23A3-66C1-5DFD-9A42E8D8E801}"/>
                </a:ext>
              </a:extLst>
            </p:cNvPr>
            <p:cNvSpPr txBox="1"/>
            <p:nvPr/>
          </p:nvSpPr>
          <p:spPr>
            <a:xfrm>
              <a:off x="2035129" y="1904939"/>
              <a:ext cx="4781073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75000"/>
                    </a:schemeClr>
                  </a:solidFill>
                  <a:latin typeface="+mn-lt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bg1">
                      <a:lumMod val="75000"/>
                    </a:schemeClr>
                  </a:solidFill>
                  <a:latin typeface="+mn-lt"/>
                  <a:cs typeface="+mn-ea"/>
                  <a:sym typeface="+mn-lt"/>
                </a:rPr>
                <a:t>200</a:t>
              </a:r>
              <a:r>
                <a:rPr lang="zh-CN" altLang="en-US" sz="900" dirty="0">
                  <a:solidFill>
                    <a:schemeClr val="bg1">
                      <a:lumMod val="75000"/>
                    </a:schemeClr>
                  </a:solidFill>
                  <a:latin typeface="+mn-lt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bg1">
                      <a:lumMod val="75000"/>
                    </a:schemeClr>
                  </a:solidFill>
                  <a:latin typeface="+mn-lt"/>
                  <a:cs typeface="+mn-ea"/>
                  <a:sym typeface="+mn-lt"/>
                </a:rPr>
                <a:t>5</a:t>
              </a:r>
              <a:r>
                <a:rPr lang="zh-CN" altLang="en-US" sz="900" dirty="0">
                  <a:solidFill>
                    <a:schemeClr val="bg1">
                      <a:lumMod val="75000"/>
                    </a:schemeClr>
                  </a:solidFill>
                  <a:latin typeface="+mn-lt"/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en-US" altLang="ko-KR" sz="900" dirty="0">
                <a:solidFill>
                  <a:schemeClr val="bg1">
                    <a:lumMod val="7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39BBFF5-3017-EE5C-7438-F77FDA3BB370}"/>
              </a:ext>
            </a:extLst>
          </p:cNvPr>
          <p:cNvGrpSpPr/>
          <p:nvPr/>
        </p:nvGrpSpPr>
        <p:grpSpPr>
          <a:xfrm>
            <a:off x="1782399" y="2966554"/>
            <a:ext cx="4792503" cy="994674"/>
            <a:chOff x="2023699" y="1606418"/>
            <a:chExt cx="4792503" cy="994674"/>
          </a:xfrm>
        </p:grpSpPr>
        <p:sp>
          <p:nvSpPr>
            <p:cNvPr id="25" name="Text Box 10">
              <a:extLst>
                <a:ext uri="{FF2B5EF4-FFF2-40B4-BE49-F238E27FC236}">
                  <a16:creationId xmlns:a16="http://schemas.microsoft.com/office/drawing/2014/main" id="{2F94B2C0-29AC-CFE2-F604-28EE32CABF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23699" y="1606418"/>
              <a:ext cx="38862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zh-CN" altLang="en-US" b="1" baseline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ea"/>
                  <a:sym typeface="+mn-lt"/>
                </a:rPr>
                <a:t>单击此处添加标题文本</a:t>
              </a:r>
              <a:endParaRPr lang="en-US" altLang="zh-CN" b="1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8C82ADC-2679-9E03-54FB-0E47A0DB9D81}"/>
                </a:ext>
              </a:extLst>
            </p:cNvPr>
            <p:cNvSpPr txBox="1"/>
            <p:nvPr/>
          </p:nvSpPr>
          <p:spPr>
            <a:xfrm>
              <a:off x="2035129" y="1904939"/>
              <a:ext cx="4781073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75000"/>
                    </a:schemeClr>
                  </a:solidFill>
                  <a:latin typeface="+mn-lt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bg1">
                      <a:lumMod val="75000"/>
                    </a:schemeClr>
                  </a:solidFill>
                  <a:latin typeface="+mn-lt"/>
                  <a:cs typeface="+mn-ea"/>
                  <a:sym typeface="+mn-lt"/>
                </a:rPr>
                <a:t>200</a:t>
              </a:r>
              <a:r>
                <a:rPr lang="zh-CN" altLang="en-US" sz="900" dirty="0">
                  <a:solidFill>
                    <a:schemeClr val="bg1">
                      <a:lumMod val="75000"/>
                    </a:schemeClr>
                  </a:solidFill>
                  <a:latin typeface="+mn-lt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bg1">
                      <a:lumMod val="75000"/>
                    </a:schemeClr>
                  </a:solidFill>
                  <a:latin typeface="+mn-lt"/>
                  <a:cs typeface="+mn-ea"/>
                  <a:sym typeface="+mn-lt"/>
                </a:rPr>
                <a:t>5</a:t>
              </a:r>
              <a:r>
                <a:rPr lang="zh-CN" altLang="en-US" sz="900" dirty="0">
                  <a:solidFill>
                    <a:schemeClr val="bg1">
                      <a:lumMod val="75000"/>
                    </a:schemeClr>
                  </a:solidFill>
                  <a:latin typeface="+mn-lt"/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en-US" altLang="ko-KR" sz="900" dirty="0">
                <a:solidFill>
                  <a:schemeClr val="bg1">
                    <a:lumMod val="7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38079F0-B7D0-0791-EE29-4E96B1A97205}"/>
              </a:ext>
            </a:extLst>
          </p:cNvPr>
          <p:cNvGrpSpPr/>
          <p:nvPr/>
        </p:nvGrpSpPr>
        <p:grpSpPr>
          <a:xfrm>
            <a:off x="1782399" y="4216605"/>
            <a:ext cx="4792503" cy="994674"/>
            <a:chOff x="2023699" y="1606418"/>
            <a:chExt cx="4792503" cy="994674"/>
          </a:xfrm>
        </p:grpSpPr>
        <p:sp>
          <p:nvSpPr>
            <p:cNvPr id="28" name="Text Box 10">
              <a:extLst>
                <a:ext uri="{FF2B5EF4-FFF2-40B4-BE49-F238E27FC236}">
                  <a16:creationId xmlns:a16="http://schemas.microsoft.com/office/drawing/2014/main" id="{94D8294B-83FC-C53D-1496-0892FCB6BD8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23699" y="1606418"/>
              <a:ext cx="38862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 baseline="-250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aseline="-250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zh-CN" altLang="en-US" b="1" baseline="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cs typeface="+mn-ea"/>
                  <a:sym typeface="+mn-lt"/>
                </a:rPr>
                <a:t>单击此处添加标题文本</a:t>
              </a:r>
              <a:endParaRPr lang="en-US" altLang="zh-CN" b="1" baseline="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8F0742E-5D11-02CB-CCC7-EE951FCA70D3}"/>
                </a:ext>
              </a:extLst>
            </p:cNvPr>
            <p:cNvSpPr txBox="1"/>
            <p:nvPr/>
          </p:nvSpPr>
          <p:spPr>
            <a:xfrm>
              <a:off x="2035129" y="1904939"/>
              <a:ext cx="4781073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bg1">
                      <a:lumMod val="75000"/>
                    </a:schemeClr>
                  </a:solidFill>
                  <a:latin typeface="+mn-lt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dirty="0">
                  <a:solidFill>
                    <a:schemeClr val="bg1">
                      <a:lumMod val="75000"/>
                    </a:schemeClr>
                  </a:solidFill>
                  <a:latin typeface="+mn-lt"/>
                  <a:cs typeface="+mn-ea"/>
                  <a:sym typeface="+mn-lt"/>
                </a:rPr>
                <a:t>200</a:t>
              </a:r>
              <a:r>
                <a:rPr lang="zh-CN" altLang="en-US" sz="900" dirty="0">
                  <a:solidFill>
                    <a:schemeClr val="bg1">
                      <a:lumMod val="75000"/>
                    </a:schemeClr>
                  </a:solidFill>
                  <a:latin typeface="+mn-lt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900" dirty="0">
                  <a:solidFill>
                    <a:schemeClr val="bg1">
                      <a:lumMod val="75000"/>
                    </a:schemeClr>
                  </a:solidFill>
                  <a:latin typeface="+mn-lt"/>
                  <a:cs typeface="+mn-ea"/>
                  <a:sym typeface="+mn-lt"/>
                </a:rPr>
                <a:t>5</a:t>
              </a:r>
              <a:r>
                <a:rPr lang="zh-CN" altLang="en-US" sz="900" dirty="0">
                  <a:solidFill>
                    <a:schemeClr val="bg1">
                      <a:lumMod val="75000"/>
                    </a:schemeClr>
                  </a:solidFill>
                  <a:latin typeface="+mn-lt"/>
                  <a:cs typeface="+mn-ea"/>
                  <a:sym typeface="+mn-lt"/>
                </a:rPr>
                <a:t>分钟之内。此处添加详细文本描述，建议与标题相关并符合整体语言风格，语言描述尽量简洁生动。</a:t>
              </a:r>
              <a:endParaRPr lang="en-US" altLang="ko-KR" sz="900" dirty="0">
                <a:solidFill>
                  <a:schemeClr val="bg1">
                    <a:lumMod val="7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99392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>
            <a:extLst>
              <a:ext uri="{FF2B5EF4-FFF2-40B4-BE49-F238E27FC236}">
                <a16:creationId xmlns:a16="http://schemas.microsoft.com/office/drawing/2014/main" id="{9A08422C-C443-47AE-701E-7751A7F03316}"/>
              </a:ext>
            </a:extLst>
          </p:cNvPr>
          <p:cNvSpPr/>
          <p:nvPr/>
        </p:nvSpPr>
        <p:spPr>
          <a:xfrm>
            <a:off x="0" y="3249185"/>
            <a:ext cx="12192000" cy="360881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59631AE-5D07-E4AF-A84C-17E2568733E1}"/>
              </a:ext>
            </a:extLst>
          </p:cNvPr>
          <p:cNvGrpSpPr/>
          <p:nvPr/>
        </p:nvGrpSpPr>
        <p:grpSpPr>
          <a:xfrm>
            <a:off x="2112508" y="902567"/>
            <a:ext cx="7966984" cy="4173489"/>
            <a:chOff x="161016" y="304800"/>
            <a:chExt cx="11726184" cy="6142738"/>
          </a:xfrm>
        </p:grpSpPr>
        <p:sp>
          <p:nvSpPr>
            <p:cNvPr id="4" name="AutoShape 4">
              <a:extLst>
                <a:ext uri="{FF2B5EF4-FFF2-40B4-BE49-F238E27FC236}">
                  <a16:creationId xmlns:a16="http://schemas.microsoft.com/office/drawing/2014/main" id="{98234AB6-BEAF-8A1A-ECEF-CD1321BE7652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5724646" y="304800"/>
              <a:ext cx="6082930" cy="61388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" name="Group 42">
              <a:extLst>
                <a:ext uri="{FF2B5EF4-FFF2-40B4-BE49-F238E27FC236}">
                  <a16:creationId xmlns:a16="http://schemas.microsoft.com/office/drawing/2014/main" id="{382672AB-9394-61AE-C1C6-F50F76035E9A}"/>
                </a:ext>
              </a:extLst>
            </p:cNvPr>
            <p:cNvGrpSpPr/>
            <p:nvPr/>
          </p:nvGrpSpPr>
          <p:grpSpPr>
            <a:xfrm>
              <a:off x="5797958" y="308659"/>
              <a:ext cx="6089242" cy="6138879"/>
              <a:chOff x="5797958" y="308659"/>
              <a:chExt cx="6089242" cy="6138879"/>
            </a:xfrm>
          </p:grpSpPr>
          <p:sp>
            <p:nvSpPr>
              <p:cNvPr id="6" name="Freeform 6">
                <a:extLst>
                  <a:ext uri="{FF2B5EF4-FFF2-40B4-BE49-F238E27FC236}">
                    <a16:creationId xmlns:a16="http://schemas.microsoft.com/office/drawing/2014/main" id="{27915793-D641-A378-A4C3-ABECCAA0C98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797958" y="322163"/>
                <a:ext cx="6009618" cy="6125375"/>
              </a:xfrm>
              <a:custGeom>
                <a:avLst/>
                <a:gdLst/>
                <a:ahLst/>
                <a:cxnLst>
                  <a:cxn ang="0">
                    <a:pos x="1233" y="668"/>
                  </a:cxn>
                  <a:cxn ang="0">
                    <a:pos x="1317" y="589"/>
                  </a:cxn>
                  <a:cxn ang="0">
                    <a:pos x="1309" y="523"/>
                  </a:cxn>
                  <a:cxn ang="0">
                    <a:pos x="1243" y="393"/>
                  </a:cxn>
                  <a:cxn ang="0">
                    <a:pos x="1221" y="309"/>
                  </a:cxn>
                  <a:cxn ang="0">
                    <a:pos x="1110" y="211"/>
                  </a:cxn>
                  <a:cxn ang="0">
                    <a:pos x="1066" y="139"/>
                  </a:cxn>
                  <a:cxn ang="0">
                    <a:pos x="922" y="85"/>
                  </a:cxn>
                  <a:cxn ang="0">
                    <a:pos x="922" y="69"/>
                  </a:cxn>
                  <a:cxn ang="0">
                    <a:pos x="805" y="109"/>
                  </a:cxn>
                  <a:cxn ang="0">
                    <a:pos x="633" y="0"/>
                  </a:cxn>
                  <a:cxn ang="0">
                    <a:pos x="478" y="39"/>
                  </a:cxn>
                  <a:cxn ang="0">
                    <a:pos x="397" y="69"/>
                  </a:cxn>
                  <a:cxn ang="0">
                    <a:pos x="411" y="147"/>
                  </a:cxn>
                  <a:cxn ang="0">
                    <a:pos x="253" y="139"/>
                  </a:cxn>
                  <a:cxn ang="0">
                    <a:pos x="209" y="211"/>
                  </a:cxn>
                  <a:cxn ang="0">
                    <a:pos x="98" y="309"/>
                  </a:cxn>
                  <a:cxn ang="0">
                    <a:pos x="76" y="393"/>
                  </a:cxn>
                  <a:cxn ang="0">
                    <a:pos x="10" y="523"/>
                  </a:cxn>
                  <a:cxn ang="0">
                    <a:pos x="2" y="589"/>
                  </a:cxn>
                  <a:cxn ang="0">
                    <a:pos x="86" y="668"/>
                  </a:cxn>
                  <a:cxn ang="0">
                    <a:pos x="1" y="753"/>
                  </a:cxn>
                  <a:cxn ang="0">
                    <a:pos x="1" y="769"/>
                  </a:cxn>
                  <a:cxn ang="0">
                    <a:pos x="133" y="908"/>
                  </a:cxn>
                  <a:cxn ang="0">
                    <a:pos x="71" y="989"/>
                  </a:cxn>
                  <a:cxn ang="0">
                    <a:pos x="246" y="1078"/>
                  </a:cxn>
                  <a:cxn ang="0">
                    <a:pos x="213" y="1172"/>
                  </a:cxn>
                  <a:cxn ang="0">
                    <a:pos x="411" y="1197"/>
                  </a:cxn>
                  <a:cxn ang="0">
                    <a:pos x="397" y="1274"/>
                  </a:cxn>
                  <a:cxn ang="0">
                    <a:pos x="478" y="1305"/>
                  </a:cxn>
                  <a:cxn ang="0">
                    <a:pos x="633" y="1344"/>
                  </a:cxn>
                  <a:cxn ang="0">
                    <a:pos x="805" y="1235"/>
                  </a:cxn>
                  <a:cxn ang="0">
                    <a:pos x="922" y="1276"/>
                  </a:cxn>
                  <a:cxn ang="0">
                    <a:pos x="922" y="1259"/>
                  </a:cxn>
                  <a:cxn ang="0">
                    <a:pos x="1044" y="1205"/>
                  </a:cxn>
                  <a:cxn ang="0">
                    <a:pos x="1112" y="1146"/>
                  </a:cxn>
                  <a:cxn ang="0">
                    <a:pos x="1200" y="1042"/>
                  </a:cxn>
                  <a:cxn ang="0">
                    <a:pos x="1249" y="969"/>
                  </a:cxn>
                  <a:cxn ang="0">
                    <a:pos x="1291" y="835"/>
                  </a:cxn>
                  <a:cxn ang="0">
                    <a:pos x="1318" y="761"/>
                  </a:cxn>
                  <a:cxn ang="0">
                    <a:pos x="890" y="973"/>
                  </a:cxn>
                  <a:cxn ang="0">
                    <a:pos x="890" y="973"/>
                  </a:cxn>
                  <a:cxn ang="0">
                    <a:pos x="521" y="814"/>
                  </a:cxn>
                  <a:cxn ang="0">
                    <a:pos x="521" y="531"/>
                  </a:cxn>
                  <a:cxn ang="0">
                    <a:pos x="703" y="672"/>
                  </a:cxn>
                  <a:cxn ang="0">
                    <a:pos x="703" y="672"/>
                  </a:cxn>
                  <a:cxn ang="0">
                    <a:pos x="597" y="680"/>
                  </a:cxn>
                  <a:cxn ang="0">
                    <a:pos x="722" y="665"/>
                  </a:cxn>
                  <a:cxn ang="0">
                    <a:pos x="659" y="294"/>
                  </a:cxn>
                  <a:cxn ang="0">
                    <a:pos x="714" y="865"/>
                  </a:cxn>
                  <a:cxn ang="0">
                    <a:pos x="605" y="865"/>
                  </a:cxn>
                  <a:cxn ang="0">
                    <a:pos x="890" y="372"/>
                  </a:cxn>
                </a:cxnLst>
                <a:rect l="0" t="0" r="r" b="b"/>
                <a:pathLst>
                  <a:path w="1319" h="1344">
                    <a:moveTo>
                      <a:pt x="1306" y="734"/>
                    </a:moveTo>
                    <a:cubicBezTo>
                      <a:pt x="1232" y="712"/>
                      <a:pt x="1232" y="712"/>
                      <a:pt x="1232" y="712"/>
                    </a:cubicBezTo>
                    <a:cubicBezTo>
                      <a:pt x="1233" y="700"/>
                      <a:pt x="1233" y="688"/>
                      <a:pt x="1233" y="676"/>
                    </a:cubicBezTo>
                    <a:cubicBezTo>
                      <a:pt x="1233" y="673"/>
                      <a:pt x="1233" y="670"/>
                      <a:pt x="1233" y="668"/>
                    </a:cubicBezTo>
                    <a:cubicBezTo>
                      <a:pt x="1233" y="656"/>
                      <a:pt x="1233" y="644"/>
                      <a:pt x="1232" y="633"/>
                    </a:cubicBezTo>
                    <a:cubicBezTo>
                      <a:pt x="1306" y="610"/>
                      <a:pt x="1306" y="610"/>
                      <a:pt x="1306" y="610"/>
                    </a:cubicBezTo>
                    <a:cubicBezTo>
                      <a:pt x="1314" y="608"/>
                      <a:pt x="1319" y="599"/>
                      <a:pt x="1318" y="591"/>
                    </a:cubicBezTo>
                    <a:cubicBezTo>
                      <a:pt x="1317" y="589"/>
                      <a:pt x="1317" y="589"/>
                      <a:pt x="1317" y="589"/>
                    </a:cubicBezTo>
                    <a:cubicBezTo>
                      <a:pt x="1318" y="587"/>
                      <a:pt x="1318" y="585"/>
                      <a:pt x="1318" y="582"/>
                    </a:cubicBezTo>
                    <a:cubicBezTo>
                      <a:pt x="1318" y="581"/>
                      <a:pt x="1318" y="581"/>
                      <a:pt x="1318" y="581"/>
                    </a:cubicBezTo>
                    <a:cubicBezTo>
                      <a:pt x="1318" y="579"/>
                      <a:pt x="1318" y="577"/>
                      <a:pt x="1318" y="575"/>
                    </a:cubicBezTo>
                    <a:cubicBezTo>
                      <a:pt x="1309" y="523"/>
                      <a:pt x="1309" y="523"/>
                      <a:pt x="1309" y="523"/>
                    </a:cubicBezTo>
                    <a:cubicBezTo>
                      <a:pt x="1307" y="515"/>
                      <a:pt x="1299" y="509"/>
                      <a:pt x="1291" y="509"/>
                    </a:cubicBezTo>
                    <a:cubicBezTo>
                      <a:pt x="1213" y="513"/>
                      <a:pt x="1213" y="513"/>
                      <a:pt x="1213" y="513"/>
                    </a:cubicBezTo>
                    <a:cubicBezTo>
                      <a:pt x="1206" y="487"/>
                      <a:pt x="1197" y="462"/>
                      <a:pt x="1186" y="436"/>
                    </a:cubicBezTo>
                    <a:cubicBezTo>
                      <a:pt x="1243" y="393"/>
                      <a:pt x="1243" y="393"/>
                      <a:pt x="1243" y="393"/>
                    </a:cubicBezTo>
                    <a:cubicBezTo>
                      <a:pt x="1249" y="389"/>
                      <a:pt x="1251" y="382"/>
                      <a:pt x="1249" y="375"/>
                    </a:cubicBezTo>
                    <a:cubicBezTo>
                      <a:pt x="1250" y="372"/>
                      <a:pt x="1250" y="370"/>
                      <a:pt x="1249" y="367"/>
                    </a:cubicBezTo>
                    <a:cubicBezTo>
                      <a:pt x="1250" y="363"/>
                      <a:pt x="1250" y="359"/>
                      <a:pt x="1248" y="355"/>
                    </a:cubicBezTo>
                    <a:cubicBezTo>
                      <a:pt x="1221" y="309"/>
                      <a:pt x="1221" y="309"/>
                      <a:pt x="1221" y="309"/>
                    </a:cubicBezTo>
                    <a:cubicBezTo>
                      <a:pt x="1217" y="302"/>
                      <a:pt x="1208" y="299"/>
                      <a:pt x="1200" y="302"/>
                    </a:cubicBezTo>
                    <a:cubicBezTo>
                      <a:pt x="1128" y="333"/>
                      <a:pt x="1128" y="333"/>
                      <a:pt x="1128" y="333"/>
                    </a:cubicBezTo>
                    <a:cubicBezTo>
                      <a:pt x="1111" y="309"/>
                      <a:pt x="1093" y="287"/>
                      <a:pt x="1073" y="267"/>
                    </a:cubicBezTo>
                    <a:cubicBezTo>
                      <a:pt x="1110" y="211"/>
                      <a:pt x="1110" y="211"/>
                      <a:pt x="1110" y="211"/>
                    </a:cubicBezTo>
                    <a:cubicBezTo>
                      <a:pt x="1112" y="207"/>
                      <a:pt x="1113" y="202"/>
                      <a:pt x="1112" y="197"/>
                    </a:cubicBezTo>
                    <a:cubicBezTo>
                      <a:pt x="1112" y="195"/>
                      <a:pt x="1112" y="192"/>
                      <a:pt x="1112" y="189"/>
                    </a:cubicBezTo>
                    <a:cubicBezTo>
                      <a:pt x="1113" y="183"/>
                      <a:pt x="1111" y="177"/>
                      <a:pt x="1106" y="173"/>
                    </a:cubicBezTo>
                    <a:cubicBezTo>
                      <a:pt x="1066" y="139"/>
                      <a:pt x="1066" y="139"/>
                      <a:pt x="1066" y="139"/>
                    </a:cubicBezTo>
                    <a:cubicBezTo>
                      <a:pt x="1060" y="133"/>
                      <a:pt x="1050" y="134"/>
                      <a:pt x="1044" y="139"/>
                    </a:cubicBezTo>
                    <a:cubicBezTo>
                      <a:pt x="986" y="193"/>
                      <a:pt x="986" y="193"/>
                      <a:pt x="986" y="193"/>
                    </a:cubicBezTo>
                    <a:cubicBezTo>
                      <a:pt x="961" y="175"/>
                      <a:pt x="935" y="160"/>
                      <a:pt x="908" y="147"/>
                    </a:cubicBezTo>
                    <a:cubicBezTo>
                      <a:pt x="922" y="85"/>
                      <a:pt x="922" y="85"/>
                      <a:pt x="922" y="85"/>
                    </a:cubicBezTo>
                    <a:cubicBezTo>
                      <a:pt x="923" y="82"/>
                      <a:pt x="922" y="80"/>
                      <a:pt x="922" y="77"/>
                    </a:cubicBezTo>
                    <a:cubicBezTo>
                      <a:pt x="922" y="76"/>
                      <a:pt x="922" y="76"/>
                      <a:pt x="922" y="76"/>
                    </a:cubicBezTo>
                    <a:cubicBezTo>
                      <a:pt x="922" y="74"/>
                      <a:pt x="922" y="71"/>
                      <a:pt x="922" y="69"/>
                    </a:cubicBezTo>
                    <a:cubicBezTo>
                      <a:pt x="922" y="69"/>
                      <a:pt x="922" y="69"/>
                      <a:pt x="922" y="69"/>
                    </a:cubicBezTo>
                    <a:cubicBezTo>
                      <a:pt x="924" y="61"/>
                      <a:pt x="919" y="52"/>
                      <a:pt x="911" y="49"/>
                    </a:cubicBezTo>
                    <a:cubicBezTo>
                      <a:pt x="862" y="31"/>
                      <a:pt x="862" y="31"/>
                      <a:pt x="862" y="31"/>
                    </a:cubicBezTo>
                    <a:cubicBezTo>
                      <a:pt x="854" y="29"/>
                      <a:pt x="845" y="32"/>
                      <a:pt x="841" y="39"/>
                    </a:cubicBezTo>
                    <a:cubicBezTo>
                      <a:pt x="805" y="109"/>
                      <a:pt x="805" y="109"/>
                      <a:pt x="805" y="109"/>
                    </a:cubicBezTo>
                    <a:cubicBezTo>
                      <a:pt x="775" y="101"/>
                      <a:pt x="744" y="96"/>
                      <a:pt x="712" y="93"/>
                    </a:cubicBezTo>
                    <a:cubicBezTo>
                      <a:pt x="702" y="15"/>
                      <a:pt x="702" y="15"/>
                      <a:pt x="702" y="15"/>
                    </a:cubicBezTo>
                    <a:cubicBezTo>
                      <a:pt x="701" y="7"/>
                      <a:pt x="694" y="0"/>
                      <a:pt x="686" y="0"/>
                    </a:cubicBezTo>
                    <a:cubicBezTo>
                      <a:pt x="633" y="0"/>
                      <a:pt x="633" y="0"/>
                      <a:pt x="633" y="0"/>
                    </a:cubicBezTo>
                    <a:cubicBezTo>
                      <a:pt x="625" y="0"/>
                      <a:pt x="617" y="7"/>
                      <a:pt x="616" y="15"/>
                    </a:cubicBezTo>
                    <a:cubicBezTo>
                      <a:pt x="607" y="93"/>
                      <a:pt x="607" y="93"/>
                      <a:pt x="607" y="93"/>
                    </a:cubicBezTo>
                    <a:cubicBezTo>
                      <a:pt x="576" y="96"/>
                      <a:pt x="544" y="101"/>
                      <a:pt x="514" y="109"/>
                    </a:cubicBezTo>
                    <a:cubicBezTo>
                      <a:pt x="478" y="39"/>
                      <a:pt x="478" y="39"/>
                      <a:pt x="478" y="39"/>
                    </a:cubicBezTo>
                    <a:cubicBezTo>
                      <a:pt x="474" y="32"/>
                      <a:pt x="465" y="29"/>
                      <a:pt x="457" y="31"/>
                    </a:cubicBezTo>
                    <a:cubicBezTo>
                      <a:pt x="408" y="49"/>
                      <a:pt x="408" y="49"/>
                      <a:pt x="408" y="49"/>
                    </a:cubicBezTo>
                    <a:cubicBezTo>
                      <a:pt x="400" y="52"/>
                      <a:pt x="395" y="61"/>
                      <a:pt x="397" y="69"/>
                    </a:cubicBezTo>
                    <a:cubicBezTo>
                      <a:pt x="397" y="69"/>
                      <a:pt x="397" y="69"/>
                      <a:pt x="397" y="69"/>
                    </a:cubicBezTo>
                    <a:cubicBezTo>
                      <a:pt x="397" y="71"/>
                      <a:pt x="396" y="74"/>
                      <a:pt x="397" y="76"/>
                    </a:cubicBezTo>
                    <a:cubicBezTo>
                      <a:pt x="397" y="77"/>
                      <a:pt x="397" y="77"/>
                      <a:pt x="397" y="77"/>
                    </a:cubicBezTo>
                    <a:cubicBezTo>
                      <a:pt x="397" y="80"/>
                      <a:pt x="396" y="82"/>
                      <a:pt x="397" y="85"/>
                    </a:cubicBezTo>
                    <a:cubicBezTo>
                      <a:pt x="411" y="147"/>
                      <a:pt x="411" y="147"/>
                      <a:pt x="411" y="147"/>
                    </a:cubicBezTo>
                    <a:cubicBezTo>
                      <a:pt x="398" y="153"/>
                      <a:pt x="385" y="160"/>
                      <a:pt x="373" y="167"/>
                    </a:cubicBezTo>
                    <a:cubicBezTo>
                      <a:pt x="359" y="175"/>
                      <a:pt x="346" y="184"/>
                      <a:pt x="333" y="193"/>
                    </a:cubicBezTo>
                    <a:cubicBezTo>
                      <a:pt x="275" y="139"/>
                      <a:pt x="275" y="139"/>
                      <a:pt x="275" y="139"/>
                    </a:cubicBezTo>
                    <a:cubicBezTo>
                      <a:pt x="269" y="134"/>
                      <a:pt x="259" y="133"/>
                      <a:pt x="253" y="139"/>
                    </a:cubicBezTo>
                    <a:cubicBezTo>
                      <a:pt x="213" y="173"/>
                      <a:pt x="213" y="173"/>
                      <a:pt x="213" y="173"/>
                    </a:cubicBezTo>
                    <a:cubicBezTo>
                      <a:pt x="208" y="177"/>
                      <a:pt x="206" y="183"/>
                      <a:pt x="207" y="189"/>
                    </a:cubicBezTo>
                    <a:cubicBezTo>
                      <a:pt x="207" y="192"/>
                      <a:pt x="207" y="195"/>
                      <a:pt x="207" y="197"/>
                    </a:cubicBezTo>
                    <a:cubicBezTo>
                      <a:pt x="206" y="202"/>
                      <a:pt x="207" y="207"/>
                      <a:pt x="209" y="211"/>
                    </a:cubicBezTo>
                    <a:cubicBezTo>
                      <a:pt x="246" y="267"/>
                      <a:pt x="246" y="267"/>
                      <a:pt x="246" y="267"/>
                    </a:cubicBezTo>
                    <a:cubicBezTo>
                      <a:pt x="226" y="288"/>
                      <a:pt x="207" y="310"/>
                      <a:pt x="191" y="333"/>
                    </a:cubicBezTo>
                    <a:cubicBezTo>
                      <a:pt x="119" y="302"/>
                      <a:pt x="119" y="302"/>
                      <a:pt x="119" y="302"/>
                    </a:cubicBezTo>
                    <a:cubicBezTo>
                      <a:pt x="111" y="299"/>
                      <a:pt x="102" y="302"/>
                      <a:pt x="98" y="309"/>
                    </a:cubicBezTo>
                    <a:cubicBezTo>
                      <a:pt x="71" y="355"/>
                      <a:pt x="71" y="355"/>
                      <a:pt x="71" y="355"/>
                    </a:cubicBezTo>
                    <a:cubicBezTo>
                      <a:pt x="69" y="359"/>
                      <a:pt x="69" y="363"/>
                      <a:pt x="70" y="367"/>
                    </a:cubicBezTo>
                    <a:cubicBezTo>
                      <a:pt x="69" y="370"/>
                      <a:pt x="69" y="372"/>
                      <a:pt x="70" y="375"/>
                    </a:cubicBezTo>
                    <a:cubicBezTo>
                      <a:pt x="68" y="382"/>
                      <a:pt x="70" y="389"/>
                      <a:pt x="76" y="393"/>
                    </a:cubicBezTo>
                    <a:cubicBezTo>
                      <a:pt x="133" y="436"/>
                      <a:pt x="133" y="436"/>
                      <a:pt x="133" y="436"/>
                    </a:cubicBezTo>
                    <a:cubicBezTo>
                      <a:pt x="122" y="461"/>
                      <a:pt x="113" y="487"/>
                      <a:pt x="106" y="513"/>
                    </a:cubicBezTo>
                    <a:cubicBezTo>
                      <a:pt x="28" y="509"/>
                      <a:pt x="28" y="509"/>
                      <a:pt x="28" y="509"/>
                    </a:cubicBezTo>
                    <a:cubicBezTo>
                      <a:pt x="20" y="509"/>
                      <a:pt x="12" y="515"/>
                      <a:pt x="10" y="523"/>
                    </a:cubicBezTo>
                    <a:cubicBezTo>
                      <a:pt x="1" y="575"/>
                      <a:pt x="1" y="575"/>
                      <a:pt x="1" y="575"/>
                    </a:cubicBezTo>
                    <a:cubicBezTo>
                      <a:pt x="1" y="577"/>
                      <a:pt x="1" y="579"/>
                      <a:pt x="1" y="581"/>
                    </a:cubicBezTo>
                    <a:cubicBezTo>
                      <a:pt x="1" y="582"/>
                      <a:pt x="1" y="582"/>
                      <a:pt x="1" y="582"/>
                    </a:cubicBezTo>
                    <a:cubicBezTo>
                      <a:pt x="1" y="585"/>
                      <a:pt x="1" y="587"/>
                      <a:pt x="2" y="589"/>
                    </a:cubicBezTo>
                    <a:cubicBezTo>
                      <a:pt x="1" y="591"/>
                      <a:pt x="1" y="591"/>
                      <a:pt x="1" y="591"/>
                    </a:cubicBezTo>
                    <a:cubicBezTo>
                      <a:pt x="0" y="599"/>
                      <a:pt x="5" y="608"/>
                      <a:pt x="13" y="610"/>
                    </a:cubicBezTo>
                    <a:cubicBezTo>
                      <a:pt x="87" y="633"/>
                      <a:pt x="87" y="633"/>
                      <a:pt x="87" y="633"/>
                    </a:cubicBezTo>
                    <a:cubicBezTo>
                      <a:pt x="86" y="645"/>
                      <a:pt x="86" y="656"/>
                      <a:pt x="86" y="668"/>
                    </a:cubicBezTo>
                    <a:cubicBezTo>
                      <a:pt x="86" y="671"/>
                      <a:pt x="86" y="674"/>
                      <a:pt x="86" y="676"/>
                    </a:cubicBezTo>
                    <a:cubicBezTo>
                      <a:pt x="86" y="688"/>
                      <a:pt x="86" y="700"/>
                      <a:pt x="87" y="712"/>
                    </a:cubicBezTo>
                    <a:cubicBezTo>
                      <a:pt x="13" y="734"/>
                      <a:pt x="13" y="734"/>
                      <a:pt x="13" y="734"/>
                    </a:cubicBezTo>
                    <a:cubicBezTo>
                      <a:pt x="5" y="737"/>
                      <a:pt x="0" y="745"/>
                      <a:pt x="1" y="753"/>
                    </a:cubicBezTo>
                    <a:cubicBezTo>
                      <a:pt x="1" y="754"/>
                      <a:pt x="1" y="754"/>
                      <a:pt x="1" y="754"/>
                    </a:cubicBezTo>
                    <a:cubicBezTo>
                      <a:pt x="1" y="756"/>
                      <a:pt x="1" y="759"/>
                      <a:pt x="1" y="761"/>
                    </a:cubicBezTo>
                    <a:cubicBezTo>
                      <a:pt x="2" y="763"/>
                      <a:pt x="2" y="763"/>
                      <a:pt x="2" y="763"/>
                    </a:cubicBezTo>
                    <a:cubicBezTo>
                      <a:pt x="1" y="765"/>
                      <a:pt x="1" y="767"/>
                      <a:pt x="1" y="769"/>
                    </a:cubicBezTo>
                    <a:cubicBezTo>
                      <a:pt x="10" y="822"/>
                      <a:pt x="10" y="822"/>
                      <a:pt x="10" y="822"/>
                    </a:cubicBezTo>
                    <a:cubicBezTo>
                      <a:pt x="12" y="830"/>
                      <a:pt x="20" y="836"/>
                      <a:pt x="28" y="835"/>
                    </a:cubicBezTo>
                    <a:cubicBezTo>
                      <a:pt x="106" y="831"/>
                      <a:pt x="106" y="831"/>
                      <a:pt x="106" y="831"/>
                    </a:cubicBezTo>
                    <a:cubicBezTo>
                      <a:pt x="113" y="857"/>
                      <a:pt x="122" y="883"/>
                      <a:pt x="133" y="908"/>
                    </a:cubicBezTo>
                    <a:cubicBezTo>
                      <a:pt x="76" y="951"/>
                      <a:pt x="76" y="951"/>
                      <a:pt x="76" y="951"/>
                    </a:cubicBezTo>
                    <a:cubicBezTo>
                      <a:pt x="71" y="955"/>
                      <a:pt x="68" y="962"/>
                      <a:pt x="70" y="969"/>
                    </a:cubicBezTo>
                    <a:cubicBezTo>
                      <a:pt x="69" y="971"/>
                      <a:pt x="69" y="974"/>
                      <a:pt x="70" y="977"/>
                    </a:cubicBezTo>
                    <a:cubicBezTo>
                      <a:pt x="69" y="981"/>
                      <a:pt x="69" y="985"/>
                      <a:pt x="71" y="989"/>
                    </a:cubicBezTo>
                    <a:cubicBezTo>
                      <a:pt x="98" y="1035"/>
                      <a:pt x="98" y="1035"/>
                      <a:pt x="98" y="1035"/>
                    </a:cubicBezTo>
                    <a:cubicBezTo>
                      <a:pt x="102" y="1042"/>
                      <a:pt x="111" y="1045"/>
                      <a:pt x="119" y="1042"/>
                    </a:cubicBezTo>
                    <a:cubicBezTo>
                      <a:pt x="191" y="1012"/>
                      <a:pt x="191" y="1012"/>
                      <a:pt x="191" y="1012"/>
                    </a:cubicBezTo>
                    <a:cubicBezTo>
                      <a:pt x="208" y="1035"/>
                      <a:pt x="226" y="1057"/>
                      <a:pt x="246" y="1078"/>
                    </a:cubicBezTo>
                    <a:cubicBezTo>
                      <a:pt x="209" y="1134"/>
                      <a:pt x="209" y="1134"/>
                      <a:pt x="209" y="1134"/>
                    </a:cubicBezTo>
                    <a:cubicBezTo>
                      <a:pt x="207" y="1137"/>
                      <a:pt x="206" y="1142"/>
                      <a:pt x="207" y="1146"/>
                    </a:cubicBezTo>
                    <a:cubicBezTo>
                      <a:pt x="207" y="1149"/>
                      <a:pt x="207" y="1152"/>
                      <a:pt x="207" y="1154"/>
                    </a:cubicBezTo>
                    <a:cubicBezTo>
                      <a:pt x="206" y="1161"/>
                      <a:pt x="208" y="1168"/>
                      <a:pt x="213" y="1172"/>
                    </a:cubicBezTo>
                    <a:cubicBezTo>
                      <a:pt x="253" y="1206"/>
                      <a:pt x="253" y="1206"/>
                      <a:pt x="253" y="1206"/>
                    </a:cubicBezTo>
                    <a:cubicBezTo>
                      <a:pt x="259" y="1211"/>
                      <a:pt x="269" y="1211"/>
                      <a:pt x="275" y="1205"/>
                    </a:cubicBezTo>
                    <a:cubicBezTo>
                      <a:pt x="333" y="1152"/>
                      <a:pt x="333" y="1152"/>
                      <a:pt x="333" y="1152"/>
                    </a:cubicBezTo>
                    <a:cubicBezTo>
                      <a:pt x="358" y="1169"/>
                      <a:pt x="384" y="1184"/>
                      <a:pt x="411" y="1197"/>
                    </a:cubicBezTo>
                    <a:cubicBezTo>
                      <a:pt x="397" y="1259"/>
                      <a:pt x="397" y="1259"/>
                      <a:pt x="397" y="1259"/>
                    </a:cubicBezTo>
                    <a:cubicBezTo>
                      <a:pt x="396" y="1262"/>
                      <a:pt x="397" y="1264"/>
                      <a:pt x="397" y="1266"/>
                    </a:cubicBezTo>
                    <a:cubicBezTo>
                      <a:pt x="397" y="1267"/>
                      <a:pt x="397" y="1267"/>
                      <a:pt x="397" y="1267"/>
                    </a:cubicBezTo>
                    <a:cubicBezTo>
                      <a:pt x="396" y="1269"/>
                      <a:pt x="397" y="1272"/>
                      <a:pt x="397" y="1274"/>
                    </a:cubicBezTo>
                    <a:cubicBezTo>
                      <a:pt x="397" y="1276"/>
                      <a:pt x="397" y="1276"/>
                      <a:pt x="397" y="1276"/>
                    </a:cubicBezTo>
                    <a:cubicBezTo>
                      <a:pt x="395" y="1283"/>
                      <a:pt x="400" y="1292"/>
                      <a:pt x="408" y="1295"/>
                    </a:cubicBezTo>
                    <a:cubicBezTo>
                      <a:pt x="457" y="1313"/>
                      <a:pt x="457" y="1313"/>
                      <a:pt x="457" y="1313"/>
                    </a:cubicBezTo>
                    <a:cubicBezTo>
                      <a:pt x="465" y="1316"/>
                      <a:pt x="474" y="1312"/>
                      <a:pt x="478" y="1305"/>
                    </a:cubicBezTo>
                    <a:cubicBezTo>
                      <a:pt x="514" y="1235"/>
                      <a:pt x="514" y="1235"/>
                      <a:pt x="514" y="1235"/>
                    </a:cubicBezTo>
                    <a:cubicBezTo>
                      <a:pt x="544" y="1243"/>
                      <a:pt x="575" y="1249"/>
                      <a:pt x="607" y="1252"/>
                    </a:cubicBezTo>
                    <a:cubicBezTo>
                      <a:pt x="616" y="1329"/>
                      <a:pt x="616" y="1329"/>
                      <a:pt x="616" y="1329"/>
                    </a:cubicBezTo>
                    <a:cubicBezTo>
                      <a:pt x="617" y="1337"/>
                      <a:pt x="625" y="1344"/>
                      <a:pt x="633" y="1344"/>
                    </a:cubicBezTo>
                    <a:cubicBezTo>
                      <a:pt x="686" y="1344"/>
                      <a:pt x="686" y="1344"/>
                      <a:pt x="686" y="1344"/>
                    </a:cubicBezTo>
                    <a:cubicBezTo>
                      <a:pt x="694" y="1344"/>
                      <a:pt x="701" y="1337"/>
                      <a:pt x="702" y="1329"/>
                    </a:cubicBezTo>
                    <a:cubicBezTo>
                      <a:pt x="712" y="1252"/>
                      <a:pt x="712" y="1252"/>
                      <a:pt x="712" y="1252"/>
                    </a:cubicBezTo>
                    <a:cubicBezTo>
                      <a:pt x="743" y="1249"/>
                      <a:pt x="774" y="1243"/>
                      <a:pt x="805" y="1235"/>
                    </a:cubicBezTo>
                    <a:cubicBezTo>
                      <a:pt x="841" y="1305"/>
                      <a:pt x="841" y="1305"/>
                      <a:pt x="841" y="1305"/>
                    </a:cubicBezTo>
                    <a:cubicBezTo>
                      <a:pt x="845" y="1312"/>
                      <a:pt x="854" y="1316"/>
                      <a:pt x="862" y="1313"/>
                    </a:cubicBezTo>
                    <a:cubicBezTo>
                      <a:pt x="911" y="1295"/>
                      <a:pt x="911" y="1295"/>
                      <a:pt x="911" y="1295"/>
                    </a:cubicBezTo>
                    <a:cubicBezTo>
                      <a:pt x="919" y="1292"/>
                      <a:pt x="924" y="1283"/>
                      <a:pt x="922" y="1276"/>
                    </a:cubicBezTo>
                    <a:cubicBezTo>
                      <a:pt x="922" y="1274"/>
                      <a:pt x="922" y="1274"/>
                      <a:pt x="922" y="1274"/>
                    </a:cubicBezTo>
                    <a:cubicBezTo>
                      <a:pt x="922" y="1272"/>
                      <a:pt x="923" y="1269"/>
                      <a:pt x="922" y="1267"/>
                    </a:cubicBezTo>
                    <a:cubicBezTo>
                      <a:pt x="922" y="1266"/>
                      <a:pt x="922" y="1266"/>
                      <a:pt x="922" y="1266"/>
                    </a:cubicBezTo>
                    <a:cubicBezTo>
                      <a:pt x="922" y="1264"/>
                      <a:pt x="922" y="1262"/>
                      <a:pt x="922" y="1259"/>
                    </a:cubicBezTo>
                    <a:cubicBezTo>
                      <a:pt x="908" y="1197"/>
                      <a:pt x="908" y="1197"/>
                      <a:pt x="908" y="1197"/>
                    </a:cubicBezTo>
                    <a:cubicBezTo>
                      <a:pt x="921" y="1191"/>
                      <a:pt x="934" y="1184"/>
                      <a:pt x="946" y="1177"/>
                    </a:cubicBezTo>
                    <a:cubicBezTo>
                      <a:pt x="960" y="1169"/>
                      <a:pt x="973" y="1161"/>
                      <a:pt x="986" y="1152"/>
                    </a:cubicBezTo>
                    <a:cubicBezTo>
                      <a:pt x="1044" y="1205"/>
                      <a:pt x="1044" y="1205"/>
                      <a:pt x="1044" y="1205"/>
                    </a:cubicBezTo>
                    <a:cubicBezTo>
                      <a:pt x="1050" y="1211"/>
                      <a:pt x="1060" y="1211"/>
                      <a:pt x="1066" y="1206"/>
                    </a:cubicBezTo>
                    <a:cubicBezTo>
                      <a:pt x="1106" y="1172"/>
                      <a:pt x="1106" y="1172"/>
                      <a:pt x="1106" y="1172"/>
                    </a:cubicBezTo>
                    <a:cubicBezTo>
                      <a:pt x="1111" y="1168"/>
                      <a:pt x="1113" y="1161"/>
                      <a:pt x="1112" y="1154"/>
                    </a:cubicBezTo>
                    <a:cubicBezTo>
                      <a:pt x="1112" y="1152"/>
                      <a:pt x="1112" y="1149"/>
                      <a:pt x="1112" y="1146"/>
                    </a:cubicBezTo>
                    <a:cubicBezTo>
                      <a:pt x="1113" y="1142"/>
                      <a:pt x="1112" y="1137"/>
                      <a:pt x="1110" y="1134"/>
                    </a:cubicBezTo>
                    <a:cubicBezTo>
                      <a:pt x="1073" y="1078"/>
                      <a:pt x="1073" y="1078"/>
                      <a:pt x="1073" y="1078"/>
                    </a:cubicBezTo>
                    <a:cubicBezTo>
                      <a:pt x="1093" y="1057"/>
                      <a:pt x="1111" y="1035"/>
                      <a:pt x="1128" y="1012"/>
                    </a:cubicBezTo>
                    <a:cubicBezTo>
                      <a:pt x="1200" y="1042"/>
                      <a:pt x="1200" y="1042"/>
                      <a:pt x="1200" y="1042"/>
                    </a:cubicBezTo>
                    <a:cubicBezTo>
                      <a:pt x="1208" y="1045"/>
                      <a:pt x="1217" y="1042"/>
                      <a:pt x="1221" y="1035"/>
                    </a:cubicBezTo>
                    <a:cubicBezTo>
                      <a:pt x="1248" y="989"/>
                      <a:pt x="1248" y="989"/>
                      <a:pt x="1248" y="989"/>
                    </a:cubicBezTo>
                    <a:cubicBezTo>
                      <a:pt x="1250" y="985"/>
                      <a:pt x="1250" y="981"/>
                      <a:pt x="1249" y="977"/>
                    </a:cubicBezTo>
                    <a:cubicBezTo>
                      <a:pt x="1250" y="974"/>
                      <a:pt x="1250" y="971"/>
                      <a:pt x="1249" y="969"/>
                    </a:cubicBezTo>
                    <a:cubicBezTo>
                      <a:pt x="1251" y="962"/>
                      <a:pt x="1248" y="955"/>
                      <a:pt x="1243" y="951"/>
                    </a:cubicBezTo>
                    <a:cubicBezTo>
                      <a:pt x="1186" y="908"/>
                      <a:pt x="1186" y="908"/>
                      <a:pt x="1186" y="908"/>
                    </a:cubicBezTo>
                    <a:cubicBezTo>
                      <a:pt x="1197" y="883"/>
                      <a:pt x="1206" y="858"/>
                      <a:pt x="1213" y="831"/>
                    </a:cubicBezTo>
                    <a:cubicBezTo>
                      <a:pt x="1291" y="835"/>
                      <a:pt x="1291" y="835"/>
                      <a:pt x="1291" y="835"/>
                    </a:cubicBezTo>
                    <a:cubicBezTo>
                      <a:pt x="1299" y="836"/>
                      <a:pt x="1307" y="830"/>
                      <a:pt x="1309" y="822"/>
                    </a:cubicBezTo>
                    <a:cubicBezTo>
                      <a:pt x="1318" y="769"/>
                      <a:pt x="1318" y="769"/>
                      <a:pt x="1318" y="769"/>
                    </a:cubicBezTo>
                    <a:cubicBezTo>
                      <a:pt x="1318" y="767"/>
                      <a:pt x="1318" y="765"/>
                      <a:pt x="1317" y="763"/>
                    </a:cubicBezTo>
                    <a:cubicBezTo>
                      <a:pt x="1318" y="761"/>
                      <a:pt x="1318" y="761"/>
                      <a:pt x="1318" y="761"/>
                    </a:cubicBezTo>
                    <a:cubicBezTo>
                      <a:pt x="1318" y="759"/>
                      <a:pt x="1318" y="756"/>
                      <a:pt x="1318" y="754"/>
                    </a:cubicBezTo>
                    <a:cubicBezTo>
                      <a:pt x="1318" y="753"/>
                      <a:pt x="1318" y="753"/>
                      <a:pt x="1318" y="753"/>
                    </a:cubicBezTo>
                    <a:cubicBezTo>
                      <a:pt x="1319" y="745"/>
                      <a:pt x="1314" y="737"/>
                      <a:pt x="1306" y="734"/>
                    </a:cubicBezTo>
                    <a:close/>
                    <a:moveTo>
                      <a:pt x="890" y="973"/>
                    </a:moveTo>
                    <a:cubicBezTo>
                      <a:pt x="798" y="814"/>
                      <a:pt x="798" y="814"/>
                      <a:pt x="798" y="814"/>
                    </a:cubicBezTo>
                    <a:cubicBezTo>
                      <a:pt x="822" y="789"/>
                      <a:pt x="839" y="758"/>
                      <a:pt x="846" y="726"/>
                    </a:cubicBezTo>
                    <a:cubicBezTo>
                      <a:pt x="1034" y="726"/>
                      <a:pt x="1034" y="726"/>
                      <a:pt x="1034" y="726"/>
                    </a:cubicBezTo>
                    <a:cubicBezTo>
                      <a:pt x="1020" y="826"/>
                      <a:pt x="967" y="914"/>
                      <a:pt x="890" y="973"/>
                    </a:cubicBezTo>
                    <a:close/>
                    <a:moveTo>
                      <a:pt x="285" y="726"/>
                    </a:moveTo>
                    <a:cubicBezTo>
                      <a:pt x="472" y="726"/>
                      <a:pt x="472" y="726"/>
                      <a:pt x="472" y="726"/>
                    </a:cubicBezTo>
                    <a:cubicBezTo>
                      <a:pt x="477" y="743"/>
                      <a:pt x="483" y="760"/>
                      <a:pt x="493" y="777"/>
                    </a:cubicBezTo>
                    <a:cubicBezTo>
                      <a:pt x="501" y="790"/>
                      <a:pt x="510" y="803"/>
                      <a:pt x="521" y="814"/>
                    </a:cubicBezTo>
                    <a:cubicBezTo>
                      <a:pt x="429" y="973"/>
                      <a:pt x="429" y="973"/>
                      <a:pt x="429" y="973"/>
                    </a:cubicBezTo>
                    <a:cubicBezTo>
                      <a:pt x="352" y="914"/>
                      <a:pt x="299" y="826"/>
                      <a:pt x="285" y="726"/>
                    </a:cubicBezTo>
                    <a:close/>
                    <a:moveTo>
                      <a:pt x="429" y="372"/>
                    </a:moveTo>
                    <a:cubicBezTo>
                      <a:pt x="521" y="531"/>
                      <a:pt x="521" y="531"/>
                      <a:pt x="521" y="531"/>
                    </a:cubicBezTo>
                    <a:cubicBezTo>
                      <a:pt x="497" y="556"/>
                      <a:pt x="480" y="586"/>
                      <a:pt x="472" y="619"/>
                    </a:cubicBezTo>
                    <a:cubicBezTo>
                      <a:pt x="285" y="619"/>
                      <a:pt x="285" y="619"/>
                      <a:pt x="285" y="619"/>
                    </a:cubicBezTo>
                    <a:cubicBezTo>
                      <a:pt x="299" y="518"/>
                      <a:pt x="352" y="431"/>
                      <a:pt x="429" y="372"/>
                    </a:cubicBezTo>
                    <a:close/>
                    <a:moveTo>
                      <a:pt x="703" y="672"/>
                    </a:moveTo>
                    <a:cubicBezTo>
                      <a:pt x="703" y="696"/>
                      <a:pt x="683" y="716"/>
                      <a:pt x="659" y="716"/>
                    </a:cubicBezTo>
                    <a:cubicBezTo>
                      <a:pt x="635" y="716"/>
                      <a:pt x="616" y="696"/>
                      <a:pt x="616" y="672"/>
                    </a:cubicBezTo>
                    <a:cubicBezTo>
                      <a:pt x="616" y="648"/>
                      <a:pt x="635" y="629"/>
                      <a:pt x="659" y="629"/>
                    </a:cubicBezTo>
                    <a:cubicBezTo>
                      <a:pt x="683" y="629"/>
                      <a:pt x="703" y="648"/>
                      <a:pt x="703" y="672"/>
                    </a:cubicBezTo>
                    <a:close/>
                    <a:moveTo>
                      <a:pt x="597" y="680"/>
                    </a:moveTo>
                    <a:cubicBezTo>
                      <a:pt x="597" y="677"/>
                      <a:pt x="596" y="675"/>
                      <a:pt x="596" y="672"/>
                    </a:cubicBezTo>
                    <a:cubicBezTo>
                      <a:pt x="596" y="670"/>
                      <a:pt x="597" y="668"/>
                      <a:pt x="597" y="665"/>
                    </a:cubicBezTo>
                    <a:cubicBezTo>
                      <a:pt x="597" y="670"/>
                      <a:pt x="597" y="675"/>
                      <a:pt x="597" y="680"/>
                    </a:cubicBezTo>
                    <a:close/>
                    <a:moveTo>
                      <a:pt x="722" y="665"/>
                    </a:moveTo>
                    <a:cubicBezTo>
                      <a:pt x="722" y="667"/>
                      <a:pt x="723" y="670"/>
                      <a:pt x="723" y="672"/>
                    </a:cubicBezTo>
                    <a:cubicBezTo>
                      <a:pt x="723" y="674"/>
                      <a:pt x="722" y="677"/>
                      <a:pt x="722" y="679"/>
                    </a:cubicBezTo>
                    <a:cubicBezTo>
                      <a:pt x="722" y="674"/>
                      <a:pt x="722" y="670"/>
                      <a:pt x="722" y="665"/>
                    </a:cubicBezTo>
                    <a:close/>
                    <a:moveTo>
                      <a:pt x="714" y="480"/>
                    </a:moveTo>
                    <a:cubicBezTo>
                      <a:pt x="679" y="469"/>
                      <a:pt x="641" y="469"/>
                      <a:pt x="605" y="479"/>
                    </a:cubicBezTo>
                    <a:cubicBezTo>
                      <a:pt x="514" y="322"/>
                      <a:pt x="514" y="322"/>
                      <a:pt x="514" y="322"/>
                    </a:cubicBezTo>
                    <a:cubicBezTo>
                      <a:pt x="559" y="304"/>
                      <a:pt x="608" y="294"/>
                      <a:pt x="659" y="294"/>
                    </a:cubicBezTo>
                    <a:cubicBezTo>
                      <a:pt x="711" y="294"/>
                      <a:pt x="760" y="304"/>
                      <a:pt x="804" y="322"/>
                    </a:cubicBezTo>
                    <a:lnTo>
                      <a:pt x="714" y="480"/>
                    </a:lnTo>
                    <a:close/>
                    <a:moveTo>
                      <a:pt x="605" y="865"/>
                    </a:moveTo>
                    <a:cubicBezTo>
                      <a:pt x="640" y="875"/>
                      <a:pt x="678" y="876"/>
                      <a:pt x="714" y="865"/>
                    </a:cubicBezTo>
                    <a:cubicBezTo>
                      <a:pt x="804" y="1022"/>
                      <a:pt x="804" y="1022"/>
                      <a:pt x="804" y="1022"/>
                    </a:cubicBezTo>
                    <a:cubicBezTo>
                      <a:pt x="760" y="1041"/>
                      <a:pt x="711" y="1051"/>
                      <a:pt x="659" y="1051"/>
                    </a:cubicBezTo>
                    <a:cubicBezTo>
                      <a:pt x="608" y="1051"/>
                      <a:pt x="559" y="1041"/>
                      <a:pt x="514" y="1022"/>
                    </a:cubicBezTo>
                    <a:lnTo>
                      <a:pt x="605" y="865"/>
                    </a:lnTo>
                    <a:close/>
                    <a:moveTo>
                      <a:pt x="847" y="619"/>
                    </a:moveTo>
                    <a:cubicBezTo>
                      <a:pt x="842" y="601"/>
                      <a:pt x="836" y="584"/>
                      <a:pt x="826" y="568"/>
                    </a:cubicBezTo>
                    <a:cubicBezTo>
                      <a:pt x="818" y="554"/>
                      <a:pt x="809" y="542"/>
                      <a:pt x="798" y="531"/>
                    </a:cubicBezTo>
                    <a:cubicBezTo>
                      <a:pt x="890" y="372"/>
                      <a:pt x="890" y="372"/>
                      <a:pt x="890" y="372"/>
                    </a:cubicBezTo>
                    <a:cubicBezTo>
                      <a:pt x="967" y="431"/>
                      <a:pt x="1020" y="518"/>
                      <a:pt x="1034" y="619"/>
                    </a:cubicBezTo>
                    <a:lnTo>
                      <a:pt x="847" y="61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D4D4D">
                      <a:shade val="30000"/>
                      <a:satMod val="115000"/>
                    </a:srgbClr>
                  </a:gs>
                  <a:gs pos="50000">
                    <a:srgbClr val="4D4D4D">
                      <a:shade val="67500"/>
                      <a:satMod val="115000"/>
                    </a:srgbClr>
                  </a:gs>
                  <a:gs pos="100000">
                    <a:srgbClr val="4D4D4D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7" name="Freeform 7">
                <a:extLst>
                  <a:ext uri="{FF2B5EF4-FFF2-40B4-BE49-F238E27FC236}">
                    <a16:creationId xmlns:a16="http://schemas.microsoft.com/office/drawing/2014/main" id="{C1019DEF-1A9D-B073-11A7-3F7A16EF8B9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871794" y="308659"/>
                <a:ext cx="6015406" cy="6048205"/>
              </a:xfrm>
              <a:custGeom>
                <a:avLst/>
                <a:gdLst/>
                <a:ahLst/>
                <a:cxnLst>
                  <a:cxn ang="0">
                    <a:pos x="1232" y="616"/>
                  </a:cxn>
                  <a:cxn ang="0">
                    <a:pos x="1309" y="522"/>
                  </a:cxn>
                  <a:cxn ang="0">
                    <a:pos x="1181" y="424"/>
                  </a:cxn>
                  <a:cxn ang="0">
                    <a:pos x="1222" y="309"/>
                  </a:cxn>
                  <a:cxn ang="0">
                    <a:pos x="1068" y="260"/>
                  </a:cxn>
                  <a:cxn ang="0">
                    <a:pos x="1066" y="138"/>
                  </a:cxn>
                  <a:cxn ang="0">
                    <a:pos x="905" y="145"/>
                  </a:cxn>
                  <a:cxn ang="0">
                    <a:pos x="862" y="31"/>
                  </a:cxn>
                  <a:cxn ang="0">
                    <a:pos x="713" y="92"/>
                  </a:cxn>
                  <a:cxn ang="0">
                    <a:pos x="634" y="0"/>
                  </a:cxn>
                  <a:cxn ang="0">
                    <a:pos x="514" y="109"/>
                  </a:cxn>
                  <a:cxn ang="0">
                    <a:pos x="408" y="49"/>
                  </a:cxn>
                  <a:cxn ang="0">
                    <a:pos x="373" y="167"/>
                  </a:cxn>
                  <a:cxn ang="0">
                    <a:pos x="254" y="138"/>
                  </a:cxn>
                  <a:cxn ang="0">
                    <a:pos x="252" y="260"/>
                  </a:cxn>
                  <a:cxn ang="0">
                    <a:pos x="98" y="309"/>
                  </a:cxn>
                  <a:cxn ang="0">
                    <a:pos x="139" y="424"/>
                  </a:cxn>
                  <a:cxn ang="0">
                    <a:pos x="11" y="522"/>
                  </a:cxn>
                  <a:cxn ang="0">
                    <a:pos x="88" y="616"/>
                  </a:cxn>
                  <a:cxn ang="0">
                    <a:pos x="2" y="753"/>
                  </a:cxn>
                  <a:cxn ang="0">
                    <a:pos x="107" y="815"/>
                  </a:cxn>
                  <a:cxn ang="0">
                    <a:pos x="72" y="972"/>
                  </a:cxn>
                  <a:cxn ang="0">
                    <a:pos x="192" y="995"/>
                  </a:cxn>
                  <a:cxn ang="0">
                    <a:pos x="213" y="1155"/>
                  </a:cxn>
                  <a:cxn ang="0">
                    <a:pos x="333" y="1135"/>
                  </a:cxn>
                  <a:cxn ang="0">
                    <a:pos x="408" y="1278"/>
                  </a:cxn>
                  <a:cxn ang="0">
                    <a:pos x="514" y="1218"/>
                  </a:cxn>
                  <a:cxn ang="0">
                    <a:pos x="634" y="1327"/>
                  </a:cxn>
                  <a:cxn ang="0">
                    <a:pos x="713" y="1235"/>
                  </a:cxn>
                  <a:cxn ang="0">
                    <a:pos x="862" y="1296"/>
                  </a:cxn>
                  <a:cxn ang="0">
                    <a:pos x="905" y="1182"/>
                  </a:cxn>
                  <a:cxn ang="0">
                    <a:pos x="1044" y="1188"/>
                  </a:cxn>
                  <a:cxn ang="0">
                    <a:pos x="1110" y="1133"/>
                  </a:cxn>
                  <a:cxn ang="0">
                    <a:pos x="1201" y="1025"/>
                  </a:cxn>
                  <a:cxn ang="0">
                    <a:pos x="1244" y="951"/>
                  </a:cxn>
                  <a:cxn ang="0">
                    <a:pos x="1292" y="819"/>
                  </a:cxn>
                  <a:cxn ang="0">
                    <a:pos x="1307" y="734"/>
                  </a:cxn>
                  <a:cxn ang="0">
                    <a:pos x="606" y="479"/>
                  </a:cxn>
                  <a:cxn ang="0">
                    <a:pos x="692" y="719"/>
                  </a:cxn>
                  <a:cxn ang="0">
                    <a:pos x="716" y="631"/>
                  </a:cxn>
                  <a:cxn ang="0">
                    <a:pos x="527" y="524"/>
                  </a:cxn>
                  <a:cxn ang="0">
                    <a:pos x="400" y="304"/>
                  </a:cxn>
                  <a:cxn ang="0">
                    <a:pos x="219" y="709"/>
                  </a:cxn>
                  <a:cxn ang="0">
                    <a:pos x="527" y="803"/>
                  </a:cxn>
                  <a:cxn ang="0">
                    <a:pos x="606" y="848"/>
                  </a:cxn>
                  <a:cxn ang="0">
                    <a:pos x="479" y="1068"/>
                  </a:cxn>
                  <a:cxn ang="0">
                    <a:pos x="847" y="709"/>
                  </a:cxn>
                  <a:cxn ang="0">
                    <a:pos x="847" y="618"/>
                  </a:cxn>
                  <a:cxn ang="0">
                    <a:pos x="920" y="304"/>
                  </a:cxn>
                  <a:cxn ang="0">
                    <a:pos x="847" y="618"/>
                  </a:cxn>
                </a:cxnLst>
                <a:rect l="0" t="0" r="r" b="b"/>
                <a:pathLst>
                  <a:path w="1320" h="1327">
                    <a:moveTo>
                      <a:pt x="1307" y="734"/>
                    </a:moveTo>
                    <a:cubicBezTo>
                      <a:pt x="1232" y="711"/>
                      <a:pt x="1232" y="711"/>
                      <a:pt x="1232" y="711"/>
                    </a:cubicBezTo>
                    <a:cubicBezTo>
                      <a:pt x="1234" y="679"/>
                      <a:pt x="1234" y="648"/>
                      <a:pt x="1232" y="616"/>
                    </a:cubicBezTo>
                    <a:cubicBezTo>
                      <a:pt x="1307" y="593"/>
                      <a:pt x="1307" y="593"/>
                      <a:pt x="1307" y="593"/>
                    </a:cubicBezTo>
                    <a:cubicBezTo>
                      <a:pt x="1315" y="591"/>
                      <a:pt x="1320" y="582"/>
                      <a:pt x="1318" y="574"/>
                    </a:cubicBezTo>
                    <a:cubicBezTo>
                      <a:pt x="1309" y="522"/>
                      <a:pt x="1309" y="522"/>
                      <a:pt x="1309" y="522"/>
                    </a:cubicBezTo>
                    <a:cubicBezTo>
                      <a:pt x="1308" y="514"/>
                      <a:pt x="1300" y="508"/>
                      <a:pt x="1292" y="508"/>
                    </a:cubicBezTo>
                    <a:cubicBezTo>
                      <a:pt x="1213" y="512"/>
                      <a:pt x="1213" y="512"/>
                      <a:pt x="1213" y="512"/>
                    </a:cubicBezTo>
                    <a:cubicBezTo>
                      <a:pt x="1205" y="482"/>
                      <a:pt x="1194" y="453"/>
                      <a:pt x="1181" y="424"/>
                    </a:cubicBezTo>
                    <a:cubicBezTo>
                      <a:pt x="1244" y="376"/>
                      <a:pt x="1244" y="376"/>
                      <a:pt x="1244" y="376"/>
                    </a:cubicBezTo>
                    <a:cubicBezTo>
                      <a:pt x="1250" y="371"/>
                      <a:pt x="1252" y="362"/>
                      <a:pt x="1248" y="355"/>
                    </a:cubicBezTo>
                    <a:cubicBezTo>
                      <a:pt x="1222" y="309"/>
                      <a:pt x="1222" y="309"/>
                      <a:pt x="1222" y="309"/>
                    </a:cubicBezTo>
                    <a:cubicBezTo>
                      <a:pt x="1218" y="302"/>
                      <a:pt x="1208" y="299"/>
                      <a:pt x="1201" y="302"/>
                    </a:cubicBezTo>
                    <a:cubicBezTo>
                      <a:pt x="1128" y="332"/>
                      <a:pt x="1128" y="332"/>
                      <a:pt x="1128" y="332"/>
                    </a:cubicBezTo>
                    <a:cubicBezTo>
                      <a:pt x="1110" y="306"/>
                      <a:pt x="1090" y="282"/>
                      <a:pt x="1068" y="260"/>
                    </a:cubicBezTo>
                    <a:cubicBezTo>
                      <a:pt x="1110" y="194"/>
                      <a:pt x="1110" y="194"/>
                      <a:pt x="1110" y="194"/>
                    </a:cubicBezTo>
                    <a:cubicBezTo>
                      <a:pt x="1115" y="187"/>
                      <a:pt x="1113" y="177"/>
                      <a:pt x="1107" y="172"/>
                    </a:cubicBezTo>
                    <a:cubicBezTo>
                      <a:pt x="1066" y="138"/>
                      <a:pt x="1066" y="138"/>
                      <a:pt x="1066" y="138"/>
                    </a:cubicBezTo>
                    <a:cubicBezTo>
                      <a:pt x="1060" y="133"/>
                      <a:pt x="1050" y="133"/>
                      <a:pt x="1044" y="139"/>
                    </a:cubicBezTo>
                    <a:cubicBezTo>
                      <a:pt x="987" y="192"/>
                      <a:pt x="987" y="192"/>
                      <a:pt x="987" y="192"/>
                    </a:cubicBezTo>
                    <a:cubicBezTo>
                      <a:pt x="961" y="174"/>
                      <a:pt x="933" y="158"/>
                      <a:pt x="905" y="145"/>
                    </a:cubicBezTo>
                    <a:cubicBezTo>
                      <a:pt x="922" y="68"/>
                      <a:pt x="922" y="68"/>
                      <a:pt x="922" y="68"/>
                    </a:cubicBezTo>
                    <a:cubicBezTo>
                      <a:pt x="924" y="60"/>
                      <a:pt x="920" y="52"/>
                      <a:pt x="912" y="49"/>
                    </a:cubicBezTo>
                    <a:cubicBezTo>
                      <a:pt x="862" y="31"/>
                      <a:pt x="862" y="31"/>
                      <a:pt x="862" y="31"/>
                    </a:cubicBezTo>
                    <a:cubicBezTo>
                      <a:pt x="855" y="28"/>
                      <a:pt x="845" y="32"/>
                      <a:pt x="842" y="39"/>
                    </a:cubicBezTo>
                    <a:cubicBezTo>
                      <a:pt x="806" y="109"/>
                      <a:pt x="806" y="109"/>
                      <a:pt x="806" y="109"/>
                    </a:cubicBezTo>
                    <a:cubicBezTo>
                      <a:pt x="775" y="101"/>
                      <a:pt x="744" y="95"/>
                      <a:pt x="713" y="92"/>
                    </a:cubicBezTo>
                    <a:cubicBezTo>
                      <a:pt x="703" y="14"/>
                      <a:pt x="703" y="14"/>
                      <a:pt x="703" y="14"/>
                    </a:cubicBezTo>
                    <a:cubicBezTo>
                      <a:pt x="702" y="6"/>
                      <a:pt x="695" y="0"/>
                      <a:pt x="687" y="0"/>
                    </a:cubicBezTo>
                    <a:cubicBezTo>
                      <a:pt x="634" y="0"/>
                      <a:pt x="634" y="0"/>
                      <a:pt x="634" y="0"/>
                    </a:cubicBezTo>
                    <a:cubicBezTo>
                      <a:pt x="625" y="0"/>
                      <a:pt x="618" y="6"/>
                      <a:pt x="617" y="14"/>
                    </a:cubicBezTo>
                    <a:cubicBezTo>
                      <a:pt x="607" y="92"/>
                      <a:pt x="607" y="92"/>
                      <a:pt x="607" y="92"/>
                    </a:cubicBezTo>
                    <a:cubicBezTo>
                      <a:pt x="576" y="95"/>
                      <a:pt x="545" y="101"/>
                      <a:pt x="514" y="109"/>
                    </a:cubicBezTo>
                    <a:cubicBezTo>
                      <a:pt x="478" y="39"/>
                      <a:pt x="478" y="39"/>
                      <a:pt x="478" y="39"/>
                    </a:cubicBezTo>
                    <a:cubicBezTo>
                      <a:pt x="475" y="32"/>
                      <a:pt x="466" y="28"/>
                      <a:pt x="458" y="31"/>
                    </a:cubicBezTo>
                    <a:cubicBezTo>
                      <a:pt x="408" y="49"/>
                      <a:pt x="408" y="49"/>
                      <a:pt x="408" y="49"/>
                    </a:cubicBezTo>
                    <a:cubicBezTo>
                      <a:pt x="400" y="52"/>
                      <a:pt x="396" y="60"/>
                      <a:pt x="398" y="68"/>
                    </a:cubicBezTo>
                    <a:cubicBezTo>
                      <a:pt x="415" y="145"/>
                      <a:pt x="415" y="145"/>
                      <a:pt x="415" y="145"/>
                    </a:cubicBezTo>
                    <a:cubicBezTo>
                      <a:pt x="401" y="152"/>
                      <a:pt x="387" y="159"/>
                      <a:pt x="373" y="167"/>
                    </a:cubicBezTo>
                    <a:cubicBezTo>
                      <a:pt x="359" y="175"/>
                      <a:pt x="346" y="183"/>
                      <a:pt x="333" y="192"/>
                    </a:cubicBezTo>
                    <a:cubicBezTo>
                      <a:pt x="276" y="139"/>
                      <a:pt x="276" y="139"/>
                      <a:pt x="276" y="139"/>
                    </a:cubicBezTo>
                    <a:cubicBezTo>
                      <a:pt x="270" y="133"/>
                      <a:pt x="260" y="133"/>
                      <a:pt x="254" y="138"/>
                    </a:cubicBezTo>
                    <a:cubicBezTo>
                      <a:pt x="213" y="172"/>
                      <a:pt x="213" y="172"/>
                      <a:pt x="213" y="172"/>
                    </a:cubicBezTo>
                    <a:cubicBezTo>
                      <a:pt x="207" y="177"/>
                      <a:pt x="205" y="187"/>
                      <a:pt x="210" y="194"/>
                    </a:cubicBezTo>
                    <a:cubicBezTo>
                      <a:pt x="252" y="260"/>
                      <a:pt x="252" y="260"/>
                      <a:pt x="252" y="260"/>
                    </a:cubicBezTo>
                    <a:cubicBezTo>
                      <a:pt x="230" y="282"/>
                      <a:pt x="210" y="307"/>
                      <a:pt x="192" y="332"/>
                    </a:cubicBezTo>
                    <a:cubicBezTo>
                      <a:pt x="119" y="302"/>
                      <a:pt x="119" y="302"/>
                      <a:pt x="119" y="302"/>
                    </a:cubicBezTo>
                    <a:cubicBezTo>
                      <a:pt x="112" y="299"/>
                      <a:pt x="102" y="302"/>
                      <a:pt x="98" y="309"/>
                    </a:cubicBezTo>
                    <a:cubicBezTo>
                      <a:pt x="72" y="355"/>
                      <a:pt x="72" y="355"/>
                      <a:pt x="72" y="355"/>
                    </a:cubicBezTo>
                    <a:cubicBezTo>
                      <a:pt x="68" y="362"/>
                      <a:pt x="70" y="371"/>
                      <a:pt x="76" y="376"/>
                    </a:cubicBezTo>
                    <a:cubicBezTo>
                      <a:pt x="139" y="424"/>
                      <a:pt x="139" y="424"/>
                      <a:pt x="139" y="424"/>
                    </a:cubicBezTo>
                    <a:cubicBezTo>
                      <a:pt x="126" y="452"/>
                      <a:pt x="115" y="482"/>
                      <a:pt x="107" y="512"/>
                    </a:cubicBezTo>
                    <a:cubicBezTo>
                      <a:pt x="28" y="508"/>
                      <a:pt x="28" y="508"/>
                      <a:pt x="28" y="508"/>
                    </a:cubicBezTo>
                    <a:cubicBezTo>
                      <a:pt x="20" y="508"/>
                      <a:pt x="12" y="514"/>
                      <a:pt x="11" y="522"/>
                    </a:cubicBezTo>
                    <a:cubicBezTo>
                      <a:pt x="2" y="574"/>
                      <a:pt x="2" y="574"/>
                      <a:pt x="2" y="574"/>
                    </a:cubicBezTo>
                    <a:cubicBezTo>
                      <a:pt x="0" y="582"/>
                      <a:pt x="6" y="591"/>
                      <a:pt x="13" y="593"/>
                    </a:cubicBezTo>
                    <a:cubicBezTo>
                      <a:pt x="88" y="616"/>
                      <a:pt x="88" y="616"/>
                      <a:pt x="88" y="616"/>
                    </a:cubicBezTo>
                    <a:cubicBezTo>
                      <a:pt x="86" y="648"/>
                      <a:pt x="86" y="679"/>
                      <a:pt x="88" y="711"/>
                    </a:cubicBezTo>
                    <a:cubicBezTo>
                      <a:pt x="13" y="734"/>
                      <a:pt x="13" y="734"/>
                      <a:pt x="13" y="734"/>
                    </a:cubicBezTo>
                    <a:cubicBezTo>
                      <a:pt x="6" y="736"/>
                      <a:pt x="0" y="745"/>
                      <a:pt x="2" y="753"/>
                    </a:cubicBezTo>
                    <a:cubicBezTo>
                      <a:pt x="11" y="805"/>
                      <a:pt x="11" y="805"/>
                      <a:pt x="11" y="805"/>
                    </a:cubicBezTo>
                    <a:cubicBezTo>
                      <a:pt x="12" y="813"/>
                      <a:pt x="20" y="819"/>
                      <a:pt x="28" y="819"/>
                    </a:cubicBezTo>
                    <a:cubicBezTo>
                      <a:pt x="107" y="815"/>
                      <a:pt x="107" y="815"/>
                      <a:pt x="107" y="815"/>
                    </a:cubicBezTo>
                    <a:cubicBezTo>
                      <a:pt x="115" y="845"/>
                      <a:pt x="126" y="874"/>
                      <a:pt x="139" y="903"/>
                    </a:cubicBezTo>
                    <a:cubicBezTo>
                      <a:pt x="76" y="951"/>
                      <a:pt x="76" y="951"/>
                      <a:pt x="76" y="951"/>
                    </a:cubicBezTo>
                    <a:cubicBezTo>
                      <a:pt x="70" y="956"/>
                      <a:pt x="68" y="965"/>
                      <a:pt x="72" y="972"/>
                    </a:cubicBezTo>
                    <a:cubicBezTo>
                      <a:pt x="98" y="1018"/>
                      <a:pt x="98" y="1018"/>
                      <a:pt x="98" y="1018"/>
                    </a:cubicBezTo>
                    <a:cubicBezTo>
                      <a:pt x="102" y="1025"/>
                      <a:pt x="112" y="1028"/>
                      <a:pt x="119" y="1025"/>
                    </a:cubicBezTo>
                    <a:cubicBezTo>
                      <a:pt x="192" y="995"/>
                      <a:pt x="192" y="995"/>
                      <a:pt x="192" y="995"/>
                    </a:cubicBezTo>
                    <a:cubicBezTo>
                      <a:pt x="210" y="1021"/>
                      <a:pt x="230" y="1045"/>
                      <a:pt x="252" y="1067"/>
                    </a:cubicBezTo>
                    <a:cubicBezTo>
                      <a:pt x="210" y="1133"/>
                      <a:pt x="210" y="1133"/>
                      <a:pt x="210" y="1133"/>
                    </a:cubicBezTo>
                    <a:cubicBezTo>
                      <a:pt x="205" y="1140"/>
                      <a:pt x="207" y="1150"/>
                      <a:pt x="213" y="1155"/>
                    </a:cubicBezTo>
                    <a:cubicBezTo>
                      <a:pt x="254" y="1189"/>
                      <a:pt x="254" y="1189"/>
                      <a:pt x="254" y="1189"/>
                    </a:cubicBezTo>
                    <a:cubicBezTo>
                      <a:pt x="260" y="1194"/>
                      <a:pt x="270" y="1194"/>
                      <a:pt x="276" y="1188"/>
                    </a:cubicBezTo>
                    <a:cubicBezTo>
                      <a:pt x="333" y="1135"/>
                      <a:pt x="333" y="1135"/>
                      <a:pt x="333" y="1135"/>
                    </a:cubicBezTo>
                    <a:cubicBezTo>
                      <a:pt x="359" y="1153"/>
                      <a:pt x="387" y="1169"/>
                      <a:pt x="415" y="1182"/>
                    </a:cubicBezTo>
                    <a:cubicBezTo>
                      <a:pt x="398" y="1259"/>
                      <a:pt x="398" y="1259"/>
                      <a:pt x="398" y="1259"/>
                    </a:cubicBezTo>
                    <a:cubicBezTo>
                      <a:pt x="396" y="1267"/>
                      <a:pt x="400" y="1275"/>
                      <a:pt x="408" y="1278"/>
                    </a:cubicBezTo>
                    <a:cubicBezTo>
                      <a:pt x="458" y="1296"/>
                      <a:pt x="458" y="1296"/>
                      <a:pt x="458" y="1296"/>
                    </a:cubicBezTo>
                    <a:cubicBezTo>
                      <a:pt x="466" y="1299"/>
                      <a:pt x="475" y="1295"/>
                      <a:pt x="478" y="1288"/>
                    </a:cubicBezTo>
                    <a:cubicBezTo>
                      <a:pt x="514" y="1218"/>
                      <a:pt x="514" y="1218"/>
                      <a:pt x="514" y="1218"/>
                    </a:cubicBezTo>
                    <a:cubicBezTo>
                      <a:pt x="545" y="1226"/>
                      <a:pt x="576" y="1232"/>
                      <a:pt x="607" y="1235"/>
                    </a:cubicBezTo>
                    <a:cubicBezTo>
                      <a:pt x="617" y="1313"/>
                      <a:pt x="617" y="1313"/>
                      <a:pt x="617" y="1313"/>
                    </a:cubicBezTo>
                    <a:cubicBezTo>
                      <a:pt x="618" y="1321"/>
                      <a:pt x="625" y="1327"/>
                      <a:pt x="634" y="1327"/>
                    </a:cubicBezTo>
                    <a:cubicBezTo>
                      <a:pt x="687" y="1327"/>
                      <a:pt x="687" y="1327"/>
                      <a:pt x="687" y="1327"/>
                    </a:cubicBezTo>
                    <a:cubicBezTo>
                      <a:pt x="695" y="1327"/>
                      <a:pt x="702" y="1321"/>
                      <a:pt x="703" y="1313"/>
                    </a:cubicBezTo>
                    <a:cubicBezTo>
                      <a:pt x="713" y="1235"/>
                      <a:pt x="713" y="1235"/>
                      <a:pt x="713" y="1235"/>
                    </a:cubicBezTo>
                    <a:cubicBezTo>
                      <a:pt x="744" y="1232"/>
                      <a:pt x="775" y="1226"/>
                      <a:pt x="806" y="1218"/>
                    </a:cubicBezTo>
                    <a:cubicBezTo>
                      <a:pt x="842" y="1288"/>
                      <a:pt x="842" y="1288"/>
                      <a:pt x="842" y="1288"/>
                    </a:cubicBezTo>
                    <a:cubicBezTo>
                      <a:pt x="845" y="1295"/>
                      <a:pt x="855" y="1299"/>
                      <a:pt x="862" y="1296"/>
                    </a:cubicBezTo>
                    <a:cubicBezTo>
                      <a:pt x="912" y="1278"/>
                      <a:pt x="912" y="1278"/>
                      <a:pt x="912" y="1278"/>
                    </a:cubicBezTo>
                    <a:cubicBezTo>
                      <a:pt x="920" y="1275"/>
                      <a:pt x="924" y="1267"/>
                      <a:pt x="922" y="1259"/>
                    </a:cubicBezTo>
                    <a:cubicBezTo>
                      <a:pt x="905" y="1182"/>
                      <a:pt x="905" y="1182"/>
                      <a:pt x="905" y="1182"/>
                    </a:cubicBezTo>
                    <a:cubicBezTo>
                      <a:pt x="919" y="1176"/>
                      <a:pt x="933" y="1168"/>
                      <a:pt x="947" y="1160"/>
                    </a:cubicBezTo>
                    <a:cubicBezTo>
                      <a:pt x="961" y="1152"/>
                      <a:pt x="974" y="1144"/>
                      <a:pt x="987" y="1135"/>
                    </a:cubicBezTo>
                    <a:cubicBezTo>
                      <a:pt x="1044" y="1188"/>
                      <a:pt x="1044" y="1188"/>
                      <a:pt x="1044" y="1188"/>
                    </a:cubicBezTo>
                    <a:cubicBezTo>
                      <a:pt x="1050" y="1194"/>
                      <a:pt x="1060" y="1194"/>
                      <a:pt x="1066" y="1189"/>
                    </a:cubicBezTo>
                    <a:cubicBezTo>
                      <a:pt x="1107" y="1155"/>
                      <a:pt x="1107" y="1155"/>
                      <a:pt x="1107" y="1155"/>
                    </a:cubicBezTo>
                    <a:cubicBezTo>
                      <a:pt x="1113" y="1150"/>
                      <a:pt x="1115" y="1140"/>
                      <a:pt x="1110" y="1133"/>
                    </a:cubicBezTo>
                    <a:cubicBezTo>
                      <a:pt x="1068" y="1067"/>
                      <a:pt x="1068" y="1067"/>
                      <a:pt x="1068" y="1067"/>
                    </a:cubicBezTo>
                    <a:cubicBezTo>
                      <a:pt x="1090" y="1045"/>
                      <a:pt x="1110" y="1020"/>
                      <a:pt x="1128" y="995"/>
                    </a:cubicBezTo>
                    <a:cubicBezTo>
                      <a:pt x="1201" y="1025"/>
                      <a:pt x="1201" y="1025"/>
                      <a:pt x="1201" y="1025"/>
                    </a:cubicBezTo>
                    <a:cubicBezTo>
                      <a:pt x="1208" y="1028"/>
                      <a:pt x="1218" y="1025"/>
                      <a:pt x="1222" y="1018"/>
                    </a:cubicBezTo>
                    <a:cubicBezTo>
                      <a:pt x="1248" y="972"/>
                      <a:pt x="1248" y="972"/>
                      <a:pt x="1248" y="972"/>
                    </a:cubicBezTo>
                    <a:cubicBezTo>
                      <a:pt x="1252" y="965"/>
                      <a:pt x="1250" y="956"/>
                      <a:pt x="1244" y="951"/>
                    </a:cubicBezTo>
                    <a:cubicBezTo>
                      <a:pt x="1181" y="903"/>
                      <a:pt x="1181" y="903"/>
                      <a:pt x="1181" y="903"/>
                    </a:cubicBezTo>
                    <a:cubicBezTo>
                      <a:pt x="1194" y="875"/>
                      <a:pt x="1205" y="845"/>
                      <a:pt x="1213" y="815"/>
                    </a:cubicBezTo>
                    <a:cubicBezTo>
                      <a:pt x="1292" y="819"/>
                      <a:pt x="1292" y="819"/>
                      <a:pt x="1292" y="819"/>
                    </a:cubicBezTo>
                    <a:cubicBezTo>
                      <a:pt x="1300" y="819"/>
                      <a:pt x="1308" y="813"/>
                      <a:pt x="1309" y="805"/>
                    </a:cubicBezTo>
                    <a:cubicBezTo>
                      <a:pt x="1318" y="753"/>
                      <a:pt x="1318" y="753"/>
                      <a:pt x="1318" y="753"/>
                    </a:cubicBezTo>
                    <a:cubicBezTo>
                      <a:pt x="1320" y="745"/>
                      <a:pt x="1315" y="736"/>
                      <a:pt x="1307" y="734"/>
                    </a:cubicBezTo>
                    <a:close/>
                    <a:moveTo>
                      <a:pt x="841" y="259"/>
                    </a:moveTo>
                    <a:cubicBezTo>
                      <a:pt x="714" y="479"/>
                      <a:pt x="714" y="479"/>
                      <a:pt x="714" y="479"/>
                    </a:cubicBezTo>
                    <a:cubicBezTo>
                      <a:pt x="679" y="469"/>
                      <a:pt x="642" y="468"/>
                      <a:pt x="606" y="479"/>
                    </a:cubicBezTo>
                    <a:cubicBezTo>
                      <a:pt x="479" y="259"/>
                      <a:pt x="479" y="259"/>
                      <a:pt x="479" y="259"/>
                    </a:cubicBezTo>
                    <a:cubicBezTo>
                      <a:pt x="597" y="206"/>
                      <a:pt x="729" y="209"/>
                      <a:pt x="841" y="259"/>
                    </a:cubicBezTo>
                    <a:close/>
                    <a:moveTo>
                      <a:pt x="692" y="719"/>
                    </a:moveTo>
                    <a:cubicBezTo>
                      <a:pt x="661" y="737"/>
                      <a:pt x="622" y="726"/>
                      <a:pt x="604" y="696"/>
                    </a:cubicBezTo>
                    <a:cubicBezTo>
                      <a:pt x="587" y="665"/>
                      <a:pt x="597" y="626"/>
                      <a:pt x="628" y="608"/>
                    </a:cubicBezTo>
                    <a:cubicBezTo>
                      <a:pt x="659" y="590"/>
                      <a:pt x="698" y="601"/>
                      <a:pt x="716" y="631"/>
                    </a:cubicBezTo>
                    <a:cubicBezTo>
                      <a:pt x="733" y="662"/>
                      <a:pt x="723" y="701"/>
                      <a:pt x="692" y="719"/>
                    </a:cubicBezTo>
                    <a:close/>
                    <a:moveTo>
                      <a:pt x="400" y="304"/>
                    </a:moveTo>
                    <a:cubicBezTo>
                      <a:pt x="527" y="524"/>
                      <a:pt x="527" y="524"/>
                      <a:pt x="527" y="524"/>
                    </a:cubicBezTo>
                    <a:cubicBezTo>
                      <a:pt x="500" y="550"/>
                      <a:pt x="482" y="583"/>
                      <a:pt x="473" y="618"/>
                    </a:cubicBezTo>
                    <a:cubicBezTo>
                      <a:pt x="219" y="618"/>
                      <a:pt x="219" y="618"/>
                      <a:pt x="219" y="618"/>
                    </a:cubicBezTo>
                    <a:cubicBezTo>
                      <a:pt x="232" y="496"/>
                      <a:pt x="295" y="380"/>
                      <a:pt x="400" y="304"/>
                    </a:cubicBezTo>
                    <a:close/>
                    <a:moveTo>
                      <a:pt x="400" y="1023"/>
                    </a:moveTo>
                    <a:cubicBezTo>
                      <a:pt x="351" y="987"/>
                      <a:pt x="308" y="941"/>
                      <a:pt x="276" y="885"/>
                    </a:cubicBezTo>
                    <a:cubicBezTo>
                      <a:pt x="244" y="829"/>
                      <a:pt x="225" y="769"/>
                      <a:pt x="219" y="709"/>
                    </a:cubicBezTo>
                    <a:cubicBezTo>
                      <a:pt x="473" y="709"/>
                      <a:pt x="473" y="709"/>
                      <a:pt x="473" y="709"/>
                    </a:cubicBezTo>
                    <a:cubicBezTo>
                      <a:pt x="477" y="726"/>
                      <a:pt x="484" y="743"/>
                      <a:pt x="493" y="760"/>
                    </a:cubicBezTo>
                    <a:cubicBezTo>
                      <a:pt x="503" y="776"/>
                      <a:pt x="514" y="790"/>
                      <a:pt x="527" y="803"/>
                    </a:cubicBezTo>
                    <a:lnTo>
                      <a:pt x="400" y="1023"/>
                    </a:lnTo>
                    <a:close/>
                    <a:moveTo>
                      <a:pt x="479" y="1068"/>
                    </a:moveTo>
                    <a:cubicBezTo>
                      <a:pt x="606" y="848"/>
                      <a:pt x="606" y="848"/>
                      <a:pt x="606" y="848"/>
                    </a:cubicBezTo>
                    <a:cubicBezTo>
                      <a:pt x="641" y="858"/>
                      <a:pt x="678" y="859"/>
                      <a:pt x="714" y="848"/>
                    </a:cubicBezTo>
                    <a:cubicBezTo>
                      <a:pt x="841" y="1068"/>
                      <a:pt x="841" y="1068"/>
                      <a:pt x="841" y="1068"/>
                    </a:cubicBezTo>
                    <a:cubicBezTo>
                      <a:pt x="723" y="1121"/>
                      <a:pt x="591" y="1118"/>
                      <a:pt x="479" y="1068"/>
                    </a:cubicBezTo>
                    <a:close/>
                    <a:moveTo>
                      <a:pt x="920" y="1023"/>
                    </a:moveTo>
                    <a:cubicBezTo>
                      <a:pt x="793" y="803"/>
                      <a:pt x="793" y="803"/>
                      <a:pt x="793" y="803"/>
                    </a:cubicBezTo>
                    <a:cubicBezTo>
                      <a:pt x="820" y="777"/>
                      <a:pt x="838" y="744"/>
                      <a:pt x="847" y="709"/>
                    </a:cubicBezTo>
                    <a:cubicBezTo>
                      <a:pt x="1101" y="709"/>
                      <a:pt x="1101" y="709"/>
                      <a:pt x="1101" y="709"/>
                    </a:cubicBezTo>
                    <a:cubicBezTo>
                      <a:pt x="1088" y="831"/>
                      <a:pt x="1025" y="947"/>
                      <a:pt x="920" y="1023"/>
                    </a:cubicBezTo>
                    <a:close/>
                    <a:moveTo>
                      <a:pt x="847" y="618"/>
                    </a:moveTo>
                    <a:cubicBezTo>
                      <a:pt x="843" y="601"/>
                      <a:pt x="836" y="584"/>
                      <a:pt x="827" y="567"/>
                    </a:cubicBezTo>
                    <a:cubicBezTo>
                      <a:pt x="817" y="551"/>
                      <a:pt x="806" y="537"/>
                      <a:pt x="793" y="524"/>
                    </a:cubicBezTo>
                    <a:cubicBezTo>
                      <a:pt x="920" y="304"/>
                      <a:pt x="920" y="304"/>
                      <a:pt x="920" y="304"/>
                    </a:cubicBezTo>
                    <a:cubicBezTo>
                      <a:pt x="969" y="340"/>
                      <a:pt x="1012" y="386"/>
                      <a:pt x="1044" y="442"/>
                    </a:cubicBezTo>
                    <a:cubicBezTo>
                      <a:pt x="1076" y="498"/>
                      <a:pt x="1095" y="558"/>
                      <a:pt x="1101" y="618"/>
                    </a:cubicBezTo>
                    <a:lnTo>
                      <a:pt x="847" y="6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65000"/>
                      <a:shade val="30000"/>
                      <a:satMod val="115000"/>
                    </a:schemeClr>
                  </a:gs>
                  <a:gs pos="60000">
                    <a:schemeClr val="bg1">
                      <a:lumMod val="65000"/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42">
              <a:extLst>
                <a:ext uri="{FF2B5EF4-FFF2-40B4-BE49-F238E27FC236}">
                  <a16:creationId xmlns:a16="http://schemas.microsoft.com/office/drawing/2014/main" id="{BAA3F4F8-D1B2-DB21-2A97-6255E866472D}"/>
                </a:ext>
              </a:extLst>
            </p:cNvPr>
            <p:cNvGrpSpPr/>
            <p:nvPr/>
          </p:nvGrpSpPr>
          <p:grpSpPr>
            <a:xfrm>
              <a:off x="161016" y="2176244"/>
              <a:ext cx="2353584" cy="2319556"/>
              <a:chOff x="5135404" y="2352805"/>
              <a:chExt cx="2545428" cy="2508627"/>
            </a:xfrm>
            <a:effectLst/>
          </p:grpSpPr>
          <p:sp>
            <p:nvSpPr>
              <p:cNvPr id="9" name="Freeform 6">
                <a:extLst>
                  <a:ext uri="{FF2B5EF4-FFF2-40B4-BE49-F238E27FC236}">
                    <a16:creationId xmlns:a16="http://schemas.microsoft.com/office/drawing/2014/main" id="{C19A9588-D3D9-FFD9-4F0A-972D626AFB7F}"/>
                  </a:ext>
                </a:extLst>
              </p:cNvPr>
              <p:cNvSpPr>
                <a:spLocks/>
              </p:cNvSpPr>
              <p:nvPr/>
            </p:nvSpPr>
            <p:spPr bwMode="auto">
              <a:xfrm rot="3659474">
                <a:off x="5210023" y="2395222"/>
                <a:ext cx="2391438" cy="2482019"/>
              </a:xfrm>
              <a:custGeom>
                <a:avLst/>
                <a:gdLst/>
                <a:ahLst/>
                <a:cxnLst>
                  <a:cxn ang="0">
                    <a:pos x="1320" y="458"/>
                  </a:cxn>
                  <a:cxn ang="0">
                    <a:pos x="1190" y="231"/>
                  </a:cxn>
                  <a:cxn ang="0">
                    <a:pos x="791" y="458"/>
                  </a:cxn>
                  <a:cxn ang="0">
                    <a:pos x="791" y="0"/>
                  </a:cxn>
                  <a:cxn ang="0">
                    <a:pos x="529" y="0"/>
                  </a:cxn>
                  <a:cxn ang="0">
                    <a:pos x="529" y="458"/>
                  </a:cxn>
                  <a:cxn ang="0">
                    <a:pos x="129" y="231"/>
                  </a:cxn>
                  <a:cxn ang="0">
                    <a:pos x="0" y="458"/>
                  </a:cxn>
                  <a:cxn ang="0">
                    <a:pos x="396" y="685"/>
                  </a:cxn>
                  <a:cxn ang="0">
                    <a:pos x="0" y="909"/>
                  </a:cxn>
                  <a:cxn ang="0">
                    <a:pos x="129" y="1138"/>
                  </a:cxn>
                  <a:cxn ang="0">
                    <a:pos x="529" y="909"/>
                  </a:cxn>
                  <a:cxn ang="0">
                    <a:pos x="529" y="1370"/>
                  </a:cxn>
                  <a:cxn ang="0">
                    <a:pos x="791" y="1370"/>
                  </a:cxn>
                  <a:cxn ang="0">
                    <a:pos x="791" y="909"/>
                  </a:cxn>
                  <a:cxn ang="0">
                    <a:pos x="1190" y="1138"/>
                  </a:cxn>
                  <a:cxn ang="0">
                    <a:pos x="1320" y="909"/>
                  </a:cxn>
                  <a:cxn ang="0">
                    <a:pos x="923" y="685"/>
                  </a:cxn>
                  <a:cxn ang="0">
                    <a:pos x="1320" y="458"/>
                  </a:cxn>
                </a:cxnLst>
                <a:rect l="0" t="0" r="r" b="b"/>
                <a:pathLst>
                  <a:path w="1320" h="1370">
                    <a:moveTo>
                      <a:pt x="1320" y="458"/>
                    </a:moveTo>
                    <a:lnTo>
                      <a:pt x="1190" y="231"/>
                    </a:lnTo>
                    <a:lnTo>
                      <a:pt x="791" y="458"/>
                    </a:lnTo>
                    <a:lnTo>
                      <a:pt x="791" y="0"/>
                    </a:lnTo>
                    <a:lnTo>
                      <a:pt x="529" y="0"/>
                    </a:lnTo>
                    <a:lnTo>
                      <a:pt x="529" y="458"/>
                    </a:lnTo>
                    <a:lnTo>
                      <a:pt x="129" y="231"/>
                    </a:lnTo>
                    <a:lnTo>
                      <a:pt x="0" y="458"/>
                    </a:lnTo>
                    <a:lnTo>
                      <a:pt x="396" y="685"/>
                    </a:lnTo>
                    <a:lnTo>
                      <a:pt x="0" y="909"/>
                    </a:lnTo>
                    <a:lnTo>
                      <a:pt x="129" y="1138"/>
                    </a:lnTo>
                    <a:lnTo>
                      <a:pt x="529" y="909"/>
                    </a:lnTo>
                    <a:lnTo>
                      <a:pt x="529" y="1370"/>
                    </a:lnTo>
                    <a:lnTo>
                      <a:pt x="791" y="1370"/>
                    </a:lnTo>
                    <a:lnTo>
                      <a:pt x="791" y="909"/>
                    </a:lnTo>
                    <a:lnTo>
                      <a:pt x="1190" y="1138"/>
                    </a:lnTo>
                    <a:lnTo>
                      <a:pt x="1320" y="909"/>
                    </a:lnTo>
                    <a:lnTo>
                      <a:pt x="923" y="685"/>
                    </a:lnTo>
                    <a:lnTo>
                      <a:pt x="1320" y="458"/>
                    </a:lnTo>
                    <a:close/>
                  </a:path>
                </a:pathLst>
              </a:custGeom>
              <a:solidFill>
                <a:srgbClr val="F5876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0" name="Freeform 7">
                <a:extLst>
                  <a:ext uri="{FF2B5EF4-FFF2-40B4-BE49-F238E27FC236}">
                    <a16:creationId xmlns:a16="http://schemas.microsoft.com/office/drawing/2014/main" id="{7A44F0E9-BF92-271B-3708-CB59EA50B5EE}"/>
                  </a:ext>
                </a:extLst>
              </p:cNvPr>
              <p:cNvSpPr>
                <a:spLocks/>
              </p:cNvSpPr>
              <p:nvPr/>
            </p:nvSpPr>
            <p:spPr bwMode="auto">
              <a:xfrm rot="3659474">
                <a:off x="5210023" y="2395222"/>
                <a:ext cx="2391438" cy="2482019"/>
              </a:xfrm>
              <a:custGeom>
                <a:avLst/>
                <a:gdLst/>
                <a:ahLst/>
                <a:cxnLst>
                  <a:cxn ang="0">
                    <a:pos x="1320" y="458"/>
                  </a:cxn>
                  <a:cxn ang="0">
                    <a:pos x="1190" y="231"/>
                  </a:cxn>
                  <a:cxn ang="0">
                    <a:pos x="791" y="458"/>
                  </a:cxn>
                  <a:cxn ang="0">
                    <a:pos x="791" y="0"/>
                  </a:cxn>
                  <a:cxn ang="0">
                    <a:pos x="529" y="0"/>
                  </a:cxn>
                  <a:cxn ang="0">
                    <a:pos x="529" y="458"/>
                  </a:cxn>
                  <a:cxn ang="0">
                    <a:pos x="129" y="231"/>
                  </a:cxn>
                  <a:cxn ang="0">
                    <a:pos x="0" y="458"/>
                  </a:cxn>
                  <a:cxn ang="0">
                    <a:pos x="396" y="685"/>
                  </a:cxn>
                  <a:cxn ang="0">
                    <a:pos x="0" y="909"/>
                  </a:cxn>
                  <a:cxn ang="0">
                    <a:pos x="129" y="1138"/>
                  </a:cxn>
                  <a:cxn ang="0">
                    <a:pos x="529" y="909"/>
                  </a:cxn>
                  <a:cxn ang="0">
                    <a:pos x="529" y="1370"/>
                  </a:cxn>
                  <a:cxn ang="0">
                    <a:pos x="791" y="1370"/>
                  </a:cxn>
                  <a:cxn ang="0">
                    <a:pos x="791" y="909"/>
                  </a:cxn>
                  <a:cxn ang="0">
                    <a:pos x="1190" y="1138"/>
                  </a:cxn>
                  <a:cxn ang="0">
                    <a:pos x="1320" y="909"/>
                  </a:cxn>
                  <a:cxn ang="0">
                    <a:pos x="923" y="685"/>
                  </a:cxn>
                  <a:cxn ang="0">
                    <a:pos x="1320" y="458"/>
                  </a:cxn>
                </a:cxnLst>
                <a:rect l="0" t="0" r="r" b="b"/>
                <a:pathLst>
                  <a:path w="1320" h="1370">
                    <a:moveTo>
                      <a:pt x="1320" y="458"/>
                    </a:moveTo>
                    <a:lnTo>
                      <a:pt x="1190" y="231"/>
                    </a:lnTo>
                    <a:lnTo>
                      <a:pt x="791" y="458"/>
                    </a:lnTo>
                    <a:lnTo>
                      <a:pt x="791" y="0"/>
                    </a:lnTo>
                    <a:lnTo>
                      <a:pt x="529" y="0"/>
                    </a:lnTo>
                    <a:lnTo>
                      <a:pt x="529" y="458"/>
                    </a:lnTo>
                    <a:lnTo>
                      <a:pt x="129" y="231"/>
                    </a:lnTo>
                    <a:lnTo>
                      <a:pt x="0" y="458"/>
                    </a:lnTo>
                    <a:lnTo>
                      <a:pt x="396" y="685"/>
                    </a:lnTo>
                    <a:lnTo>
                      <a:pt x="0" y="909"/>
                    </a:lnTo>
                    <a:lnTo>
                      <a:pt x="129" y="1138"/>
                    </a:lnTo>
                    <a:lnTo>
                      <a:pt x="529" y="909"/>
                    </a:lnTo>
                    <a:lnTo>
                      <a:pt x="529" y="1370"/>
                    </a:lnTo>
                    <a:lnTo>
                      <a:pt x="791" y="1370"/>
                    </a:lnTo>
                    <a:lnTo>
                      <a:pt x="791" y="909"/>
                    </a:lnTo>
                    <a:lnTo>
                      <a:pt x="1190" y="1138"/>
                    </a:lnTo>
                    <a:lnTo>
                      <a:pt x="1320" y="909"/>
                    </a:lnTo>
                    <a:lnTo>
                      <a:pt x="923" y="685"/>
                    </a:lnTo>
                    <a:lnTo>
                      <a:pt x="1320" y="458"/>
                    </a:lnTo>
                    <a:close/>
                  </a:path>
                </a:pathLst>
              </a:custGeom>
              <a:solidFill>
                <a:srgbClr val="F58763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1" name="Freeform 8">
                <a:extLst>
                  <a:ext uri="{FF2B5EF4-FFF2-40B4-BE49-F238E27FC236}">
                    <a16:creationId xmlns:a16="http://schemas.microsoft.com/office/drawing/2014/main" id="{DB3248F8-E15F-5EC5-C52A-ABB1924BFDD2}"/>
                  </a:ext>
                </a:extLst>
              </p:cNvPr>
              <p:cNvSpPr>
                <a:spLocks/>
              </p:cNvSpPr>
              <p:nvPr/>
            </p:nvSpPr>
            <p:spPr bwMode="auto">
              <a:xfrm rot="3659474">
                <a:off x="5181600" y="2362200"/>
                <a:ext cx="2453036" cy="2545428"/>
              </a:xfrm>
              <a:custGeom>
                <a:avLst/>
                <a:gdLst/>
                <a:ahLst/>
                <a:cxnLst>
                  <a:cxn ang="0">
                    <a:pos x="507" y="298"/>
                  </a:cxn>
                  <a:cxn ang="0">
                    <a:pos x="500" y="242"/>
                  </a:cxn>
                  <a:cxn ang="0">
                    <a:pos x="573" y="200"/>
                  </a:cxn>
                  <a:cxn ang="0">
                    <a:pos x="517" y="101"/>
                  </a:cxn>
                  <a:cxn ang="0">
                    <a:pos x="443" y="143"/>
                  </a:cxn>
                  <a:cxn ang="0">
                    <a:pos x="343" y="85"/>
                  </a:cxn>
                  <a:cxn ang="0">
                    <a:pos x="343" y="0"/>
                  </a:cxn>
                  <a:cxn ang="0">
                    <a:pos x="230" y="0"/>
                  </a:cxn>
                  <a:cxn ang="0">
                    <a:pos x="230" y="85"/>
                  </a:cxn>
                  <a:cxn ang="0">
                    <a:pos x="130" y="143"/>
                  </a:cxn>
                  <a:cxn ang="0">
                    <a:pos x="56" y="101"/>
                  </a:cxn>
                  <a:cxn ang="0">
                    <a:pos x="0" y="200"/>
                  </a:cxn>
                  <a:cxn ang="0">
                    <a:pos x="73" y="242"/>
                  </a:cxn>
                  <a:cxn ang="0">
                    <a:pos x="66" y="298"/>
                  </a:cxn>
                  <a:cxn ang="0">
                    <a:pos x="73" y="354"/>
                  </a:cxn>
                  <a:cxn ang="0">
                    <a:pos x="0" y="396"/>
                  </a:cxn>
                  <a:cxn ang="0">
                    <a:pos x="56" y="495"/>
                  </a:cxn>
                  <a:cxn ang="0">
                    <a:pos x="130" y="453"/>
                  </a:cxn>
                  <a:cxn ang="0">
                    <a:pos x="230" y="511"/>
                  </a:cxn>
                  <a:cxn ang="0">
                    <a:pos x="230" y="595"/>
                  </a:cxn>
                  <a:cxn ang="0">
                    <a:pos x="343" y="595"/>
                  </a:cxn>
                  <a:cxn ang="0">
                    <a:pos x="343" y="511"/>
                  </a:cxn>
                  <a:cxn ang="0">
                    <a:pos x="443" y="453"/>
                  </a:cxn>
                  <a:cxn ang="0">
                    <a:pos x="517" y="495"/>
                  </a:cxn>
                  <a:cxn ang="0">
                    <a:pos x="573" y="396"/>
                  </a:cxn>
                  <a:cxn ang="0">
                    <a:pos x="500" y="354"/>
                  </a:cxn>
                  <a:cxn ang="0">
                    <a:pos x="507" y="298"/>
                  </a:cxn>
                </a:cxnLst>
                <a:rect l="0" t="0" r="r" b="b"/>
                <a:pathLst>
                  <a:path w="573" h="595">
                    <a:moveTo>
                      <a:pt x="507" y="298"/>
                    </a:moveTo>
                    <a:cubicBezTo>
                      <a:pt x="507" y="278"/>
                      <a:pt x="504" y="260"/>
                      <a:pt x="500" y="242"/>
                    </a:cubicBezTo>
                    <a:cubicBezTo>
                      <a:pt x="573" y="200"/>
                      <a:pt x="573" y="200"/>
                      <a:pt x="573" y="200"/>
                    </a:cubicBezTo>
                    <a:cubicBezTo>
                      <a:pt x="517" y="101"/>
                      <a:pt x="517" y="101"/>
                      <a:pt x="517" y="101"/>
                    </a:cubicBezTo>
                    <a:cubicBezTo>
                      <a:pt x="443" y="143"/>
                      <a:pt x="443" y="143"/>
                      <a:pt x="443" y="143"/>
                    </a:cubicBezTo>
                    <a:cubicBezTo>
                      <a:pt x="416" y="115"/>
                      <a:pt x="382" y="95"/>
                      <a:pt x="343" y="85"/>
                    </a:cubicBezTo>
                    <a:cubicBezTo>
                      <a:pt x="343" y="0"/>
                      <a:pt x="343" y="0"/>
                      <a:pt x="343" y="0"/>
                    </a:cubicBezTo>
                    <a:cubicBezTo>
                      <a:pt x="230" y="0"/>
                      <a:pt x="230" y="0"/>
                      <a:pt x="230" y="0"/>
                    </a:cubicBezTo>
                    <a:cubicBezTo>
                      <a:pt x="230" y="85"/>
                      <a:pt x="230" y="85"/>
                      <a:pt x="230" y="85"/>
                    </a:cubicBezTo>
                    <a:cubicBezTo>
                      <a:pt x="191" y="95"/>
                      <a:pt x="157" y="115"/>
                      <a:pt x="130" y="143"/>
                    </a:cubicBezTo>
                    <a:cubicBezTo>
                      <a:pt x="56" y="101"/>
                      <a:pt x="56" y="101"/>
                      <a:pt x="56" y="101"/>
                    </a:cubicBezTo>
                    <a:cubicBezTo>
                      <a:pt x="0" y="200"/>
                      <a:pt x="0" y="200"/>
                      <a:pt x="0" y="200"/>
                    </a:cubicBezTo>
                    <a:cubicBezTo>
                      <a:pt x="73" y="242"/>
                      <a:pt x="73" y="242"/>
                      <a:pt x="73" y="242"/>
                    </a:cubicBezTo>
                    <a:cubicBezTo>
                      <a:pt x="68" y="260"/>
                      <a:pt x="66" y="278"/>
                      <a:pt x="66" y="298"/>
                    </a:cubicBezTo>
                    <a:cubicBezTo>
                      <a:pt x="66" y="317"/>
                      <a:pt x="68" y="336"/>
                      <a:pt x="73" y="354"/>
                    </a:cubicBezTo>
                    <a:cubicBezTo>
                      <a:pt x="0" y="396"/>
                      <a:pt x="0" y="396"/>
                      <a:pt x="0" y="396"/>
                    </a:cubicBezTo>
                    <a:cubicBezTo>
                      <a:pt x="56" y="495"/>
                      <a:pt x="56" y="495"/>
                      <a:pt x="56" y="495"/>
                    </a:cubicBezTo>
                    <a:cubicBezTo>
                      <a:pt x="130" y="453"/>
                      <a:pt x="130" y="453"/>
                      <a:pt x="130" y="453"/>
                    </a:cubicBezTo>
                    <a:cubicBezTo>
                      <a:pt x="157" y="481"/>
                      <a:pt x="191" y="501"/>
                      <a:pt x="230" y="511"/>
                    </a:cubicBezTo>
                    <a:cubicBezTo>
                      <a:pt x="230" y="595"/>
                      <a:pt x="230" y="595"/>
                      <a:pt x="230" y="595"/>
                    </a:cubicBezTo>
                    <a:cubicBezTo>
                      <a:pt x="343" y="595"/>
                      <a:pt x="343" y="595"/>
                      <a:pt x="343" y="595"/>
                    </a:cubicBezTo>
                    <a:cubicBezTo>
                      <a:pt x="343" y="511"/>
                      <a:pt x="343" y="511"/>
                      <a:pt x="343" y="511"/>
                    </a:cubicBezTo>
                    <a:cubicBezTo>
                      <a:pt x="382" y="501"/>
                      <a:pt x="416" y="481"/>
                      <a:pt x="443" y="453"/>
                    </a:cubicBezTo>
                    <a:cubicBezTo>
                      <a:pt x="517" y="495"/>
                      <a:pt x="517" y="495"/>
                      <a:pt x="517" y="495"/>
                    </a:cubicBezTo>
                    <a:cubicBezTo>
                      <a:pt x="573" y="396"/>
                      <a:pt x="573" y="396"/>
                      <a:pt x="573" y="396"/>
                    </a:cubicBezTo>
                    <a:cubicBezTo>
                      <a:pt x="500" y="354"/>
                      <a:pt x="500" y="354"/>
                      <a:pt x="500" y="354"/>
                    </a:cubicBezTo>
                    <a:cubicBezTo>
                      <a:pt x="504" y="336"/>
                      <a:pt x="507" y="317"/>
                      <a:pt x="507" y="298"/>
                    </a:cubicBezTo>
                    <a:close/>
                  </a:path>
                </a:pathLst>
              </a:custGeom>
              <a:solidFill>
                <a:srgbClr val="3A3A3A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2" name="Freeform 9">
                <a:extLst>
                  <a:ext uri="{FF2B5EF4-FFF2-40B4-BE49-F238E27FC236}">
                    <a16:creationId xmlns:a16="http://schemas.microsoft.com/office/drawing/2014/main" id="{E978DC08-6919-CFCC-639C-F883B846D7E1}"/>
                  </a:ext>
                </a:extLst>
              </p:cNvPr>
              <p:cNvSpPr>
                <a:spLocks/>
              </p:cNvSpPr>
              <p:nvPr/>
            </p:nvSpPr>
            <p:spPr bwMode="auto">
              <a:xfrm rot="3659474">
                <a:off x="5210023" y="2395222"/>
                <a:ext cx="2391438" cy="2482019"/>
              </a:xfrm>
              <a:custGeom>
                <a:avLst/>
                <a:gdLst/>
                <a:ahLst/>
                <a:cxnLst>
                  <a:cxn ang="0">
                    <a:pos x="495" y="290"/>
                  </a:cxn>
                  <a:cxn ang="0">
                    <a:pos x="487" y="235"/>
                  </a:cxn>
                  <a:cxn ang="0">
                    <a:pos x="559" y="194"/>
                  </a:cxn>
                  <a:cxn ang="0">
                    <a:pos x="504" y="98"/>
                  </a:cxn>
                  <a:cxn ang="0">
                    <a:pos x="432" y="139"/>
                  </a:cxn>
                  <a:cxn ang="0">
                    <a:pos x="335" y="82"/>
                  </a:cxn>
                  <a:cxn ang="0">
                    <a:pos x="335" y="0"/>
                  </a:cxn>
                  <a:cxn ang="0">
                    <a:pos x="224" y="0"/>
                  </a:cxn>
                  <a:cxn ang="0">
                    <a:pos x="224" y="82"/>
                  </a:cxn>
                  <a:cxn ang="0">
                    <a:pos x="127" y="139"/>
                  </a:cxn>
                  <a:cxn ang="0">
                    <a:pos x="55" y="98"/>
                  </a:cxn>
                  <a:cxn ang="0">
                    <a:pos x="0" y="194"/>
                  </a:cxn>
                  <a:cxn ang="0">
                    <a:pos x="72" y="235"/>
                  </a:cxn>
                  <a:cxn ang="0">
                    <a:pos x="64" y="290"/>
                  </a:cxn>
                  <a:cxn ang="0">
                    <a:pos x="72" y="345"/>
                  </a:cxn>
                  <a:cxn ang="0">
                    <a:pos x="0" y="385"/>
                  </a:cxn>
                  <a:cxn ang="0">
                    <a:pos x="55" y="482"/>
                  </a:cxn>
                  <a:cxn ang="0">
                    <a:pos x="127" y="441"/>
                  </a:cxn>
                  <a:cxn ang="0">
                    <a:pos x="224" y="498"/>
                  </a:cxn>
                  <a:cxn ang="0">
                    <a:pos x="224" y="580"/>
                  </a:cxn>
                  <a:cxn ang="0">
                    <a:pos x="335" y="580"/>
                  </a:cxn>
                  <a:cxn ang="0">
                    <a:pos x="335" y="498"/>
                  </a:cxn>
                  <a:cxn ang="0">
                    <a:pos x="432" y="441"/>
                  </a:cxn>
                  <a:cxn ang="0">
                    <a:pos x="504" y="482"/>
                  </a:cxn>
                  <a:cxn ang="0">
                    <a:pos x="559" y="385"/>
                  </a:cxn>
                  <a:cxn ang="0">
                    <a:pos x="487" y="345"/>
                  </a:cxn>
                  <a:cxn ang="0">
                    <a:pos x="495" y="290"/>
                  </a:cxn>
                </a:cxnLst>
                <a:rect l="0" t="0" r="r" b="b"/>
                <a:pathLst>
                  <a:path w="559" h="580">
                    <a:moveTo>
                      <a:pt x="495" y="290"/>
                    </a:moveTo>
                    <a:cubicBezTo>
                      <a:pt x="495" y="271"/>
                      <a:pt x="492" y="253"/>
                      <a:pt x="487" y="235"/>
                    </a:cubicBezTo>
                    <a:cubicBezTo>
                      <a:pt x="559" y="194"/>
                      <a:pt x="559" y="194"/>
                      <a:pt x="559" y="194"/>
                    </a:cubicBezTo>
                    <a:cubicBezTo>
                      <a:pt x="504" y="98"/>
                      <a:pt x="504" y="98"/>
                      <a:pt x="504" y="98"/>
                    </a:cubicBezTo>
                    <a:cubicBezTo>
                      <a:pt x="432" y="139"/>
                      <a:pt x="432" y="139"/>
                      <a:pt x="432" y="139"/>
                    </a:cubicBezTo>
                    <a:cubicBezTo>
                      <a:pt x="406" y="112"/>
                      <a:pt x="372" y="92"/>
                      <a:pt x="335" y="82"/>
                    </a:cubicBezTo>
                    <a:cubicBezTo>
                      <a:pt x="335" y="0"/>
                      <a:pt x="335" y="0"/>
                      <a:pt x="335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82"/>
                      <a:pt x="224" y="82"/>
                      <a:pt x="224" y="82"/>
                    </a:cubicBezTo>
                    <a:cubicBezTo>
                      <a:pt x="187" y="92"/>
                      <a:pt x="153" y="112"/>
                      <a:pt x="127" y="139"/>
                    </a:cubicBezTo>
                    <a:cubicBezTo>
                      <a:pt x="55" y="98"/>
                      <a:pt x="55" y="98"/>
                      <a:pt x="55" y="98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72" y="235"/>
                      <a:pt x="72" y="235"/>
                      <a:pt x="72" y="235"/>
                    </a:cubicBezTo>
                    <a:cubicBezTo>
                      <a:pt x="67" y="253"/>
                      <a:pt x="64" y="271"/>
                      <a:pt x="64" y="290"/>
                    </a:cubicBezTo>
                    <a:cubicBezTo>
                      <a:pt x="64" y="309"/>
                      <a:pt x="67" y="327"/>
                      <a:pt x="72" y="345"/>
                    </a:cubicBezTo>
                    <a:cubicBezTo>
                      <a:pt x="0" y="385"/>
                      <a:pt x="0" y="385"/>
                      <a:pt x="0" y="385"/>
                    </a:cubicBezTo>
                    <a:cubicBezTo>
                      <a:pt x="55" y="482"/>
                      <a:pt x="55" y="482"/>
                      <a:pt x="55" y="482"/>
                    </a:cubicBezTo>
                    <a:cubicBezTo>
                      <a:pt x="127" y="441"/>
                      <a:pt x="127" y="441"/>
                      <a:pt x="127" y="441"/>
                    </a:cubicBezTo>
                    <a:cubicBezTo>
                      <a:pt x="153" y="468"/>
                      <a:pt x="187" y="488"/>
                      <a:pt x="224" y="498"/>
                    </a:cubicBezTo>
                    <a:cubicBezTo>
                      <a:pt x="224" y="580"/>
                      <a:pt x="224" y="580"/>
                      <a:pt x="224" y="580"/>
                    </a:cubicBezTo>
                    <a:cubicBezTo>
                      <a:pt x="335" y="580"/>
                      <a:pt x="335" y="580"/>
                      <a:pt x="335" y="580"/>
                    </a:cubicBezTo>
                    <a:cubicBezTo>
                      <a:pt x="335" y="498"/>
                      <a:pt x="335" y="498"/>
                      <a:pt x="335" y="498"/>
                    </a:cubicBezTo>
                    <a:cubicBezTo>
                      <a:pt x="372" y="488"/>
                      <a:pt x="406" y="468"/>
                      <a:pt x="432" y="441"/>
                    </a:cubicBezTo>
                    <a:cubicBezTo>
                      <a:pt x="504" y="482"/>
                      <a:pt x="504" y="482"/>
                      <a:pt x="504" y="482"/>
                    </a:cubicBezTo>
                    <a:cubicBezTo>
                      <a:pt x="559" y="385"/>
                      <a:pt x="559" y="385"/>
                      <a:pt x="559" y="385"/>
                    </a:cubicBezTo>
                    <a:cubicBezTo>
                      <a:pt x="487" y="345"/>
                      <a:pt x="487" y="345"/>
                      <a:pt x="487" y="345"/>
                    </a:cubicBezTo>
                    <a:cubicBezTo>
                      <a:pt x="492" y="327"/>
                      <a:pt x="495" y="309"/>
                      <a:pt x="495" y="29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2">
                      <a:lumMod val="50000"/>
                    </a:schemeClr>
                  </a:gs>
                  <a:gs pos="50000">
                    <a:schemeClr val="accent1">
                      <a:lumMod val="50000"/>
                    </a:schemeClr>
                  </a:gs>
                  <a:gs pos="100000">
                    <a:schemeClr val="accent1"/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3" name="Oval 11">
                <a:extLst>
                  <a:ext uri="{FF2B5EF4-FFF2-40B4-BE49-F238E27FC236}">
                    <a16:creationId xmlns:a16="http://schemas.microsoft.com/office/drawing/2014/main" id="{520C1D24-8CF4-750A-BCB9-03FAA2C90C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3659474">
                <a:off x="5714934" y="2945651"/>
                <a:ext cx="1382323" cy="1378698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4" name="Oval 12">
                <a:extLst>
                  <a:ext uri="{FF2B5EF4-FFF2-40B4-BE49-F238E27FC236}">
                    <a16:creationId xmlns:a16="http://schemas.microsoft.com/office/drawing/2014/main" id="{10E34BD5-EE08-5D8D-4343-64AFA6240F8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3659474">
                <a:off x="5749355" y="2980073"/>
                <a:ext cx="1313479" cy="1309853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lumMod val="75000"/>
                    </a:schemeClr>
                  </a:gs>
                  <a:gs pos="50000">
                    <a:schemeClr val="accent2">
                      <a:lumMod val="20000"/>
                      <a:lumOff val="80000"/>
                    </a:schemeClr>
                  </a:gs>
                  <a:gs pos="100000">
                    <a:schemeClr val="bg1"/>
                  </a:gs>
                </a:gsLst>
                <a:lin ang="81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5" name="Oval 13">
                <a:extLst>
                  <a:ext uri="{FF2B5EF4-FFF2-40B4-BE49-F238E27FC236}">
                    <a16:creationId xmlns:a16="http://schemas.microsoft.com/office/drawing/2014/main" id="{0A03DDAB-B8C3-4C8D-C40A-00351BB131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3659474">
                <a:off x="6160144" y="3392120"/>
                <a:ext cx="492781" cy="4873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6" name="Freeform 10">
                <a:extLst>
                  <a:ext uri="{FF2B5EF4-FFF2-40B4-BE49-F238E27FC236}">
                    <a16:creationId xmlns:a16="http://schemas.microsoft.com/office/drawing/2014/main" id="{996E4F4D-CF7C-A1B0-8BDF-330612857959}"/>
                  </a:ext>
                </a:extLst>
              </p:cNvPr>
              <p:cNvSpPr>
                <a:spLocks/>
              </p:cNvSpPr>
              <p:nvPr/>
            </p:nvSpPr>
            <p:spPr bwMode="auto">
              <a:xfrm rot="3659474">
                <a:off x="5452134" y="2404439"/>
                <a:ext cx="2164975" cy="2061707"/>
              </a:xfrm>
              <a:custGeom>
                <a:avLst/>
                <a:gdLst/>
                <a:ahLst/>
                <a:cxnLst>
                  <a:cxn ang="0">
                    <a:pos x="310" y="306"/>
                  </a:cxn>
                  <a:cxn ang="0">
                    <a:pos x="432" y="139"/>
                  </a:cxn>
                  <a:cxn ang="0">
                    <a:pos x="335" y="82"/>
                  </a:cxn>
                  <a:cxn ang="0">
                    <a:pos x="335" y="0"/>
                  </a:cxn>
                  <a:cxn ang="0">
                    <a:pos x="224" y="0"/>
                  </a:cxn>
                  <a:cxn ang="0">
                    <a:pos x="224" y="82"/>
                  </a:cxn>
                  <a:cxn ang="0">
                    <a:pos x="127" y="139"/>
                  </a:cxn>
                  <a:cxn ang="0">
                    <a:pos x="55" y="98"/>
                  </a:cxn>
                  <a:cxn ang="0">
                    <a:pos x="0" y="194"/>
                  </a:cxn>
                  <a:cxn ang="0">
                    <a:pos x="72" y="235"/>
                  </a:cxn>
                  <a:cxn ang="0">
                    <a:pos x="64" y="290"/>
                  </a:cxn>
                  <a:cxn ang="0">
                    <a:pos x="72" y="345"/>
                  </a:cxn>
                  <a:cxn ang="0">
                    <a:pos x="0" y="385"/>
                  </a:cxn>
                  <a:cxn ang="0">
                    <a:pos x="55" y="482"/>
                  </a:cxn>
                  <a:cxn ang="0">
                    <a:pos x="127" y="441"/>
                  </a:cxn>
                  <a:cxn ang="0">
                    <a:pos x="310" y="306"/>
                  </a:cxn>
                </a:cxnLst>
                <a:rect l="0" t="0" r="r" b="b"/>
                <a:pathLst>
                  <a:path w="506" h="482">
                    <a:moveTo>
                      <a:pt x="310" y="306"/>
                    </a:moveTo>
                    <a:cubicBezTo>
                      <a:pt x="506" y="290"/>
                      <a:pt x="432" y="139"/>
                      <a:pt x="432" y="139"/>
                    </a:cubicBezTo>
                    <a:cubicBezTo>
                      <a:pt x="406" y="112"/>
                      <a:pt x="372" y="92"/>
                      <a:pt x="335" y="82"/>
                    </a:cubicBezTo>
                    <a:cubicBezTo>
                      <a:pt x="335" y="0"/>
                      <a:pt x="335" y="0"/>
                      <a:pt x="335" y="0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224" y="82"/>
                      <a:pt x="224" y="82"/>
                      <a:pt x="224" y="82"/>
                    </a:cubicBezTo>
                    <a:cubicBezTo>
                      <a:pt x="187" y="92"/>
                      <a:pt x="153" y="112"/>
                      <a:pt x="127" y="139"/>
                    </a:cubicBezTo>
                    <a:cubicBezTo>
                      <a:pt x="55" y="98"/>
                      <a:pt x="55" y="98"/>
                      <a:pt x="55" y="98"/>
                    </a:cubicBezTo>
                    <a:cubicBezTo>
                      <a:pt x="0" y="194"/>
                      <a:pt x="0" y="194"/>
                      <a:pt x="0" y="194"/>
                    </a:cubicBezTo>
                    <a:cubicBezTo>
                      <a:pt x="72" y="235"/>
                      <a:pt x="72" y="235"/>
                      <a:pt x="72" y="235"/>
                    </a:cubicBezTo>
                    <a:cubicBezTo>
                      <a:pt x="67" y="253"/>
                      <a:pt x="64" y="271"/>
                      <a:pt x="64" y="290"/>
                    </a:cubicBezTo>
                    <a:cubicBezTo>
                      <a:pt x="64" y="309"/>
                      <a:pt x="67" y="327"/>
                      <a:pt x="72" y="345"/>
                    </a:cubicBezTo>
                    <a:cubicBezTo>
                      <a:pt x="0" y="385"/>
                      <a:pt x="0" y="385"/>
                      <a:pt x="0" y="385"/>
                    </a:cubicBezTo>
                    <a:cubicBezTo>
                      <a:pt x="55" y="482"/>
                      <a:pt x="55" y="482"/>
                      <a:pt x="55" y="482"/>
                    </a:cubicBezTo>
                    <a:cubicBezTo>
                      <a:pt x="127" y="441"/>
                      <a:pt x="127" y="441"/>
                      <a:pt x="127" y="441"/>
                    </a:cubicBezTo>
                    <a:cubicBezTo>
                      <a:pt x="127" y="441"/>
                      <a:pt x="113" y="323"/>
                      <a:pt x="310" y="306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4D4D4D">
                      <a:shade val="30000"/>
                      <a:satMod val="115000"/>
                    </a:srgbClr>
                  </a:gs>
                  <a:gs pos="47000">
                    <a:srgbClr val="4D4D4D">
                      <a:shade val="67500"/>
                      <a:satMod val="115000"/>
                      <a:alpha val="44000"/>
                    </a:srgbClr>
                  </a:gs>
                  <a:gs pos="0">
                    <a:srgbClr val="4D4D4D">
                      <a:shade val="100000"/>
                      <a:satMod val="115000"/>
                      <a:alpha val="54000"/>
                    </a:srgbClr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17" name="Oval 14">
                <a:extLst>
                  <a:ext uri="{FF2B5EF4-FFF2-40B4-BE49-F238E27FC236}">
                    <a16:creationId xmlns:a16="http://schemas.microsoft.com/office/drawing/2014/main" id="{EE8F52A4-A3CF-0A26-9AE1-75EA8CAF23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3659474">
                <a:off x="6181884" y="3413861"/>
                <a:ext cx="449300" cy="443864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8" name="Group 41">
              <a:extLst>
                <a:ext uri="{FF2B5EF4-FFF2-40B4-BE49-F238E27FC236}">
                  <a16:creationId xmlns:a16="http://schemas.microsoft.com/office/drawing/2014/main" id="{F49FC037-C984-9388-11A8-37A6D3197F8A}"/>
                </a:ext>
              </a:extLst>
            </p:cNvPr>
            <p:cNvGrpSpPr/>
            <p:nvPr/>
          </p:nvGrpSpPr>
          <p:grpSpPr>
            <a:xfrm>
              <a:off x="2407212" y="1716516"/>
              <a:ext cx="3383988" cy="3388884"/>
              <a:chOff x="2483412" y="1640316"/>
              <a:chExt cx="3383988" cy="3388884"/>
            </a:xfrm>
          </p:grpSpPr>
          <p:sp>
            <p:nvSpPr>
              <p:cNvPr id="19" name="Freeform 35">
                <a:extLst>
                  <a:ext uri="{FF2B5EF4-FFF2-40B4-BE49-F238E27FC236}">
                    <a16:creationId xmlns:a16="http://schemas.microsoft.com/office/drawing/2014/main" id="{0A8E8CA0-B50B-E2E2-A31D-5820B7FF3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0463" y="2676081"/>
                <a:ext cx="1760554" cy="1736068"/>
              </a:xfrm>
              <a:custGeom>
                <a:avLst/>
                <a:gdLst/>
                <a:ahLst/>
                <a:cxnLst>
                  <a:cxn ang="0">
                    <a:pos x="185" y="300"/>
                  </a:cxn>
                  <a:cxn ang="0">
                    <a:pos x="304" y="257"/>
                  </a:cxn>
                  <a:cxn ang="0">
                    <a:pos x="209" y="170"/>
                  </a:cxn>
                  <a:cxn ang="0">
                    <a:pos x="185" y="174"/>
                  </a:cxn>
                  <a:cxn ang="0">
                    <a:pos x="125" y="114"/>
                  </a:cxn>
                  <a:cxn ang="0">
                    <a:pos x="155" y="62"/>
                  </a:cxn>
                  <a:cxn ang="0">
                    <a:pos x="39" y="0"/>
                  </a:cxn>
                  <a:cxn ang="0">
                    <a:pos x="0" y="114"/>
                  </a:cxn>
                  <a:cxn ang="0">
                    <a:pos x="185" y="300"/>
                  </a:cxn>
                </a:cxnLst>
                <a:rect l="0" t="0" r="r" b="b"/>
                <a:pathLst>
                  <a:path w="304" h="300">
                    <a:moveTo>
                      <a:pt x="185" y="300"/>
                    </a:moveTo>
                    <a:cubicBezTo>
                      <a:pt x="231" y="300"/>
                      <a:pt x="272" y="284"/>
                      <a:pt x="304" y="257"/>
                    </a:cubicBezTo>
                    <a:cubicBezTo>
                      <a:pt x="274" y="246"/>
                      <a:pt x="238" y="222"/>
                      <a:pt x="209" y="170"/>
                    </a:cubicBezTo>
                    <a:cubicBezTo>
                      <a:pt x="201" y="173"/>
                      <a:pt x="194" y="174"/>
                      <a:pt x="185" y="174"/>
                    </a:cubicBezTo>
                    <a:cubicBezTo>
                      <a:pt x="152" y="174"/>
                      <a:pt x="125" y="147"/>
                      <a:pt x="125" y="114"/>
                    </a:cubicBezTo>
                    <a:cubicBezTo>
                      <a:pt x="125" y="92"/>
                      <a:pt x="137" y="72"/>
                      <a:pt x="155" y="62"/>
                    </a:cubicBezTo>
                    <a:cubicBezTo>
                      <a:pt x="120" y="14"/>
                      <a:pt x="75" y="1"/>
                      <a:pt x="39" y="0"/>
                    </a:cubicBezTo>
                    <a:cubicBezTo>
                      <a:pt x="14" y="32"/>
                      <a:pt x="0" y="71"/>
                      <a:pt x="0" y="114"/>
                    </a:cubicBezTo>
                    <a:cubicBezTo>
                      <a:pt x="0" y="217"/>
                      <a:pt x="83" y="300"/>
                      <a:pt x="185" y="3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/>
                  </a:gs>
                  <a:gs pos="5000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accent6">
                      <a:lumMod val="40000"/>
                      <a:lumOff val="60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36">
                <a:extLst>
                  <a:ext uri="{FF2B5EF4-FFF2-40B4-BE49-F238E27FC236}">
                    <a16:creationId xmlns:a16="http://schemas.microsoft.com/office/drawing/2014/main" id="{16400B5A-2D41-02FA-2C35-C38899AABA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25253" y="3036027"/>
                <a:ext cx="484826" cy="646435"/>
              </a:xfrm>
              <a:custGeom>
                <a:avLst/>
                <a:gdLst/>
                <a:ahLst/>
                <a:cxnLst>
                  <a:cxn ang="0">
                    <a:pos x="30" y="0"/>
                  </a:cxn>
                  <a:cxn ang="0">
                    <a:pos x="0" y="52"/>
                  </a:cxn>
                  <a:cxn ang="0">
                    <a:pos x="60" y="112"/>
                  </a:cxn>
                  <a:cxn ang="0">
                    <a:pos x="84" y="108"/>
                  </a:cxn>
                  <a:cxn ang="0">
                    <a:pos x="60" y="58"/>
                  </a:cxn>
                  <a:cxn ang="0">
                    <a:pos x="30" y="0"/>
                  </a:cxn>
                </a:cxnLst>
                <a:rect l="0" t="0" r="r" b="b"/>
                <a:pathLst>
                  <a:path w="84" h="112">
                    <a:moveTo>
                      <a:pt x="30" y="0"/>
                    </a:moveTo>
                    <a:cubicBezTo>
                      <a:pt x="12" y="10"/>
                      <a:pt x="0" y="30"/>
                      <a:pt x="0" y="52"/>
                    </a:cubicBezTo>
                    <a:cubicBezTo>
                      <a:pt x="0" y="85"/>
                      <a:pt x="27" y="112"/>
                      <a:pt x="60" y="112"/>
                    </a:cubicBezTo>
                    <a:cubicBezTo>
                      <a:pt x="69" y="112"/>
                      <a:pt x="76" y="111"/>
                      <a:pt x="84" y="108"/>
                    </a:cubicBezTo>
                    <a:cubicBezTo>
                      <a:pt x="75" y="93"/>
                      <a:pt x="68" y="77"/>
                      <a:pt x="60" y="58"/>
                    </a:cubicBezTo>
                    <a:cubicBezTo>
                      <a:pt x="52" y="34"/>
                      <a:pt x="41" y="15"/>
                      <a:pt x="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37">
                <a:extLst>
                  <a:ext uri="{FF2B5EF4-FFF2-40B4-BE49-F238E27FC236}">
                    <a16:creationId xmlns:a16="http://schemas.microsoft.com/office/drawing/2014/main" id="{9D19C18B-494C-0882-4615-66D3F4A508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83412" y="2676081"/>
                <a:ext cx="2759590" cy="2353119"/>
              </a:xfrm>
              <a:custGeom>
                <a:avLst/>
                <a:gdLst/>
                <a:ahLst/>
                <a:cxnLst>
                  <a:cxn ang="0">
                    <a:pos x="411" y="257"/>
                  </a:cxn>
                  <a:cxn ang="0">
                    <a:pos x="292" y="300"/>
                  </a:cxn>
                  <a:cxn ang="0">
                    <a:pos x="107" y="114"/>
                  </a:cxn>
                  <a:cxn ang="0">
                    <a:pos x="146" y="0"/>
                  </a:cxn>
                  <a:cxn ang="0">
                    <a:pos x="78" y="13"/>
                  </a:cxn>
                  <a:cxn ang="0">
                    <a:pos x="57" y="86"/>
                  </a:cxn>
                  <a:cxn ang="0">
                    <a:pos x="0" y="86"/>
                  </a:cxn>
                  <a:cxn ang="0">
                    <a:pos x="0" y="142"/>
                  </a:cxn>
                  <a:cxn ang="0">
                    <a:pos x="57" y="142"/>
                  </a:cxn>
                  <a:cxn ang="0">
                    <a:pos x="78" y="215"/>
                  </a:cxn>
                  <a:cxn ang="0">
                    <a:pos x="29" y="246"/>
                  </a:cxn>
                  <a:cxn ang="0">
                    <a:pos x="59" y="293"/>
                  </a:cxn>
                  <a:cxn ang="0">
                    <a:pos x="108" y="262"/>
                  </a:cxn>
                  <a:cxn ang="0">
                    <a:pos x="149" y="302"/>
                  </a:cxn>
                  <a:cxn ang="0">
                    <a:pos x="120" y="352"/>
                  </a:cxn>
                  <a:cxn ang="0">
                    <a:pos x="168" y="380"/>
                  </a:cxn>
                  <a:cxn ang="0">
                    <a:pos x="197" y="331"/>
                  </a:cxn>
                  <a:cxn ang="0">
                    <a:pos x="265" y="349"/>
                  </a:cxn>
                  <a:cxn ang="0">
                    <a:pos x="265" y="407"/>
                  </a:cxn>
                  <a:cxn ang="0">
                    <a:pos x="320" y="407"/>
                  </a:cxn>
                  <a:cxn ang="0">
                    <a:pos x="320" y="349"/>
                  </a:cxn>
                  <a:cxn ang="0">
                    <a:pos x="388" y="331"/>
                  </a:cxn>
                  <a:cxn ang="0">
                    <a:pos x="417" y="380"/>
                  </a:cxn>
                  <a:cxn ang="0">
                    <a:pos x="465" y="352"/>
                  </a:cxn>
                  <a:cxn ang="0">
                    <a:pos x="436" y="302"/>
                  </a:cxn>
                  <a:cxn ang="0">
                    <a:pos x="477" y="262"/>
                  </a:cxn>
                  <a:cxn ang="0">
                    <a:pos x="411" y="257"/>
                  </a:cxn>
                </a:cxnLst>
                <a:rect l="0" t="0" r="r" b="b"/>
                <a:pathLst>
                  <a:path w="477" h="407">
                    <a:moveTo>
                      <a:pt x="411" y="257"/>
                    </a:moveTo>
                    <a:cubicBezTo>
                      <a:pt x="379" y="284"/>
                      <a:pt x="338" y="300"/>
                      <a:pt x="292" y="300"/>
                    </a:cubicBezTo>
                    <a:cubicBezTo>
                      <a:pt x="190" y="300"/>
                      <a:pt x="107" y="217"/>
                      <a:pt x="107" y="114"/>
                    </a:cubicBezTo>
                    <a:cubicBezTo>
                      <a:pt x="107" y="71"/>
                      <a:pt x="121" y="32"/>
                      <a:pt x="146" y="0"/>
                    </a:cubicBezTo>
                    <a:cubicBezTo>
                      <a:pt x="107" y="0"/>
                      <a:pt x="78" y="13"/>
                      <a:pt x="78" y="13"/>
                    </a:cubicBezTo>
                    <a:cubicBezTo>
                      <a:pt x="67" y="35"/>
                      <a:pt x="60" y="60"/>
                      <a:pt x="57" y="86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142"/>
                      <a:pt x="0" y="142"/>
                      <a:pt x="0" y="142"/>
                    </a:cubicBezTo>
                    <a:cubicBezTo>
                      <a:pt x="57" y="142"/>
                      <a:pt x="57" y="142"/>
                      <a:pt x="57" y="142"/>
                    </a:cubicBezTo>
                    <a:cubicBezTo>
                      <a:pt x="60" y="168"/>
                      <a:pt x="67" y="192"/>
                      <a:pt x="78" y="215"/>
                    </a:cubicBezTo>
                    <a:cubicBezTo>
                      <a:pt x="29" y="246"/>
                      <a:pt x="29" y="246"/>
                      <a:pt x="29" y="246"/>
                    </a:cubicBezTo>
                    <a:cubicBezTo>
                      <a:pt x="59" y="293"/>
                      <a:pt x="59" y="293"/>
                      <a:pt x="59" y="293"/>
                    </a:cubicBezTo>
                    <a:cubicBezTo>
                      <a:pt x="108" y="262"/>
                      <a:pt x="108" y="262"/>
                      <a:pt x="108" y="262"/>
                    </a:cubicBezTo>
                    <a:cubicBezTo>
                      <a:pt x="120" y="277"/>
                      <a:pt x="134" y="291"/>
                      <a:pt x="149" y="302"/>
                    </a:cubicBezTo>
                    <a:cubicBezTo>
                      <a:pt x="120" y="352"/>
                      <a:pt x="120" y="352"/>
                      <a:pt x="120" y="352"/>
                    </a:cubicBezTo>
                    <a:cubicBezTo>
                      <a:pt x="168" y="380"/>
                      <a:pt x="168" y="380"/>
                      <a:pt x="168" y="380"/>
                    </a:cubicBezTo>
                    <a:cubicBezTo>
                      <a:pt x="197" y="331"/>
                      <a:pt x="197" y="331"/>
                      <a:pt x="197" y="331"/>
                    </a:cubicBezTo>
                    <a:cubicBezTo>
                      <a:pt x="218" y="340"/>
                      <a:pt x="241" y="346"/>
                      <a:pt x="265" y="349"/>
                    </a:cubicBezTo>
                    <a:cubicBezTo>
                      <a:pt x="265" y="407"/>
                      <a:pt x="265" y="407"/>
                      <a:pt x="265" y="407"/>
                    </a:cubicBezTo>
                    <a:cubicBezTo>
                      <a:pt x="320" y="407"/>
                      <a:pt x="320" y="407"/>
                      <a:pt x="320" y="407"/>
                    </a:cubicBezTo>
                    <a:cubicBezTo>
                      <a:pt x="320" y="349"/>
                      <a:pt x="320" y="349"/>
                      <a:pt x="320" y="349"/>
                    </a:cubicBezTo>
                    <a:cubicBezTo>
                      <a:pt x="344" y="346"/>
                      <a:pt x="367" y="340"/>
                      <a:pt x="388" y="331"/>
                    </a:cubicBezTo>
                    <a:cubicBezTo>
                      <a:pt x="417" y="380"/>
                      <a:pt x="417" y="380"/>
                      <a:pt x="417" y="380"/>
                    </a:cubicBezTo>
                    <a:cubicBezTo>
                      <a:pt x="465" y="352"/>
                      <a:pt x="465" y="352"/>
                      <a:pt x="465" y="352"/>
                    </a:cubicBezTo>
                    <a:cubicBezTo>
                      <a:pt x="436" y="302"/>
                      <a:pt x="436" y="302"/>
                      <a:pt x="436" y="302"/>
                    </a:cubicBezTo>
                    <a:cubicBezTo>
                      <a:pt x="451" y="291"/>
                      <a:pt x="465" y="277"/>
                      <a:pt x="477" y="262"/>
                    </a:cubicBezTo>
                    <a:cubicBezTo>
                      <a:pt x="477" y="262"/>
                      <a:pt x="448" y="270"/>
                      <a:pt x="411" y="25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lumMod val="50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50000"/>
                      <a:shade val="67500"/>
                      <a:satMod val="115000"/>
                    </a:schemeClr>
                  </a:gs>
                  <a:gs pos="100000">
                    <a:schemeClr val="accent5"/>
                  </a:gs>
                </a:gsLst>
                <a:lin ang="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" name="Freeform 38">
                <a:extLst>
                  <a:ext uri="{FF2B5EF4-FFF2-40B4-BE49-F238E27FC236}">
                    <a16:creationId xmlns:a16="http://schemas.microsoft.com/office/drawing/2014/main" id="{A5387154-5B98-D89A-BDE6-C5920624F7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49918" y="1640316"/>
                <a:ext cx="3217482" cy="2730206"/>
              </a:xfrm>
              <a:custGeom>
                <a:avLst/>
                <a:gdLst/>
                <a:ahLst/>
                <a:cxnLst>
                  <a:cxn ang="0">
                    <a:pos x="556" y="321"/>
                  </a:cxn>
                  <a:cxn ang="0">
                    <a:pos x="556" y="265"/>
                  </a:cxn>
                  <a:cxn ang="0">
                    <a:pos x="499" y="265"/>
                  </a:cxn>
                  <a:cxn ang="0">
                    <a:pos x="478" y="192"/>
                  </a:cxn>
                  <a:cxn ang="0">
                    <a:pos x="526" y="161"/>
                  </a:cxn>
                  <a:cxn ang="0">
                    <a:pos x="497" y="114"/>
                  </a:cxn>
                  <a:cxn ang="0">
                    <a:pos x="448" y="144"/>
                  </a:cxn>
                  <a:cxn ang="0">
                    <a:pos x="407" y="104"/>
                  </a:cxn>
                  <a:cxn ang="0">
                    <a:pos x="436" y="55"/>
                  </a:cxn>
                  <a:cxn ang="0">
                    <a:pos x="388" y="26"/>
                  </a:cxn>
                  <a:cxn ang="0">
                    <a:pos x="359" y="76"/>
                  </a:cxn>
                  <a:cxn ang="0">
                    <a:pos x="291" y="58"/>
                  </a:cxn>
                  <a:cxn ang="0">
                    <a:pos x="291" y="0"/>
                  </a:cxn>
                  <a:cxn ang="0">
                    <a:pos x="236" y="0"/>
                  </a:cxn>
                  <a:cxn ang="0">
                    <a:pos x="236" y="58"/>
                  </a:cxn>
                  <a:cxn ang="0">
                    <a:pos x="168" y="76"/>
                  </a:cxn>
                  <a:cxn ang="0">
                    <a:pos x="139" y="26"/>
                  </a:cxn>
                  <a:cxn ang="0">
                    <a:pos x="91" y="55"/>
                  </a:cxn>
                  <a:cxn ang="0">
                    <a:pos x="120" y="104"/>
                  </a:cxn>
                  <a:cxn ang="0">
                    <a:pos x="79" y="144"/>
                  </a:cxn>
                  <a:cxn ang="0">
                    <a:pos x="30" y="114"/>
                  </a:cxn>
                  <a:cxn ang="0">
                    <a:pos x="0" y="161"/>
                  </a:cxn>
                  <a:cxn ang="0">
                    <a:pos x="49" y="192"/>
                  </a:cxn>
                  <a:cxn ang="0">
                    <a:pos x="117" y="179"/>
                  </a:cxn>
                  <a:cxn ang="0">
                    <a:pos x="263" y="107"/>
                  </a:cxn>
                  <a:cxn ang="0">
                    <a:pos x="449" y="293"/>
                  </a:cxn>
                  <a:cxn ang="0">
                    <a:pos x="382" y="436"/>
                  </a:cxn>
                  <a:cxn ang="0">
                    <a:pos x="448" y="441"/>
                  </a:cxn>
                  <a:cxn ang="0">
                    <a:pos x="497" y="472"/>
                  </a:cxn>
                  <a:cxn ang="0">
                    <a:pos x="526" y="425"/>
                  </a:cxn>
                  <a:cxn ang="0">
                    <a:pos x="478" y="394"/>
                  </a:cxn>
                  <a:cxn ang="0">
                    <a:pos x="499" y="321"/>
                  </a:cxn>
                  <a:cxn ang="0">
                    <a:pos x="556" y="321"/>
                  </a:cxn>
                </a:cxnLst>
                <a:rect l="0" t="0" r="r" b="b"/>
                <a:pathLst>
                  <a:path w="556" h="472">
                    <a:moveTo>
                      <a:pt x="556" y="321"/>
                    </a:moveTo>
                    <a:cubicBezTo>
                      <a:pt x="556" y="265"/>
                      <a:pt x="556" y="265"/>
                      <a:pt x="556" y="265"/>
                    </a:cubicBezTo>
                    <a:cubicBezTo>
                      <a:pt x="499" y="265"/>
                      <a:pt x="499" y="265"/>
                      <a:pt x="499" y="265"/>
                    </a:cubicBezTo>
                    <a:cubicBezTo>
                      <a:pt x="496" y="239"/>
                      <a:pt x="489" y="214"/>
                      <a:pt x="478" y="192"/>
                    </a:cubicBezTo>
                    <a:cubicBezTo>
                      <a:pt x="526" y="161"/>
                      <a:pt x="526" y="161"/>
                      <a:pt x="526" y="161"/>
                    </a:cubicBezTo>
                    <a:cubicBezTo>
                      <a:pt x="497" y="114"/>
                      <a:pt x="497" y="114"/>
                      <a:pt x="497" y="114"/>
                    </a:cubicBezTo>
                    <a:cubicBezTo>
                      <a:pt x="448" y="144"/>
                      <a:pt x="448" y="144"/>
                      <a:pt x="448" y="144"/>
                    </a:cubicBezTo>
                    <a:cubicBezTo>
                      <a:pt x="436" y="129"/>
                      <a:pt x="422" y="116"/>
                      <a:pt x="407" y="104"/>
                    </a:cubicBezTo>
                    <a:cubicBezTo>
                      <a:pt x="436" y="55"/>
                      <a:pt x="436" y="55"/>
                      <a:pt x="436" y="55"/>
                    </a:cubicBezTo>
                    <a:cubicBezTo>
                      <a:pt x="388" y="26"/>
                      <a:pt x="388" y="26"/>
                      <a:pt x="388" y="26"/>
                    </a:cubicBezTo>
                    <a:cubicBezTo>
                      <a:pt x="359" y="76"/>
                      <a:pt x="359" y="76"/>
                      <a:pt x="359" y="76"/>
                    </a:cubicBezTo>
                    <a:cubicBezTo>
                      <a:pt x="338" y="67"/>
                      <a:pt x="315" y="60"/>
                      <a:pt x="291" y="58"/>
                    </a:cubicBezTo>
                    <a:cubicBezTo>
                      <a:pt x="291" y="0"/>
                      <a:pt x="291" y="0"/>
                      <a:pt x="291" y="0"/>
                    </a:cubicBezTo>
                    <a:cubicBezTo>
                      <a:pt x="236" y="0"/>
                      <a:pt x="236" y="0"/>
                      <a:pt x="236" y="0"/>
                    </a:cubicBezTo>
                    <a:cubicBezTo>
                      <a:pt x="236" y="58"/>
                      <a:pt x="236" y="58"/>
                      <a:pt x="236" y="58"/>
                    </a:cubicBezTo>
                    <a:cubicBezTo>
                      <a:pt x="212" y="60"/>
                      <a:pt x="189" y="67"/>
                      <a:pt x="168" y="76"/>
                    </a:cubicBezTo>
                    <a:cubicBezTo>
                      <a:pt x="139" y="26"/>
                      <a:pt x="139" y="26"/>
                      <a:pt x="139" y="26"/>
                    </a:cubicBezTo>
                    <a:cubicBezTo>
                      <a:pt x="91" y="55"/>
                      <a:pt x="91" y="55"/>
                      <a:pt x="91" y="55"/>
                    </a:cubicBezTo>
                    <a:cubicBezTo>
                      <a:pt x="120" y="104"/>
                      <a:pt x="120" y="104"/>
                      <a:pt x="120" y="104"/>
                    </a:cubicBezTo>
                    <a:cubicBezTo>
                      <a:pt x="105" y="116"/>
                      <a:pt x="91" y="129"/>
                      <a:pt x="79" y="144"/>
                    </a:cubicBezTo>
                    <a:cubicBezTo>
                      <a:pt x="30" y="114"/>
                      <a:pt x="30" y="114"/>
                      <a:pt x="30" y="114"/>
                    </a:cubicBezTo>
                    <a:cubicBezTo>
                      <a:pt x="0" y="161"/>
                      <a:pt x="0" y="161"/>
                      <a:pt x="0" y="161"/>
                    </a:cubicBezTo>
                    <a:cubicBezTo>
                      <a:pt x="49" y="192"/>
                      <a:pt x="49" y="192"/>
                      <a:pt x="49" y="192"/>
                    </a:cubicBezTo>
                    <a:cubicBezTo>
                      <a:pt x="49" y="192"/>
                      <a:pt x="78" y="179"/>
                      <a:pt x="117" y="179"/>
                    </a:cubicBezTo>
                    <a:cubicBezTo>
                      <a:pt x="151" y="135"/>
                      <a:pt x="204" y="107"/>
                      <a:pt x="263" y="107"/>
                    </a:cubicBezTo>
                    <a:cubicBezTo>
                      <a:pt x="366" y="107"/>
                      <a:pt x="449" y="190"/>
                      <a:pt x="449" y="293"/>
                    </a:cubicBezTo>
                    <a:cubicBezTo>
                      <a:pt x="449" y="350"/>
                      <a:pt x="423" y="402"/>
                      <a:pt x="382" y="436"/>
                    </a:cubicBezTo>
                    <a:cubicBezTo>
                      <a:pt x="419" y="449"/>
                      <a:pt x="448" y="441"/>
                      <a:pt x="448" y="441"/>
                    </a:cubicBezTo>
                    <a:cubicBezTo>
                      <a:pt x="497" y="472"/>
                      <a:pt x="497" y="472"/>
                      <a:pt x="497" y="472"/>
                    </a:cubicBezTo>
                    <a:cubicBezTo>
                      <a:pt x="526" y="425"/>
                      <a:pt x="526" y="425"/>
                      <a:pt x="526" y="425"/>
                    </a:cubicBezTo>
                    <a:cubicBezTo>
                      <a:pt x="478" y="394"/>
                      <a:pt x="478" y="394"/>
                      <a:pt x="478" y="394"/>
                    </a:cubicBezTo>
                    <a:cubicBezTo>
                      <a:pt x="489" y="371"/>
                      <a:pt x="496" y="347"/>
                      <a:pt x="499" y="321"/>
                    </a:cubicBezTo>
                    <a:lnTo>
                      <a:pt x="556" y="321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lumMod val="50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50000"/>
                      <a:shade val="67500"/>
                      <a:satMod val="115000"/>
                    </a:schemeClr>
                  </a:gs>
                  <a:gs pos="100000">
                    <a:schemeClr val="accent5"/>
                  </a:gs>
                </a:gsLst>
                <a:lin ang="108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39">
                <a:extLst>
                  <a:ext uri="{FF2B5EF4-FFF2-40B4-BE49-F238E27FC236}">
                    <a16:creationId xmlns:a16="http://schemas.microsoft.com/office/drawing/2014/main" id="{BF7E9867-CCE6-39D2-6D83-6160A113BF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28186" y="2259816"/>
                <a:ext cx="1919715" cy="1902574"/>
              </a:xfrm>
              <a:custGeom>
                <a:avLst/>
                <a:gdLst/>
                <a:ahLst/>
                <a:cxnLst>
                  <a:cxn ang="0">
                    <a:pos x="116" y="134"/>
                  </a:cxn>
                  <a:cxn ang="0">
                    <a:pos x="146" y="125"/>
                  </a:cxn>
                  <a:cxn ang="0">
                    <a:pos x="207" y="186"/>
                  </a:cxn>
                  <a:cxn ang="0">
                    <a:pos x="170" y="242"/>
                  </a:cxn>
                  <a:cxn ang="0">
                    <a:pos x="265" y="329"/>
                  </a:cxn>
                  <a:cxn ang="0">
                    <a:pos x="332" y="186"/>
                  </a:cxn>
                  <a:cxn ang="0">
                    <a:pos x="146" y="0"/>
                  </a:cxn>
                  <a:cxn ang="0">
                    <a:pos x="0" y="72"/>
                  </a:cxn>
                  <a:cxn ang="0">
                    <a:pos x="116" y="134"/>
                  </a:cxn>
                </a:cxnLst>
                <a:rect l="0" t="0" r="r" b="b"/>
                <a:pathLst>
                  <a:path w="332" h="329">
                    <a:moveTo>
                      <a:pt x="116" y="134"/>
                    </a:moveTo>
                    <a:cubicBezTo>
                      <a:pt x="125" y="128"/>
                      <a:pt x="135" y="125"/>
                      <a:pt x="146" y="125"/>
                    </a:cubicBezTo>
                    <a:cubicBezTo>
                      <a:pt x="180" y="125"/>
                      <a:pt x="207" y="153"/>
                      <a:pt x="207" y="186"/>
                    </a:cubicBezTo>
                    <a:cubicBezTo>
                      <a:pt x="207" y="211"/>
                      <a:pt x="191" y="233"/>
                      <a:pt x="170" y="242"/>
                    </a:cubicBezTo>
                    <a:cubicBezTo>
                      <a:pt x="199" y="294"/>
                      <a:pt x="235" y="318"/>
                      <a:pt x="265" y="329"/>
                    </a:cubicBezTo>
                    <a:cubicBezTo>
                      <a:pt x="306" y="295"/>
                      <a:pt x="332" y="243"/>
                      <a:pt x="332" y="186"/>
                    </a:cubicBezTo>
                    <a:cubicBezTo>
                      <a:pt x="332" y="83"/>
                      <a:pt x="249" y="0"/>
                      <a:pt x="146" y="0"/>
                    </a:cubicBezTo>
                    <a:cubicBezTo>
                      <a:pt x="87" y="0"/>
                      <a:pt x="34" y="28"/>
                      <a:pt x="0" y="72"/>
                    </a:cubicBezTo>
                    <a:cubicBezTo>
                      <a:pt x="36" y="73"/>
                      <a:pt x="81" y="86"/>
                      <a:pt x="116" y="13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lumMod val="50000"/>
                    </a:schemeClr>
                  </a:gs>
                  <a:gs pos="50000">
                    <a:schemeClr val="accent5">
                      <a:lumMod val="60000"/>
                      <a:lumOff val="40000"/>
                    </a:schemeClr>
                  </a:gs>
                  <a:gs pos="100000">
                    <a:schemeClr val="accent6"/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40">
                <a:extLst>
                  <a:ext uri="{FF2B5EF4-FFF2-40B4-BE49-F238E27FC236}">
                    <a16:creationId xmlns:a16="http://schemas.microsoft.com/office/drawing/2014/main" id="{0211E140-CFE5-6ECE-7D06-A86E060165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9107" y="2982157"/>
                <a:ext cx="526452" cy="678267"/>
              </a:xfrm>
              <a:custGeom>
                <a:avLst/>
                <a:gdLst/>
                <a:ahLst/>
                <a:cxnLst>
                  <a:cxn ang="0">
                    <a:pos x="91" y="61"/>
                  </a:cxn>
                  <a:cxn ang="0">
                    <a:pos x="30" y="0"/>
                  </a:cxn>
                  <a:cxn ang="0">
                    <a:pos x="0" y="9"/>
                  </a:cxn>
                  <a:cxn ang="0">
                    <a:pos x="30" y="67"/>
                  </a:cxn>
                  <a:cxn ang="0">
                    <a:pos x="54" y="117"/>
                  </a:cxn>
                  <a:cxn ang="0">
                    <a:pos x="91" y="61"/>
                  </a:cxn>
                </a:cxnLst>
                <a:rect l="0" t="0" r="r" b="b"/>
                <a:pathLst>
                  <a:path w="91" h="117">
                    <a:moveTo>
                      <a:pt x="91" y="61"/>
                    </a:moveTo>
                    <a:cubicBezTo>
                      <a:pt x="91" y="28"/>
                      <a:pt x="64" y="0"/>
                      <a:pt x="30" y="0"/>
                    </a:cubicBezTo>
                    <a:cubicBezTo>
                      <a:pt x="19" y="0"/>
                      <a:pt x="9" y="3"/>
                      <a:pt x="0" y="9"/>
                    </a:cubicBezTo>
                    <a:cubicBezTo>
                      <a:pt x="11" y="24"/>
                      <a:pt x="22" y="43"/>
                      <a:pt x="30" y="67"/>
                    </a:cubicBezTo>
                    <a:cubicBezTo>
                      <a:pt x="38" y="86"/>
                      <a:pt x="45" y="102"/>
                      <a:pt x="54" y="117"/>
                    </a:cubicBezTo>
                    <a:cubicBezTo>
                      <a:pt x="75" y="108"/>
                      <a:pt x="91" y="86"/>
                      <a:pt x="91" y="6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5" name="Rectangle 34">
            <a:extLst>
              <a:ext uri="{FF2B5EF4-FFF2-40B4-BE49-F238E27FC236}">
                <a16:creationId xmlns:a16="http://schemas.microsoft.com/office/drawing/2014/main" id="{5078DFE1-8240-4BF4-AA7B-CAE8D4F6489B}"/>
              </a:ext>
            </a:extLst>
          </p:cNvPr>
          <p:cNvSpPr/>
          <p:nvPr/>
        </p:nvSpPr>
        <p:spPr>
          <a:xfrm>
            <a:off x="1066856" y="4602003"/>
            <a:ext cx="5029143" cy="1084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100" kern="0" dirty="0">
                <a:solidFill>
                  <a:srgbClr val="4D4D4D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100" kern="0" dirty="0">
                <a:solidFill>
                  <a:srgbClr val="4D4D4D"/>
                </a:solidFill>
                <a:cs typeface="+mn-ea"/>
                <a:sym typeface="+mn-lt"/>
              </a:rPr>
              <a:t>200</a:t>
            </a:r>
            <a:r>
              <a:rPr lang="zh-CN" altLang="en-US" sz="1100" kern="0" dirty="0">
                <a:solidFill>
                  <a:srgbClr val="4D4D4D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100" kern="0" dirty="0">
                <a:solidFill>
                  <a:srgbClr val="4D4D4D"/>
                </a:solidFill>
                <a:cs typeface="+mn-ea"/>
                <a:sym typeface="+mn-lt"/>
              </a:rPr>
              <a:t>5</a:t>
            </a:r>
            <a:r>
              <a:rPr lang="zh-CN" altLang="en-US" sz="1100" kern="0" dirty="0">
                <a:solidFill>
                  <a:srgbClr val="4D4D4D"/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en-US" altLang="ko-KR" sz="1100" kern="0" dirty="0">
              <a:solidFill>
                <a:srgbClr val="4D4D4D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598923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Rectangle 23">
            <a:extLst>
              <a:ext uri="{FF2B5EF4-FFF2-40B4-BE49-F238E27FC236}">
                <a16:creationId xmlns:a16="http://schemas.microsoft.com/office/drawing/2014/main" id="{20AA4807-8126-7C19-6AE2-9EEC043970D5}"/>
              </a:ext>
            </a:extLst>
          </p:cNvPr>
          <p:cNvSpPr/>
          <p:nvPr/>
        </p:nvSpPr>
        <p:spPr>
          <a:xfrm>
            <a:off x="0" y="3249185"/>
            <a:ext cx="12192000" cy="360881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5" name="Group 108">
            <a:extLst>
              <a:ext uri="{FF2B5EF4-FFF2-40B4-BE49-F238E27FC236}">
                <a16:creationId xmlns:a16="http://schemas.microsoft.com/office/drawing/2014/main" id="{089DDDBA-4DF8-82EF-6D8F-B95735003014}"/>
              </a:ext>
            </a:extLst>
          </p:cNvPr>
          <p:cNvGrpSpPr/>
          <p:nvPr/>
        </p:nvGrpSpPr>
        <p:grpSpPr>
          <a:xfrm rot="21011346">
            <a:off x="2226897" y="321202"/>
            <a:ext cx="4137557" cy="4282380"/>
            <a:chOff x="914336" y="1292308"/>
            <a:chExt cx="4137557" cy="4282380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3719A04D-73B4-6587-40BE-1D1A486FB1F5}"/>
                </a:ext>
              </a:extLst>
            </p:cNvPr>
            <p:cNvSpPr>
              <a:spLocks/>
            </p:cNvSpPr>
            <p:nvPr/>
          </p:nvSpPr>
          <p:spPr bwMode="auto">
            <a:xfrm rot="20983847">
              <a:off x="3605473" y="3331869"/>
              <a:ext cx="1446420" cy="553948"/>
            </a:xfrm>
            <a:custGeom>
              <a:avLst/>
              <a:gdLst>
                <a:gd name="connsiteX0" fmla="*/ 846 w 846"/>
                <a:gd name="connsiteY0" fmla="*/ 71 h 324"/>
                <a:gd name="connsiteX1" fmla="*/ 215 w 846"/>
                <a:gd name="connsiteY1" fmla="*/ 324 h 324"/>
                <a:gd name="connsiteX2" fmla="*/ 0 w 846"/>
                <a:gd name="connsiteY2" fmla="*/ 300 h 324"/>
                <a:gd name="connsiteX3" fmla="*/ 631 w 846"/>
                <a:gd name="connsiteY3" fmla="*/ 0 h 324"/>
                <a:gd name="connsiteX4" fmla="*/ 846 w 846"/>
                <a:gd name="connsiteY4" fmla="*/ 71 h 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6" h="324">
                  <a:moveTo>
                    <a:pt x="846" y="71"/>
                  </a:moveTo>
                  <a:lnTo>
                    <a:pt x="215" y="324"/>
                  </a:lnTo>
                  <a:lnTo>
                    <a:pt x="0" y="300"/>
                  </a:lnTo>
                  <a:lnTo>
                    <a:pt x="631" y="0"/>
                  </a:lnTo>
                  <a:lnTo>
                    <a:pt x="846" y="7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E056CED6-B761-9301-D179-B31AAC815209}"/>
                </a:ext>
              </a:extLst>
            </p:cNvPr>
            <p:cNvSpPr>
              <a:spLocks/>
            </p:cNvSpPr>
            <p:nvPr/>
          </p:nvSpPr>
          <p:spPr bwMode="auto">
            <a:xfrm rot="20983847">
              <a:off x="2709492" y="1806911"/>
              <a:ext cx="1292546" cy="747147"/>
            </a:xfrm>
            <a:custGeom>
              <a:avLst/>
              <a:gdLst/>
              <a:ahLst/>
              <a:cxnLst>
                <a:cxn ang="0">
                  <a:pos x="631" y="182"/>
                </a:cxn>
                <a:cxn ang="0">
                  <a:pos x="0" y="437"/>
                </a:cxn>
                <a:cxn ang="0">
                  <a:pos x="125" y="253"/>
                </a:cxn>
                <a:cxn ang="0">
                  <a:pos x="756" y="0"/>
                </a:cxn>
                <a:cxn ang="0">
                  <a:pos x="631" y="182"/>
                </a:cxn>
              </a:cxnLst>
              <a:rect l="0" t="0" r="r" b="b"/>
              <a:pathLst>
                <a:path w="756" h="437">
                  <a:moveTo>
                    <a:pt x="631" y="182"/>
                  </a:moveTo>
                  <a:lnTo>
                    <a:pt x="0" y="437"/>
                  </a:lnTo>
                  <a:lnTo>
                    <a:pt x="125" y="253"/>
                  </a:lnTo>
                  <a:lnTo>
                    <a:pt x="756" y="0"/>
                  </a:lnTo>
                  <a:lnTo>
                    <a:pt x="631" y="18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3C75BF23-0B3B-D75C-F669-6CB9CDFEE1CF}"/>
                </a:ext>
              </a:extLst>
            </p:cNvPr>
            <p:cNvSpPr>
              <a:spLocks/>
            </p:cNvSpPr>
            <p:nvPr/>
          </p:nvSpPr>
          <p:spPr bwMode="auto">
            <a:xfrm rot="20983847">
              <a:off x="3480225" y="4261459"/>
              <a:ext cx="1381451" cy="885633"/>
            </a:xfrm>
            <a:custGeom>
              <a:avLst/>
              <a:gdLst>
                <a:gd name="connsiteX0" fmla="*/ 808 w 808"/>
                <a:gd name="connsiteY0" fmla="*/ 263 h 518"/>
                <a:gd name="connsiteX1" fmla="*/ 177 w 808"/>
                <a:gd name="connsiteY1" fmla="*/ 518 h 518"/>
                <a:gd name="connsiteX2" fmla="*/ 0 w 808"/>
                <a:gd name="connsiteY2" fmla="*/ 303 h 518"/>
                <a:gd name="connsiteX3" fmla="*/ 630 w 808"/>
                <a:gd name="connsiteY3" fmla="*/ 0 h 518"/>
                <a:gd name="connsiteX4" fmla="*/ 808 w 808"/>
                <a:gd name="connsiteY4" fmla="*/ 263 h 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8" h="518">
                  <a:moveTo>
                    <a:pt x="808" y="263"/>
                  </a:moveTo>
                  <a:lnTo>
                    <a:pt x="177" y="518"/>
                  </a:lnTo>
                  <a:lnTo>
                    <a:pt x="0" y="303"/>
                  </a:lnTo>
                  <a:lnTo>
                    <a:pt x="630" y="0"/>
                  </a:lnTo>
                  <a:cubicBezTo>
                    <a:pt x="689" y="72"/>
                    <a:pt x="749" y="191"/>
                    <a:pt x="808" y="263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C2FE6E1A-49CF-227C-A3B8-1F6E08F84DB4}"/>
                </a:ext>
              </a:extLst>
            </p:cNvPr>
            <p:cNvSpPr>
              <a:spLocks/>
            </p:cNvSpPr>
            <p:nvPr/>
          </p:nvSpPr>
          <p:spPr bwMode="auto">
            <a:xfrm rot="20983847">
              <a:off x="1740790" y="1480958"/>
              <a:ext cx="1150639" cy="960861"/>
            </a:xfrm>
            <a:custGeom>
              <a:avLst/>
              <a:gdLst/>
              <a:ahLst/>
              <a:cxnLst>
                <a:cxn ang="0">
                  <a:pos x="673" y="314"/>
                </a:cxn>
                <a:cxn ang="0">
                  <a:pos x="38" y="562"/>
                </a:cxn>
                <a:cxn ang="0">
                  <a:pos x="0" y="255"/>
                </a:cxn>
                <a:cxn ang="0">
                  <a:pos x="631" y="0"/>
                </a:cxn>
                <a:cxn ang="0">
                  <a:pos x="673" y="314"/>
                </a:cxn>
              </a:cxnLst>
              <a:rect l="0" t="0" r="r" b="b"/>
              <a:pathLst>
                <a:path w="673" h="562">
                  <a:moveTo>
                    <a:pt x="673" y="314"/>
                  </a:moveTo>
                  <a:lnTo>
                    <a:pt x="38" y="562"/>
                  </a:lnTo>
                  <a:lnTo>
                    <a:pt x="0" y="255"/>
                  </a:lnTo>
                  <a:lnTo>
                    <a:pt x="631" y="0"/>
                  </a:lnTo>
                  <a:lnTo>
                    <a:pt x="673" y="314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894440B1-F67B-AA0D-824B-59DC499C704A}"/>
                </a:ext>
              </a:extLst>
            </p:cNvPr>
            <p:cNvSpPr>
              <a:spLocks/>
            </p:cNvSpPr>
            <p:nvPr/>
          </p:nvSpPr>
          <p:spPr bwMode="auto">
            <a:xfrm rot="20983847">
              <a:off x="2856467" y="5019029"/>
              <a:ext cx="1429323" cy="555659"/>
            </a:xfrm>
            <a:custGeom>
              <a:avLst/>
              <a:gdLst>
                <a:gd name="connsiteX0" fmla="*/ 836 w 836"/>
                <a:gd name="connsiteY0" fmla="*/ 72 h 325"/>
                <a:gd name="connsiteX1" fmla="*/ 208 w 836"/>
                <a:gd name="connsiteY1" fmla="*/ 325 h 325"/>
                <a:gd name="connsiteX2" fmla="*/ 0 w 836"/>
                <a:gd name="connsiteY2" fmla="*/ 303 h 325"/>
                <a:gd name="connsiteX3" fmla="*/ 628 w 836"/>
                <a:gd name="connsiteY3" fmla="*/ 0 h 325"/>
                <a:gd name="connsiteX4" fmla="*/ 836 w 836"/>
                <a:gd name="connsiteY4" fmla="*/ 72 h 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6" h="325">
                  <a:moveTo>
                    <a:pt x="836" y="72"/>
                  </a:moveTo>
                  <a:lnTo>
                    <a:pt x="208" y="325"/>
                  </a:lnTo>
                  <a:lnTo>
                    <a:pt x="0" y="303"/>
                  </a:lnTo>
                  <a:lnTo>
                    <a:pt x="628" y="0"/>
                  </a:lnTo>
                  <a:lnTo>
                    <a:pt x="836" y="72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CA8B309C-61C5-7830-BFBF-32ABA1EF1AD6}"/>
                </a:ext>
              </a:extLst>
            </p:cNvPr>
            <p:cNvSpPr>
              <a:spLocks/>
            </p:cNvSpPr>
            <p:nvPr/>
          </p:nvSpPr>
          <p:spPr bwMode="auto">
            <a:xfrm rot="20983847">
              <a:off x="2745669" y="4546616"/>
              <a:ext cx="1203757" cy="1026519"/>
            </a:xfrm>
            <a:custGeom>
              <a:avLst/>
              <a:gdLst>
                <a:gd name="connsiteX0" fmla="*/ 666 w 666"/>
                <a:gd name="connsiteY0" fmla="*/ 328 h 583"/>
                <a:gd name="connsiteX1" fmla="*/ 38 w 666"/>
                <a:gd name="connsiteY1" fmla="*/ 583 h 583"/>
                <a:gd name="connsiteX2" fmla="*/ 0 w 666"/>
                <a:gd name="connsiteY2" fmla="*/ 302 h 583"/>
                <a:gd name="connsiteX3" fmla="*/ 631 w 666"/>
                <a:gd name="connsiteY3" fmla="*/ 0 h 583"/>
                <a:gd name="connsiteX4" fmla="*/ 666 w 666"/>
                <a:gd name="connsiteY4" fmla="*/ 328 h 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" h="583">
                  <a:moveTo>
                    <a:pt x="666" y="328"/>
                  </a:moveTo>
                  <a:lnTo>
                    <a:pt x="38" y="583"/>
                  </a:lnTo>
                  <a:cubicBezTo>
                    <a:pt x="25" y="489"/>
                    <a:pt x="13" y="396"/>
                    <a:pt x="0" y="302"/>
                  </a:cubicBezTo>
                  <a:lnTo>
                    <a:pt x="631" y="0"/>
                  </a:lnTo>
                  <a:cubicBezTo>
                    <a:pt x="643" y="94"/>
                    <a:pt x="654" y="234"/>
                    <a:pt x="666" y="328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2" name="Freeform 13">
              <a:extLst>
                <a:ext uri="{FF2B5EF4-FFF2-40B4-BE49-F238E27FC236}">
                  <a16:creationId xmlns:a16="http://schemas.microsoft.com/office/drawing/2014/main" id="{ECBE996D-039A-C466-8348-A289A555E408}"/>
                </a:ext>
              </a:extLst>
            </p:cNvPr>
            <p:cNvSpPr>
              <a:spLocks/>
            </p:cNvSpPr>
            <p:nvPr/>
          </p:nvSpPr>
          <p:spPr bwMode="auto">
            <a:xfrm rot="20983847">
              <a:off x="914336" y="1936483"/>
              <a:ext cx="1283997" cy="735178"/>
            </a:xfrm>
            <a:custGeom>
              <a:avLst/>
              <a:gdLst>
                <a:gd name="connsiteX0" fmla="*/ 628 w 751"/>
                <a:gd name="connsiteY0" fmla="*/ 223 h 430"/>
                <a:gd name="connsiteX1" fmla="*/ 0 w 751"/>
                <a:gd name="connsiteY1" fmla="*/ 430 h 430"/>
                <a:gd name="connsiteX2" fmla="*/ 120 w 751"/>
                <a:gd name="connsiteY2" fmla="*/ 253 h 430"/>
                <a:gd name="connsiteX3" fmla="*/ 751 w 751"/>
                <a:gd name="connsiteY3" fmla="*/ 0 h 430"/>
                <a:gd name="connsiteX4" fmla="*/ 628 w 751"/>
                <a:gd name="connsiteY4" fmla="*/ 223 h 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" h="430">
                  <a:moveTo>
                    <a:pt x="628" y="223"/>
                  </a:moveTo>
                  <a:lnTo>
                    <a:pt x="0" y="430"/>
                  </a:lnTo>
                  <a:lnTo>
                    <a:pt x="120" y="253"/>
                  </a:lnTo>
                  <a:lnTo>
                    <a:pt x="751" y="0"/>
                  </a:lnTo>
                  <a:lnTo>
                    <a:pt x="628" y="223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13" name="Group 80">
              <a:extLst>
                <a:ext uri="{FF2B5EF4-FFF2-40B4-BE49-F238E27FC236}">
                  <a16:creationId xmlns:a16="http://schemas.microsoft.com/office/drawing/2014/main" id="{749D264D-EB54-D16F-B8DB-EC73604F4807}"/>
                </a:ext>
              </a:extLst>
            </p:cNvPr>
            <p:cNvGrpSpPr/>
            <p:nvPr/>
          </p:nvGrpSpPr>
          <p:grpSpPr>
            <a:xfrm rot="20983847">
              <a:off x="1403684" y="2539493"/>
              <a:ext cx="2205535" cy="2680836"/>
              <a:chOff x="1349267" y="2205038"/>
              <a:chExt cx="2047875" cy="2489200"/>
            </a:xfrm>
            <a:gradFill flip="none" rotWithShape="1">
              <a:gsLst>
                <a:gs pos="0">
                  <a:schemeClr val="accent5">
                    <a:lumMod val="75000"/>
                    <a:shade val="30000"/>
                    <a:satMod val="115000"/>
                  </a:schemeClr>
                </a:gs>
                <a:gs pos="50000">
                  <a:schemeClr val="accent5">
                    <a:lumMod val="75000"/>
                    <a:shade val="67500"/>
                    <a:satMod val="115000"/>
                  </a:schemeClr>
                </a:gs>
                <a:gs pos="100000">
                  <a:schemeClr val="accent5">
                    <a:lumMod val="7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</p:grpSpPr>
          <p:sp>
            <p:nvSpPr>
              <p:cNvPr id="26" name="Freeform 14">
                <a:extLst>
                  <a:ext uri="{FF2B5EF4-FFF2-40B4-BE49-F238E27FC236}">
                    <a16:creationId xmlns:a16="http://schemas.microsoft.com/office/drawing/2014/main" id="{6C1E5707-0A40-8A6B-75AF-D648940630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8230" y="4016375"/>
                <a:ext cx="1458912" cy="677863"/>
              </a:xfrm>
              <a:custGeom>
                <a:avLst/>
                <a:gdLst/>
                <a:ahLst/>
                <a:cxnLst>
                  <a:cxn ang="0">
                    <a:pos x="389" y="74"/>
                  </a:cxn>
                  <a:cxn ang="0">
                    <a:pos x="266" y="0"/>
                  </a:cxn>
                  <a:cxn ang="0">
                    <a:pos x="0" y="107"/>
                  </a:cxn>
                  <a:cxn ang="0">
                    <a:pos x="122" y="181"/>
                  </a:cxn>
                  <a:cxn ang="0">
                    <a:pos x="389" y="74"/>
                  </a:cxn>
                </a:cxnLst>
                <a:rect l="0" t="0" r="r" b="b"/>
                <a:pathLst>
                  <a:path w="389" h="181">
                    <a:moveTo>
                      <a:pt x="389" y="74"/>
                    </a:moveTo>
                    <a:cubicBezTo>
                      <a:pt x="345" y="61"/>
                      <a:pt x="304" y="35"/>
                      <a:pt x="266" y="0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37" y="142"/>
                      <a:pt x="79" y="168"/>
                      <a:pt x="122" y="181"/>
                    </a:cubicBezTo>
                    <a:cubicBezTo>
                      <a:pt x="389" y="74"/>
                      <a:pt x="389" y="74"/>
                      <a:pt x="38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15">
                <a:extLst>
                  <a:ext uri="{FF2B5EF4-FFF2-40B4-BE49-F238E27FC236}">
                    <a16:creationId xmlns:a16="http://schemas.microsoft.com/office/drawing/2014/main" id="{CFC54987-2337-3FCB-D6F8-613DFA06E3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9267" y="2205038"/>
                <a:ext cx="1076325" cy="865188"/>
              </a:xfrm>
              <a:custGeom>
                <a:avLst/>
                <a:gdLst>
                  <a:gd name="connsiteX0" fmla="*/ 267 w 287"/>
                  <a:gd name="connsiteY0" fmla="*/ 124 h 231"/>
                  <a:gd name="connsiteX1" fmla="*/ 287 w 287"/>
                  <a:gd name="connsiteY1" fmla="*/ 0 h 231"/>
                  <a:gd name="connsiteX2" fmla="*/ 211 w 287"/>
                  <a:gd name="connsiteY2" fmla="*/ 21 h 231"/>
                  <a:gd name="connsiteX3" fmla="*/ 20 w 287"/>
                  <a:gd name="connsiteY3" fmla="*/ 107 h 231"/>
                  <a:gd name="connsiteX4" fmla="*/ 0 w 287"/>
                  <a:gd name="connsiteY4" fmla="*/ 231 h 231"/>
                  <a:gd name="connsiteX5" fmla="*/ 267 w 287"/>
                  <a:gd name="connsiteY5" fmla="*/ 124 h 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7" h="231">
                    <a:moveTo>
                      <a:pt x="267" y="124"/>
                    </a:moveTo>
                    <a:cubicBezTo>
                      <a:pt x="267" y="78"/>
                      <a:pt x="274" y="36"/>
                      <a:pt x="287" y="0"/>
                    </a:cubicBezTo>
                    <a:lnTo>
                      <a:pt x="211" y="21"/>
                    </a:lnTo>
                    <a:lnTo>
                      <a:pt x="20" y="107"/>
                    </a:lnTo>
                    <a:cubicBezTo>
                      <a:pt x="7" y="143"/>
                      <a:pt x="0" y="185"/>
                      <a:pt x="0" y="231"/>
                    </a:cubicBezTo>
                    <a:lnTo>
                      <a:pt x="267" y="1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17">
                <a:extLst>
                  <a:ext uri="{FF2B5EF4-FFF2-40B4-BE49-F238E27FC236}">
                    <a16:creationId xmlns:a16="http://schemas.microsoft.com/office/drawing/2014/main" id="{7446BF56-53D5-44C2-4B6B-CBDBED3864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2311" y="3100388"/>
                <a:ext cx="1354882" cy="1065645"/>
              </a:xfrm>
              <a:custGeom>
                <a:avLst/>
                <a:gdLst>
                  <a:gd name="connsiteX0" fmla="*/ 335 w 335"/>
                  <a:gd name="connsiteY0" fmla="*/ 156 h 264"/>
                  <a:gd name="connsiteX1" fmla="*/ 267 w 335"/>
                  <a:gd name="connsiteY1" fmla="*/ 0 h 264"/>
                  <a:gd name="connsiteX2" fmla="*/ 0 w 335"/>
                  <a:gd name="connsiteY2" fmla="*/ 88 h 264"/>
                  <a:gd name="connsiteX3" fmla="*/ 67 w 335"/>
                  <a:gd name="connsiteY3" fmla="*/ 264 h 264"/>
                  <a:gd name="connsiteX4" fmla="*/ 335 w 335"/>
                  <a:gd name="connsiteY4" fmla="*/ 156 h 264"/>
                  <a:gd name="connsiteX0" fmla="*/ 341 w 341"/>
                  <a:gd name="connsiteY0" fmla="*/ 156 h 264"/>
                  <a:gd name="connsiteX1" fmla="*/ 273 w 341"/>
                  <a:gd name="connsiteY1" fmla="*/ 0 h 264"/>
                  <a:gd name="connsiteX2" fmla="*/ 0 w 341"/>
                  <a:gd name="connsiteY2" fmla="*/ 85 h 264"/>
                  <a:gd name="connsiteX3" fmla="*/ 73 w 341"/>
                  <a:gd name="connsiteY3" fmla="*/ 264 h 264"/>
                  <a:gd name="connsiteX4" fmla="*/ 341 w 341"/>
                  <a:gd name="connsiteY4" fmla="*/ 156 h 264"/>
                  <a:gd name="connsiteX0" fmla="*/ 361 w 361"/>
                  <a:gd name="connsiteY0" fmla="*/ 176 h 264"/>
                  <a:gd name="connsiteX1" fmla="*/ 273 w 361"/>
                  <a:gd name="connsiteY1" fmla="*/ 0 h 264"/>
                  <a:gd name="connsiteX2" fmla="*/ 0 w 361"/>
                  <a:gd name="connsiteY2" fmla="*/ 85 h 264"/>
                  <a:gd name="connsiteX3" fmla="*/ 73 w 361"/>
                  <a:gd name="connsiteY3" fmla="*/ 264 h 264"/>
                  <a:gd name="connsiteX4" fmla="*/ 361 w 361"/>
                  <a:gd name="connsiteY4" fmla="*/ 176 h 264"/>
                  <a:gd name="connsiteX0" fmla="*/ 361 w 361"/>
                  <a:gd name="connsiteY0" fmla="*/ 196 h 264"/>
                  <a:gd name="connsiteX1" fmla="*/ 273 w 361"/>
                  <a:gd name="connsiteY1" fmla="*/ 0 h 264"/>
                  <a:gd name="connsiteX2" fmla="*/ 0 w 361"/>
                  <a:gd name="connsiteY2" fmla="*/ 85 h 264"/>
                  <a:gd name="connsiteX3" fmla="*/ 73 w 361"/>
                  <a:gd name="connsiteY3" fmla="*/ 264 h 264"/>
                  <a:gd name="connsiteX4" fmla="*/ 361 w 361"/>
                  <a:gd name="connsiteY4" fmla="*/ 196 h 264"/>
                  <a:gd name="connsiteX0" fmla="*/ 361 w 361"/>
                  <a:gd name="connsiteY0" fmla="*/ 196 h 284"/>
                  <a:gd name="connsiteX1" fmla="*/ 273 w 361"/>
                  <a:gd name="connsiteY1" fmla="*/ 0 h 284"/>
                  <a:gd name="connsiteX2" fmla="*/ 0 w 361"/>
                  <a:gd name="connsiteY2" fmla="*/ 85 h 284"/>
                  <a:gd name="connsiteX3" fmla="*/ 73 w 361"/>
                  <a:gd name="connsiteY3" fmla="*/ 264 h 284"/>
                  <a:gd name="connsiteX4" fmla="*/ 90 w 361"/>
                  <a:gd name="connsiteY4" fmla="*/ 284 h 284"/>
                  <a:gd name="connsiteX5" fmla="*/ 361 w 361"/>
                  <a:gd name="connsiteY5" fmla="*/ 196 h 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1" h="284">
                    <a:moveTo>
                      <a:pt x="361" y="196"/>
                    </a:moveTo>
                    <a:cubicBezTo>
                      <a:pt x="331" y="149"/>
                      <a:pt x="288" y="56"/>
                      <a:pt x="273" y="0"/>
                    </a:cubicBezTo>
                    <a:lnTo>
                      <a:pt x="0" y="85"/>
                    </a:lnTo>
                    <a:cubicBezTo>
                      <a:pt x="14" y="141"/>
                      <a:pt x="43" y="218"/>
                      <a:pt x="73" y="264"/>
                    </a:cubicBezTo>
                    <a:lnTo>
                      <a:pt x="90" y="284"/>
                    </a:lnTo>
                    <a:lnTo>
                      <a:pt x="361" y="19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14" name="Freeform 18">
              <a:extLst>
                <a:ext uri="{FF2B5EF4-FFF2-40B4-BE49-F238E27FC236}">
                  <a16:creationId xmlns:a16="http://schemas.microsoft.com/office/drawing/2014/main" id="{F72BC2C7-A05B-221B-1948-14CA1EC936C4}"/>
                </a:ext>
              </a:extLst>
            </p:cNvPr>
            <p:cNvSpPr>
              <a:spLocks/>
            </p:cNvSpPr>
            <p:nvPr/>
          </p:nvSpPr>
          <p:spPr bwMode="auto">
            <a:xfrm rot="20983847">
              <a:off x="1633586" y="4185898"/>
              <a:ext cx="1292546" cy="742017"/>
            </a:xfrm>
            <a:custGeom>
              <a:avLst/>
              <a:gdLst>
                <a:gd name="connsiteX0" fmla="*/ 679 w 756"/>
                <a:gd name="connsiteY0" fmla="*/ 230 h 434"/>
                <a:gd name="connsiteX1" fmla="*/ 0 w 756"/>
                <a:gd name="connsiteY1" fmla="*/ 434 h 434"/>
                <a:gd name="connsiteX2" fmla="*/ 128 w 756"/>
                <a:gd name="connsiteY2" fmla="*/ 252 h 434"/>
                <a:gd name="connsiteX3" fmla="*/ 756 w 756"/>
                <a:gd name="connsiteY3" fmla="*/ 0 h 434"/>
                <a:gd name="connsiteX4" fmla="*/ 679 w 756"/>
                <a:gd name="connsiteY4" fmla="*/ 230 h 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6" h="434">
                  <a:moveTo>
                    <a:pt x="679" y="230"/>
                  </a:moveTo>
                  <a:lnTo>
                    <a:pt x="0" y="434"/>
                  </a:lnTo>
                  <a:lnTo>
                    <a:pt x="128" y="252"/>
                  </a:lnTo>
                  <a:lnTo>
                    <a:pt x="756" y="0"/>
                  </a:lnTo>
                  <a:cubicBezTo>
                    <a:pt x="730" y="77"/>
                    <a:pt x="705" y="153"/>
                    <a:pt x="679" y="230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5" name="Freeform 19">
              <a:extLst>
                <a:ext uri="{FF2B5EF4-FFF2-40B4-BE49-F238E27FC236}">
                  <a16:creationId xmlns:a16="http://schemas.microsoft.com/office/drawing/2014/main" id="{A273EEE9-62CB-5B9C-306C-85925571AA5E}"/>
                </a:ext>
              </a:extLst>
            </p:cNvPr>
            <p:cNvSpPr>
              <a:spLocks/>
            </p:cNvSpPr>
            <p:nvPr/>
          </p:nvSpPr>
          <p:spPr bwMode="auto">
            <a:xfrm rot="20983847">
              <a:off x="1692378" y="4484564"/>
              <a:ext cx="1372902" cy="786470"/>
            </a:xfrm>
            <a:custGeom>
              <a:avLst/>
              <a:gdLst/>
              <a:ahLst/>
              <a:cxnLst>
                <a:cxn ang="0">
                  <a:pos x="803" y="207"/>
                </a:cxn>
                <a:cxn ang="0">
                  <a:pos x="173" y="460"/>
                </a:cxn>
                <a:cxn ang="0">
                  <a:pos x="0" y="252"/>
                </a:cxn>
                <a:cxn ang="0">
                  <a:pos x="631" y="0"/>
                </a:cxn>
                <a:cxn ang="0">
                  <a:pos x="803" y="207"/>
                </a:cxn>
              </a:cxnLst>
              <a:rect l="0" t="0" r="r" b="b"/>
              <a:pathLst>
                <a:path w="803" h="460">
                  <a:moveTo>
                    <a:pt x="803" y="207"/>
                  </a:moveTo>
                  <a:lnTo>
                    <a:pt x="173" y="460"/>
                  </a:lnTo>
                  <a:lnTo>
                    <a:pt x="0" y="252"/>
                  </a:lnTo>
                  <a:lnTo>
                    <a:pt x="631" y="0"/>
                  </a:lnTo>
                  <a:lnTo>
                    <a:pt x="803" y="207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6" name="Freeform 20">
              <a:extLst>
                <a:ext uri="{FF2B5EF4-FFF2-40B4-BE49-F238E27FC236}">
                  <a16:creationId xmlns:a16="http://schemas.microsoft.com/office/drawing/2014/main" id="{D3B5236C-1B16-6519-0BEE-02D93E386A59}"/>
                </a:ext>
              </a:extLst>
            </p:cNvPr>
            <p:cNvSpPr>
              <a:spLocks/>
            </p:cNvSpPr>
            <p:nvPr/>
          </p:nvSpPr>
          <p:spPr bwMode="auto">
            <a:xfrm rot="20983847">
              <a:off x="970460" y="3163581"/>
              <a:ext cx="1220738" cy="901021"/>
            </a:xfrm>
            <a:custGeom>
              <a:avLst/>
              <a:gdLst>
                <a:gd name="connsiteX0" fmla="*/ 714 w 714"/>
                <a:gd name="connsiteY0" fmla="*/ 272 h 527"/>
                <a:gd name="connsiteX1" fmla="*/ 37 w 714"/>
                <a:gd name="connsiteY1" fmla="*/ 527 h 527"/>
                <a:gd name="connsiteX2" fmla="*/ 0 w 714"/>
                <a:gd name="connsiteY2" fmla="*/ 253 h 527"/>
                <a:gd name="connsiteX3" fmla="*/ 630 w 714"/>
                <a:gd name="connsiteY3" fmla="*/ 0 h 527"/>
                <a:gd name="connsiteX4" fmla="*/ 714 w 714"/>
                <a:gd name="connsiteY4" fmla="*/ 272 h 527"/>
                <a:gd name="connsiteX0" fmla="*/ 714 w 714"/>
                <a:gd name="connsiteY0" fmla="*/ 320 h 527"/>
                <a:gd name="connsiteX1" fmla="*/ 37 w 714"/>
                <a:gd name="connsiteY1" fmla="*/ 527 h 527"/>
                <a:gd name="connsiteX2" fmla="*/ 0 w 714"/>
                <a:gd name="connsiteY2" fmla="*/ 253 h 527"/>
                <a:gd name="connsiteX3" fmla="*/ 630 w 714"/>
                <a:gd name="connsiteY3" fmla="*/ 0 h 527"/>
                <a:gd name="connsiteX4" fmla="*/ 714 w 714"/>
                <a:gd name="connsiteY4" fmla="*/ 320 h 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4" h="527">
                  <a:moveTo>
                    <a:pt x="714" y="320"/>
                  </a:moveTo>
                  <a:lnTo>
                    <a:pt x="37" y="527"/>
                  </a:lnTo>
                  <a:cubicBezTo>
                    <a:pt x="25" y="436"/>
                    <a:pt x="12" y="344"/>
                    <a:pt x="0" y="253"/>
                  </a:cubicBezTo>
                  <a:lnTo>
                    <a:pt x="630" y="0"/>
                  </a:lnTo>
                  <a:cubicBezTo>
                    <a:pt x="642" y="91"/>
                    <a:pt x="702" y="229"/>
                    <a:pt x="714" y="320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Freeform 21">
              <a:extLst>
                <a:ext uri="{FF2B5EF4-FFF2-40B4-BE49-F238E27FC236}">
                  <a16:creationId xmlns:a16="http://schemas.microsoft.com/office/drawing/2014/main" id="{EE3123CE-D5ED-4E73-9E7B-70752EFB5F7A}"/>
                </a:ext>
              </a:extLst>
            </p:cNvPr>
            <p:cNvSpPr>
              <a:spLocks/>
            </p:cNvSpPr>
            <p:nvPr/>
          </p:nvSpPr>
          <p:spPr bwMode="auto">
            <a:xfrm rot="20983847">
              <a:off x="1075578" y="3593523"/>
              <a:ext cx="1443001" cy="471882"/>
            </a:xfrm>
            <a:custGeom>
              <a:avLst/>
              <a:gdLst/>
              <a:ahLst/>
              <a:cxnLst>
                <a:cxn ang="0">
                  <a:pos x="844" y="24"/>
                </a:cxn>
                <a:cxn ang="0">
                  <a:pos x="215" y="276"/>
                </a:cxn>
                <a:cxn ang="0">
                  <a:pos x="0" y="255"/>
                </a:cxn>
                <a:cxn ang="0">
                  <a:pos x="629" y="0"/>
                </a:cxn>
                <a:cxn ang="0">
                  <a:pos x="844" y="24"/>
                </a:cxn>
              </a:cxnLst>
              <a:rect l="0" t="0" r="r" b="b"/>
              <a:pathLst>
                <a:path w="844" h="276">
                  <a:moveTo>
                    <a:pt x="844" y="24"/>
                  </a:moveTo>
                  <a:lnTo>
                    <a:pt x="215" y="276"/>
                  </a:lnTo>
                  <a:lnTo>
                    <a:pt x="0" y="255"/>
                  </a:lnTo>
                  <a:lnTo>
                    <a:pt x="629" y="0"/>
                  </a:lnTo>
                  <a:lnTo>
                    <a:pt x="844" y="24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" name="Freeform 16">
              <a:extLst>
                <a:ext uri="{FF2B5EF4-FFF2-40B4-BE49-F238E27FC236}">
                  <a16:creationId xmlns:a16="http://schemas.microsoft.com/office/drawing/2014/main" id="{8F36C188-9C64-695F-7D00-F49B11B08CF2}"/>
                </a:ext>
              </a:extLst>
            </p:cNvPr>
            <p:cNvSpPr>
              <a:spLocks/>
            </p:cNvSpPr>
            <p:nvPr/>
          </p:nvSpPr>
          <p:spPr bwMode="auto">
            <a:xfrm rot="20983847">
              <a:off x="1273067" y="2474507"/>
              <a:ext cx="1190304" cy="597012"/>
            </a:xfrm>
            <a:custGeom>
              <a:avLst/>
              <a:gdLst>
                <a:gd name="connsiteX0" fmla="*/ 266 w 275"/>
                <a:gd name="connsiteY0" fmla="*/ 41 h 148"/>
                <a:gd name="connsiteX1" fmla="*/ 275 w 275"/>
                <a:gd name="connsiteY1" fmla="*/ 0 h 148"/>
                <a:gd name="connsiteX2" fmla="*/ 8 w 275"/>
                <a:gd name="connsiteY2" fmla="*/ 128 h 148"/>
                <a:gd name="connsiteX3" fmla="*/ 0 w 275"/>
                <a:gd name="connsiteY3" fmla="*/ 148 h 148"/>
                <a:gd name="connsiteX4" fmla="*/ 266 w 275"/>
                <a:gd name="connsiteY4" fmla="*/ 41 h 148"/>
                <a:gd name="connsiteX0" fmla="*/ 266 w 295"/>
                <a:gd name="connsiteY0" fmla="*/ 41 h 148"/>
                <a:gd name="connsiteX1" fmla="*/ 295 w 295"/>
                <a:gd name="connsiteY1" fmla="*/ 0 h 148"/>
                <a:gd name="connsiteX2" fmla="*/ 8 w 295"/>
                <a:gd name="connsiteY2" fmla="*/ 128 h 148"/>
                <a:gd name="connsiteX3" fmla="*/ 0 w 295"/>
                <a:gd name="connsiteY3" fmla="*/ 148 h 148"/>
                <a:gd name="connsiteX4" fmla="*/ 266 w 295"/>
                <a:gd name="connsiteY4" fmla="*/ 41 h 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" h="148">
                  <a:moveTo>
                    <a:pt x="266" y="41"/>
                  </a:moveTo>
                  <a:cubicBezTo>
                    <a:pt x="269" y="27"/>
                    <a:pt x="292" y="14"/>
                    <a:pt x="295" y="0"/>
                  </a:cubicBezTo>
                  <a:lnTo>
                    <a:pt x="8" y="128"/>
                  </a:lnTo>
                  <a:cubicBezTo>
                    <a:pt x="5" y="134"/>
                    <a:pt x="2" y="141"/>
                    <a:pt x="0" y="148"/>
                  </a:cubicBezTo>
                  <a:lnTo>
                    <a:pt x="266" y="41"/>
                  </a:ln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2D78FCA9-1EA1-8592-63C9-51DDE8A012C4}"/>
                </a:ext>
              </a:extLst>
            </p:cNvPr>
            <p:cNvSpPr>
              <a:spLocks/>
            </p:cNvSpPr>
            <p:nvPr/>
          </p:nvSpPr>
          <p:spPr bwMode="auto">
            <a:xfrm rot="20983847">
              <a:off x="971978" y="2210379"/>
              <a:ext cx="1507969" cy="803567"/>
            </a:xfrm>
            <a:custGeom>
              <a:avLst/>
              <a:gdLst>
                <a:gd name="connsiteX0" fmla="*/ 882 w 882"/>
                <a:gd name="connsiteY0" fmla="*/ 185 h 470"/>
                <a:gd name="connsiteX1" fmla="*/ 177 w 882"/>
                <a:gd name="connsiteY1" fmla="*/ 470 h 470"/>
                <a:gd name="connsiteX2" fmla="*/ 0 w 882"/>
                <a:gd name="connsiteY2" fmla="*/ 255 h 470"/>
                <a:gd name="connsiteX3" fmla="*/ 628 w 882"/>
                <a:gd name="connsiteY3" fmla="*/ 0 h 470"/>
                <a:gd name="connsiteX4" fmla="*/ 882 w 882"/>
                <a:gd name="connsiteY4" fmla="*/ 185 h 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2" h="470">
                  <a:moveTo>
                    <a:pt x="882" y="185"/>
                  </a:moveTo>
                  <a:lnTo>
                    <a:pt x="177" y="470"/>
                  </a:lnTo>
                  <a:lnTo>
                    <a:pt x="0" y="255"/>
                  </a:lnTo>
                  <a:lnTo>
                    <a:pt x="628" y="0"/>
                  </a:lnTo>
                  <a:lnTo>
                    <a:pt x="882" y="185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20" name="Group 81">
              <a:extLst>
                <a:ext uri="{FF2B5EF4-FFF2-40B4-BE49-F238E27FC236}">
                  <a16:creationId xmlns:a16="http://schemas.microsoft.com/office/drawing/2014/main" id="{EF538E9C-78A2-4665-2FCA-1A46769C6D4A}"/>
                </a:ext>
              </a:extLst>
            </p:cNvPr>
            <p:cNvGrpSpPr/>
            <p:nvPr/>
          </p:nvGrpSpPr>
          <p:grpSpPr>
            <a:xfrm rot="20983847">
              <a:off x="2005718" y="1292308"/>
              <a:ext cx="2961229" cy="3831476"/>
              <a:chOff x="2004905" y="1219200"/>
              <a:chExt cx="2749550" cy="3557588"/>
            </a:xfrm>
          </p:grpSpPr>
          <p:sp>
            <p:nvSpPr>
              <p:cNvPr id="21" name="Freeform 22">
                <a:extLst>
                  <a:ext uri="{FF2B5EF4-FFF2-40B4-BE49-F238E27FC236}">
                    <a16:creationId xmlns:a16="http://schemas.microsoft.com/office/drawing/2014/main" id="{14E1BFF1-4E60-40C4-9B1A-9AF6B8021C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4905" y="1219200"/>
                <a:ext cx="2749550" cy="3557588"/>
              </a:xfrm>
              <a:custGeom>
                <a:avLst/>
                <a:gdLst/>
                <a:ahLst/>
                <a:cxnLst>
                  <a:cxn ang="0">
                    <a:pos x="349" y="10"/>
                  </a:cxn>
                  <a:cxn ang="0">
                    <a:pos x="364" y="129"/>
                  </a:cxn>
                  <a:cxn ang="0">
                    <a:pos x="487" y="203"/>
                  </a:cxn>
                  <a:cxn ang="0">
                    <a:pos x="540" y="126"/>
                  </a:cxn>
                  <a:cxn ang="0">
                    <a:pos x="613" y="214"/>
                  </a:cxn>
                  <a:cxn ang="0">
                    <a:pos x="560" y="291"/>
                  </a:cxn>
                  <a:cxn ang="0">
                    <a:pos x="627" y="446"/>
                  </a:cxn>
                  <a:cxn ang="0">
                    <a:pos x="718" y="456"/>
                  </a:cxn>
                  <a:cxn ang="0">
                    <a:pos x="733" y="571"/>
                  </a:cxn>
                  <a:cxn ang="0">
                    <a:pos x="642" y="561"/>
                  </a:cxn>
                  <a:cxn ang="0">
                    <a:pos x="614" y="706"/>
                  </a:cxn>
                  <a:cxn ang="0">
                    <a:pos x="690" y="797"/>
                  </a:cxn>
                  <a:cxn ang="0">
                    <a:pos x="638" y="871"/>
                  </a:cxn>
                  <a:cxn ang="0">
                    <a:pos x="563" y="780"/>
                  </a:cxn>
                  <a:cxn ang="0">
                    <a:pos x="457" y="830"/>
                  </a:cxn>
                  <a:cxn ang="0">
                    <a:pos x="472" y="949"/>
                  </a:cxn>
                  <a:cxn ang="0">
                    <a:pos x="384" y="939"/>
                  </a:cxn>
                  <a:cxn ang="0">
                    <a:pos x="369" y="820"/>
                  </a:cxn>
                  <a:cxn ang="0">
                    <a:pos x="246" y="746"/>
                  </a:cxn>
                  <a:cxn ang="0">
                    <a:pos x="193" y="823"/>
                  </a:cxn>
                  <a:cxn ang="0">
                    <a:pos x="120" y="735"/>
                  </a:cxn>
                  <a:cxn ang="0">
                    <a:pos x="173" y="658"/>
                  </a:cxn>
                  <a:cxn ang="0">
                    <a:pos x="106" y="503"/>
                  </a:cxn>
                  <a:cxn ang="0">
                    <a:pos x="15" y="493"/>
                  </a:cxn>
                  <a:cxn ang="0">
                    <a:pos x="0" y="378"/>
                  </a:cxn>
                  <a:cxn ang="0">
                    <a:pos x="91" y="388"/>
                  </a:cxn>
                  <a:cxn ang="0">
                    <a:pos x="119" y="243"/>
                  </a:cxn>
                  <a:cxn ang="0">
                    <a:pos x="43" y="152"/>
                  </a:cxn>
                  <a:cxn ang="0">
                    <a:pos x="95" y="78"/>
                  </a:cxn>
                  <a:cxn ang="0">
                    <a:pos x="170" y="169"/>
                  </a:cxn>
                  <a:cxn ang="0">
                    <a:pos x="276" y="119"/>
                  </a:cxn>
                  <a:cxn ang="0">
                    <a:pos x="261" y="0"/>
                  </a:cxn>
                  <a:cxn ang="0">
                    <a:pos x="349" y="10"/>
                  </a:cxn>
                </a:cxnLst>
                <a:rect l="0" t="0" r="r" b="b"/>
                <a:pathLst>
                  <a:path w="733" h="949">
                    <a:moveTo>
                      <a:pt x="349" y="10"/>
                    </a:moveTo>
                    <a:cubicBezTo>
                      <a:pt x="364" y="129"/>
                      <a:pt x="364" y="129"/>
                      <a:pt x="364" y="129"/>
                    </a:cubicBezTo>
                    <a:cubicBezTo>
                      <a:pt x="408" y="142"/>
                      <a:pt x="449" y="168"/>
                      <a:pt x="487" y="203"/>
                    </a:cubicBezTo>
                    <a:cubicBezTo>
                      <a:pt x="540" y="126"/>
                      <a:pt x="540" y="126"/>
                      <a:pt x="540" y="126"/>
                    </a:cubicBezTo>
                    <a:cubicBezTo>
                      <a:pt x="613" y="214"/>
                      <a:pt x="613" y="214"/>
                      <a:pt x="613" y="214"/>
                    </a:cubicBezTo>
                    <a:cubicBezTo>
                      <a:pt x="560" y="291"/>
                      <a:pt x="560" y="291"/>
                      <a:pt x="560" y="291"/>
                    </a:cubicBezTo>
                    <a:cubicBezTo>
                      <a:pt x="589" y="337"/>
                      <a:pt x="613" y="390"/>
                      <a:pt x="627" y="446"/>
                    </a:cubicBezTo>
                    <a:cubicBezTo>
                      <a:pt x="718" y="456"/>
                      <a:pt x="718" y="456"/>
                      <a:pt x="718" y="456"/>
                    </a:cubicBezTo>
                    <a:cubicBezTo>
                      <a:pt x="733" y="571"/>
                      <a:pt x="733" y="571"/>
                      <a:pt x="733" y="571"/>
                    </a:cubicBezTo>
                    <a:cubicBezTo>
                      <a:pt x="642" y="561"/>
                      <a:pt x="642" y="561"/>
                      <a:pt x="642" y="561"/>
                    </a:cubicBezTo>
                    <a:cubicBezTo>
                      <a:pt x="642" y="615"/>
                      <a:pt x="632" y="665"/>
                      <a:pt x="614" y="706"/>
                    </a:cubicBezTo>
                    <a:cubicBezTo>
                      <a:pt x="690" y="797"/>
                      <a:pt x="690" y="797"/>
                      <a:pt x="690" y="797"/>
                    </a:cubicBezTo>
                    <a:cubicBezTo>
                      <a:pt x="638" y="871"/>
                      <a:pt x="638" y="871"/>
                      <a:pt x="638" y="871"/>
                    </a:cubicBezTo>
                    <a:cubicBezTo>
                      <a:pt x="563" y="780"/>
                      <a:pt x="563" y="780"/>
                      <a:pt x="563" y="780"/>
                    </a:cubicBezTo>
                    <a:cubicBezTo>
                      <a:pt x="534" y="808"/>
                      <a:pt x="498" y="825"/>
                      <a:pt x="457" y="830"/>
                    </a:cubicBezTo>
                    <a:cubicBezTo>
                      <a:pt x="472" y="949"/>
                      <a:pt x="472" y="949"/>
                      <a:pt x="472" y="949"/>
                    </a:cubicBezTo>
                    <a:cubicBezTo>
                      <a:pt x="384" y="939"/>
                      <a:pt x="384" y="939"/>
                      <a:pt x="384" y="939"/>
                    </a:cubicBezTo>
                    <a:cubicBezTo>
                      <a:pt x="369" y="820"/>
                      <a:pt x="369" y="820"/>
                      <a:pt x="369" y="820"/>
                    </a:cubicBezTo>
                    <a:cubicBezTo>
                      <a:pt x="325" y="807"/>
                      <a:pt x="283" y="781"/>
                      <a:pt x="246" y="746"/>
                    </a:cubicBezTo>
                    <a:cubicBezTo>
                      <a:pt x="193" y="823"/>
                      <a:pt x="193" y="823"/>
                      <a:pt x="193" y="823"/>
                    </a:cubicBezTo>
                    <a:cubicBezTo>
                      <a:pt x="120" y="735"/>
                      <a:pt x="120" y="735"/>
                      <a:pt x="120" y="735"/>
                    </a:cubicBezTo>
                    <a:cubicBezTo>
                      <a:pt x="173" y="658"/>
                      <a:pt x="173" y="658"/>
                      <a:pt x="173" y="658"/>
                    </a:cubicBezTo>
                    <a:cubicBezTo>
                      <a:pt x="144" y="612"/>
                      <a:pt x="120" y="559"/>
                      <a:pt x="106" y="503"/>
                    </a:cubicBezTo>
                    <a:cubicBezTo>
                      <a:pt x="15" y="493"/>
                      <a:pt x="15" y="493"/>
                      <a:pt x="15" y="493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91" y="388"/>
                      <a:pt x="91" y="388"/>
                      <a:pt x="91" y="388"/>
                    </a:cubicBezTo>
                    <a:cubicBezTo>
                      <a:pt x="91" y="334"/>
                      <a:pt x="100" y="284"/>
                      <a:pt x="119" y="243"/>
                    </a:cubicBezTo>
                    <a:cubicBezTo>
                      <a:pt x="43" y="152"/>
                      <a:pt x="43" y="152"/>
                      <a:pt x="43" y="152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170" y="169"/>
                      <a:pt x="170" y="169"/>
                      <a:pt x="170" y="169"/>
                    </a:cubicBezTo>
                    <a:cubicBezTo>
                      <a:pt x="199" y="141"/>
                      <a:pt x="235" y="124"/>
                      <a:pt x="276" y="119"/>
                    </a:cubicBezTo>
                    <a:cubicBezTo>
                      <a:pt x="261" y="0"/>
                      <a:pt x="261" y="0"/>
                      <a:pt x="261" y="0"/>
                    </a:cubicBezTo>
                    <a:lnTo>
                      <a:pt x="349" y="10"/>
                    </a:lnTo>
                    <a:close/>
                  </a:path>
                </a:pathLst>
              </a:custGeom>
              <a:gradFill flip="none" rotWithShape="1">
                <a:gsLst>
                  <a:gs pos="18000">
                    <a:schemeClr val="accent6"/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2" name="Freeform 23">
                <a:extLst>
                  <a:ext uri="{FF2B5EF4-FFF2-40B4-BE49-F238E27FC236}">
                    <a16:creationId xmlns:a16="http://schemas.microsoft.com/office/drawing/2014/main" id="{2E627C93-630F-FCCF-D3C0-B3BE9687DD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9880" y="1792288"/>
                <a:ext cx="1946275" cy="2392363"/>
              </a:xfrm>
              <a:custGeom>
                <a:avLst/>
                <a:gdLst/>
                <a:ahLst/>
                <a:cxnLst>
                  <a:cxn ang="0">
                    <a:pos x="217" y="13"/>
                  </a:cxn>
                  <a:cxn ang="0">
                    <a:pos x="496" y="343"/>
                  </a:cxn>
                  <a:cxn ang="0">
                    <a:pos x="302" y="625"/>
                  </a:cxn>
                  <a:cxn ang="0">
                    <a:pos x="24" y="295"/>
                  </a:cxn>
                  <a:cxn ang="0">
                    <a:pos x="217" y="13"/>
                  </a:cxn>
                </a:cxnLst>
                <a:rect l="0" t="0" r="r" b="b"/>
                <a:pathLst>
                  <a:path w="519" h="638">
                    <a:moveTo>
                      <a:pt x="217" y="13"/>
                    </a:moveTo>
                    <a:cubicBezTo>
                      <a:pt x="348" y="26"/>
                      <a:pt x="472" y="174"/>
                      <a:pt x="496" y="343"/>
                    </a:cubicBezTo>
                    <a:cubicBezTo>
                      <a:pt x="519" y="512"/>
                      <a:pt x="432" y="638"/>
                      <a:pt x="302" y="625"/>
                    </a:cubicBezTo>
                    <a:cubicBezTo>
                      <a:pt x="172" y="612"/>
                      <a:pt x="47" y="464"/>
                      <a:pt x="24" y="295"/>
                    </a:cubicBezTo>
                    <a:cubicBezTo>
                      <a:pt x="0" y="126"/>
                      <a:pt x="87" y="0"/>
                      <a:pt x="217" y="1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5">
                      <a:shade val="30000"/>
                      <a:satMod val="115000"/>
                    </a:schemeClr>
                  </a:gs>
                  <a:gs pos="50000">
                    <a:schemeClr val="accent5">
                      <a:shade val="67500"/>
                      <a:satMod val="115000"/>
                    </a:schemeClr>
                  </a:gs>
                  <a:gs pos="100000">
                    <a:schemeClr val="accent5">
                      <a:shade val="100000"/>
                      <a:satMod val="115000"/>
                    </a:schemeClr>
                  </a:gs>
                </a:gsLst>
                <a:lin ang="189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23" name="Freeform 24">
                <a:extLst>
                  <a:ext uri="{FF2B5EF4-FFF2-40B4-BE49-F238E27FC236}">
                    <a16:creationId xmlns:a16="http://schemas.microsoft.com/office/drawing/2014/main" id="{17DC6CBC-19A2-36E2-B739-4B49A1B2D0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4067" y="1830388"/>
                <a:ext cx="1447800" cy="2282825"/>
              </a:xfrm>
              <a:custGeom>
                <a:avLst/>
                <a:gdLst/>
                <a:ahLst/>
                <a:cxnLst>
                  <a:cxn ang="0">
                    <a:pos x="367" y="333"/>
                  </a:cxn>
                  <a:cxn ang="0">
                    <a:pos x="88" y="3"/>
                  </a:cxn>
                  <a:cxn ang="0">
                    <a:pos x="0" y="17"/>
                  </a:cxn>
                  <a:cxn ang="0">
                    <a:pos x="66" y="11"/>
                  </a:cxn>
                  <a:cxn ang="0">
                    <a:pos x="344" y="341"/>
                  </a:cxn>
                  <a:cxn ang="0">
                    <a:pos x="239" y="609"/>
                  </a:cxn>
                  <a:cxn ang="0">
                    <a:pos x="367" y="333"/>
                  </a:cxn>
                </a:cxnLst>
                <a:rect l="0" t="0" r="r" b="b"/>
                <a:pathLst>
                  <a:path w="386" h="609">
                    <a:moveTo>
                      <a:pt x="367" y="333"/>
                    </a:moveTo>
                    <a:cubicBezTo>
                      <a:pt x="343" y="164"/>
                      <a:pt x="219" y="16"/>
                      <a:pt x="88" y="3"/>
                    </a:cubicBezTo>
                    <a:cubicBezTo>
                      <a:pt x="56" y="0"/>
                      <a:pt x="26" y="5"/>
                      <a:pt x="0" y="17"/>
                    </a:cubicBezTo>
                    <a:cubicBezTo>
                      <a:pt x="20" y="11"/>
                      <a:pt x="42" y="9"/>
                      <a:pt x="66" y="11"/>
                    </a:cubicBezTo>
                    <a:cubicBezTo>
                      <a:pt x="196" y="25"/>
                      <a:pt x="321" y="172"/>
                      <a:pt x="344" y="341"/>
                    </a:cubicBezTo>
                    <a:cubicBezTo>
                      <a:pt x="362" y="468"/>
                      <a:pt x="317" y="571"/>
                      <a:pt x="239" y="609"/>
                    </a:cubicBezTo>
                    <a:cubicBezTo>
                      <a:pt x="331" y="581"/>
                      <a:pt x="386" y="471"/>
                      <a:pt x="367" y="33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lumMod val="50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50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50000"/>
                      <a:shade val="100000"/>
                      <a:satMod val="115000"/>
                    </a:schemeClr>
                  </a:gs>
                </a:gsLst>
                <a:lin ang="135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28">
                <a:extLst>
                  <a:ext uri="{FF2B5EF4-FFF2-40B4-BE49-F238E27FC236}">
                    <a16:creationId xmlns:a16="http://schemas.microsoft.com/office/drawing/2014/main" id="{54BCC850-FD18-5041-B778-680A9BB796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5055" y="2493963"/>
                <a:ext cx="619125" cy="974725"/>
              </a:xfrm>
              <a:custGeom>
                <a:avLst/>
                <a:gdLst/>
                <a:ahLst/>
                <a:cxnLst>
                  <a:cxn ang="0">
                    <a:pos x="157" y="142"/>
                  </a:cxn>
                  <a:cxn ang="0">
                    <a:pos x="38" y="1"/>
                  </a:cxn>
                  <a:cxn ang="0">
                    <a:pos x="0" y="7"/>
                  </a:cxn>
                  <a:cxn ang="0">
                    <a:pos x="28" y="5"/>
                  </a:cxn>
                  <a:cxn ang="0">
                    <a:pos x="147" y="146"/>
                  </a:cxn>
                  <a:cxn ang="0">
                    <a:pos x="102" y="260"/>
                  </a:cxn>
                  <a:cxn ang="0">
                    <a:pos x="157" y="142"/>
                  </a:cxn>
                </a:cxnLst>
                <a:rect l="0" t="0" r="r" b="b"/>
                <a:pathLst>
                  <a:path w="165" h="260">
                    <a:moveTo>
                      <a:pt x="157" y="142"/>
                    </a:moveTo>
                    <a:cubicBezTo>
                      <a:pt x="147" y="70"/>
                      <a:pt x="93" y="7"/>
                      <a:pt x="38" y="1"/>
                    </a:cubicBezTo>
                    <a:cubicBezTo>
                      <a:pt x="24" y="0"/>
                      <a:pt x="11" y="2"/>
                      <a:pt x="0" y="7"/>
                    </a:cubicBezTo>
                    <a:cubicBezTo>
                      <a:pt x="8" y="5"/>
                      <a:pt x="18" y="4"/>
                      <a:pt x="28" y="5"/>
                    </a:cubicBezTo>
                    <a:cubicBezTo>
                      <a:pt x="84" y="10"/>
                      <a:pt x="137" y="74"/>
                      <a:pt x="147" y="146"/>
                    </a:cubicBezTo>
                    <a:cubicBezTo>
                      <a:pt x="154" y="200"/>
                      <a:pt x="135" y="244"/>
                      <a:pt x="102" y="260"/>
                    </a:cubicBezTo>
                    <a:cubicBezTo>
                      <a:pt x="141" y="248"/>
                      <a:pt x="165" y="201"/>
                      <a:pt x="157" y="142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29">
                <a:extLst>
                  <a:ext uri="{FF2B5EF4-FFF2-40B4-BE49-F238E27FC236}">
                    <a16:creationId xmlns:a16="http://schemas.microsoft.com/office/drawing/2014/main" id="{8FA15076-3D1D-3E46-E397-E3E43D3DD9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6617" y="2508250"/>
                <a:ext cx="776287" cy="974725"/>
              </a:xfrm>
              <a:custGeom>
                <a:avLst/>
                <a:gdLst/>
                <a:ahLst/>
                <a:cxnLst>
                  <a:cxn ang="0">
                    <a:pos x="200" y="142"/>
                  </a:cxn>
                  <a:cxn ang="0">
                    <a:pos x="81" y="1"/>
                  </a:cxn>
                  <a:cxn ang="0">
                    <a:pos x="53" y="3"/>
                  </a:cxn>
                  <a:cxn ang="0">
                    <a:pos x="8" y="118"/>
                  </a:cxn>
                  <a:cxn ang="0">
                    <a:pos x="127" y="259"/>
                  </a:cxn>
                  <a:cxn ang="0">
                    <a:pos x="155" y="256"/>
                  </a:cxn>
                  <a:cxn ang="0">
                    <a:pos x="200" y="142"/>
                  </a:cxn>
                </a:cxnLst>
                <a:rect l="0" t="0" r="r" b="b"/>
                <a:pathLst>
                  <a:path w="207" h="260">
                    <a:moveTo>
                      <a:pt x="200" y="142"/>
                    </a:moveTo>
                    <a:cubicBezTo>
                      <a:pt x="190" y="70"/>
                      <a:pt x="137" y="6"/>
                      <a:pt x="81" y="1"/>
                    </a:cubicBezTo>
                    <a:cubicBezTo>
                      <a:pt x="71" y="0"/>
                      <a:pt x="61" y="1"/>
                      <a:pt x="53" y="3"/>
                    </a:cubicBezTo>
                    <a:cubicBezTo>
                      <a:pt x="19" y="19"/>
                      <a:pt x="0" y="63"/>
                      <a:pt x="8" y="118"/>
                    </a:cubicBezTo>
                    <a:cubicBezTo>
                      <a:pt x="18" y="190"/>
                      <a:pt x="71" y="253"/>
                      <a:pt x="127" y="259"/>
                    </a:cubicBezTo>
                    <a:cubicBezTo>
                      <a:pt x="137" y="260"/>
                      <a:pt x="146" y="259"/>
                      <a:pt x="155" y="256"/>
                    </a:cubicBezTo>
                    <a:cubicBezTo>
                      <a:pt x="188" y="240"/>
                      <a:pt x="207" y="196"/>
                      <a:pt x="200" y="1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A3A3A">
                      <a:shade val="30000"/>
                      <a:satMod val="115000"/>
                    </a:srgbClr>
                  </a:gs>
                  <a:gs pos="99000">
                    <a:schemeClr val="accent5">
                      <a:lumMod val="50000"/>
                    </a:schemeClr>
                  </a:gs>
                </a:gsLst>
                <a:lin ang="108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" name="Group 83">
            <a:extLst>
              <a:ext uri="{FF2B5EF4-FFF2-40B4-BE49-F238E27FC236}">
                <a16:creationId xmlns:a16="http://schemas.microsoft.com/office/drawing/2014/main" id="{A1BE5B0F-D134-D0E9-75F8-1B020B604786}"/>
              </a:ext>
            </a:extLst>
          </p:cNvPr>
          <p:cNvGrpSpPr/>
          <p:nvPr/>
        </p:nvGrpSpPr>
        <p:grpSpPr>
          <a:xfrm rot="20395193">
            <a:off x="6336506" y="1294803"/>
            <a:ext cx="3193577" cy="3372048"/>
            <a:chOff x="1004780" y="1219200"/>
            <a:chExt cx="3749675" cy="3959226"/>
          </a:xfrm>
        </p:grpSpPr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id="{71DCEDF1-8DBE-691A-5D56-51127B4BCD6A}"/>
                </a:ext>
              </a:extLst>
            </p:cNvPr>
            <p:cNvSpPr>
              <a:spLocks/>
            </p:cNvSpPr>
            <p:nvPr/>
          </p:nvSpPr>
          <p:spPr bwMode="auto">
            <a:xfrm>
              <a:off x="3411430" y="3246438"/>
              <a:ext cx="1343025" cy="514350"/>
            </a:xfrm>
            <a:custGeom>
              <a:avLst/>
              <a:gdLst>
                <a:gd name="connsiteX0" fmla="*/ 846 w 846"/>
                <a:gd name="connsiteY0" fmla="*/ 71 h 324"/>
                <a:gd name="connsiteX1" fmla="*/ 215 w 846"/>
                <a:gd name="connsiteY1" fmla="*/ 324 h 324"/>
                <a:gd name="connsiteX2" fmla="*/ 0 w 846"/>
                <a:gd name="connsiteY2" fmla="*/ 300 h 324"/>
                <a:gd name="connsiteX3" fmla="*/ 631 w 846"/>
                <a:gd name="connsiteY3" fmla="*/ 0 h 324"/>
                <a:gd name="connsiteX4" fmla="*/ 846 w 846"/>
                <a:gd name="connsiteY4" fmla="*/ 71 h 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46" h="324">
                  <a:moveTo>
                    <a:pt x="846" y="71"/>
                  </a:moveTo>
                  <a:lnTo>
                    <a:pt x="215" y="324"/>
                  </a:lnTo>
                  <a:lnTo>
                    <a:pt x="0" y="300"/>
                  </a:lnTo>
                  <a:lnTo>
                    <a:pt x="631" y="0"/>
                  </a:lnTo>
                  <a:lnTo>
                    <a:pt x="846" y="71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1" name="Freeform 7">
              <a:extLst>
                <a:ext uri="{FF2B5EF4-FFF2-40B4-BE49-F238E27FC236}">
                  <a16:creationId xmlns:a16="http://schemas.microsoft.com/office/drawing/2014/main" id="{B83278AB-AE4A-6E6E-D614-3355836318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0405" y="1690688"/>
              <a:ext cx="1200150" cy="693738"/>
            </a:xfrm>
            <a:custGeom>
              <a:avLst/>
              <a:gdLst/>
              <a:ahLst/>
              <a:cxnLst>
                <a:cxn ang="0">
                  <a:pos x="631" y="182"/>
                </a:cxn>
                <a:cxn ang="0">
                  <a:pos x="0" y="437"/>
                </a:cxn>
                <a:cxn ang="0">
                  <a:pos x="125" y="253"/>
                </a:cxn>
                <a:cxn ang="0">
                  <a:pos x="756" y="0"/>
                </a:cxn>
                <a:cxn ang="0">
                  <a:pos x="631" y="182"/>
                </a:cxn>
              </a:cxnLst>
              <a:rect l="0" t="0" r="r" b="b"/>
              <a:pathLst>
                <a:path w="756" h="437">
                  <a:moveTo>
                    <a:pt x="631" y="182"/>
                  </a:moveTo>
                  <a:lnTo>
                    <a:pt x="0" y="437"/>
                  </a:lnTo>
                  <a:lnTo>
                    <a:pt x="125" y="253"/>
                  </a:lnTo>
                  <a:lnTo>
                    <a:pt x="756" y="0"/>
                  </a:lnTo>
                  <a:lnTo>
                    <a:pt x="631" y="182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2" name="Freeform 8">
              <a:extLst>
                <a:ext uri="{FF2B5EF4-FFF2-40B4-BE49-F238E27FC236}">
                  <a16:creationId xmlns:a16="http://schemas.microsoft.com/office/drawing/2014/main" id="{AF9663E3-0EE2-DDF9-B6AB-2D53BECF1A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16155" y="4067175"/>
              <a:ext cx="1282700" cy="822325"/>
            </a:xfrm>
            <a:custGeom>
              <a:avLst/>
              <a:gdLst>
                <a:gd name="connsiteX0" fmla="*/ 808 w 808"/>
                <a:gd name="connsiteY0" fmla="*/ 263 h 518"/>
                <a:gd name="connsiteX1" fmla="*/ 177 w 808"/>
                <a:gd name="connsiteY1" fmla="*/ 518 h 518"/>
                <a:gd name="connsiteX2" fmla="*/ 0 w 808"/>
                <a:gd name="connsiteY2" fmla="*/ 303 h 518"/>
                <a:gd name="connsiteX3" fmla="*/ 630 w 808"/>
                <a:gd name="connsiteY3" fmla="*/ 0 h 518"/>
                <a:gd name="connsiteX4" fmla="*/ 808 w 808"/>
                <a:gd name="connsiteY4" fmla="*/ 263 h 5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8" h="518">
                  <a:moveTo>
                    <a:pt x="808" y="263"/>
                  </a:moveTo>
                  <a:lnTo>
                    <a:pt x="177" y="518"/>
                  </a:lnTo>
                  <a:lnTo>
                    <a:pt x="0" y="303"/>
                  </a:lnTo>
                  <a:lnTo>
                    <a:pt x="630" y="0"/>
                  </a:lnTo>
                  <a:cubicBezTo>
                    <a:pt x="689" y="72"/>
                    <a:pt x="749" y="191"/>
                    <a:pt x="808" y="263"/>
                  </a:cubicBez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3" name="Freeform 9">
              <a:extLst>
                <a:ext uri="{FF2B5EF4-FFF2-40B4-BE49-F238E27FC236}">
                  <a16:creationId xmlns:a16="http://schemas.microsoft.com/office/drawing/2014/main" id="{757A87A7-D53C-2543-08DF-87966197577B}"/>
                </a:ext>
              </a:extLst>
            </p:cNvPr>
            <p:cNvSpPr>
              <a:spLocks/>
            </p:cNvSpPr>
            <p:nvPr/>
          </p:nvSpPr>
          <p:spPr bwMode="auto">
            <a:xfrm>
              <a:off x="1982680" y="1219200"/>
              <a:ext cx="1068387" cy="892175"/>
            </a:xfrm>
            <a:custGeom>
              <a:avLst/>
              <a:gdLst/>
              <a:ahLst/>
              <a:cxnLst>
                <a:cxn ang="0">
                  <a:pos x="673" y="314"/>
                </a:cxn>
                <a:cxn ang="0">
                  <a:pos x="38" y="562"/>
                </a:cxn>
                <a:cxn ang="0">
                  <a:pos x="0" y="255"/>
                </a:cxn>
                <a:cxn ang="0">
                  <a:pos x="631" y="0"/>
                </a:cxn>
                <a:cxn ang="0">
                  <a:pos x="673" y="314"/>
                </a:cxn>
              </a:cxnLst>
              <a:rect l="0" t="0" r="r" b="b"/>
              <a:pathLst>
                <a:path w="673" h="562">
                  <a:moveTo>
                    <a:pt x="673" y="314"/>
                  </a:moveTo>
                  <a:lnTo>
                    <a:pt x="38" y="562"/>
                  </a:lnTo>
                  <a:lnTo>
                    <a:pt x="0" y="255"/>
                  </a:lnTo>
                  <a:lnTo>
                    <a:pt x="631" y="0"/>
                  </a:lnTo>
                  <a:lnTo>
                    <a:pt x="673" y="314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4" name="Freeform 10">
              <a:extLst>
                <a:ext uri="{FF2B5EF4-FFF2-40B4-BE49-F238E27FC236}">
                  <a16:creationId xmlns:a16="http://schemas.microsoft.com/office/drawing/2014/main" id="{636F8C6B-BD86-CC46-3FA5-6B8FF5A0A9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47817" y="4662488"/>
              <a:ext cx="1327150" cy="515938"/>
            </a:xfrm>
            <a:custGeom>
              <a:avLst/>
              <a:gdLst>
                <a:gd name="connsiteX0" fmla="*/ 836 w 836"/>
                <a:gd name="connsiteY0" fmla="*/ 72 h 325"/>
                <a:gd name="connsiteX1" fmla="*/ 208 w 836"/>
                <a:gd name="connsiteY1" fmla="*/ 325 h 325"/>
                <a:gd name="connsiteX2" fmla="*/ 0 w 836"/>
                <a:gd name="connsiteY2" fmla="*/ 303 h 325"/>
                <a:gd name="connsiteX3" fmla="*/ 628 w 836"/>
                <a:gd name="connsiteY3" fmla="*/ 0 h 325"/>
                <a:gd name="connsiteX4" fmla="*/ 836 w 836"/>
                <a:gd name="connsiteY4" fmla="*/ 72 h 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36" h="325">
                  <a:moveTo>
                    <a:pt x="836" y="72"/>
                  </a:moveTo>
                  <a:lnTo>
                    <a:pt x="208" y="325"/>
                  </a:lnTo>
                  <a:lnTo>
                    <a:pt x="0" y="303"/>
                  </a:lnTo>
                  <a:lnTo>
                    <a:pt x="628" y="0"/>
                  </a:lnTo>
                  <a:lnTo>
                    <a:pt x="836" y="72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5" name="Freeform 11">
              <a:extLst>
                <a:ext uri="{FF2B5EF4-FFF2-40B4-BE49-F238E27FC236}">
                  <a16:creationId xmlns:a16="http://schemas.microsoft.com/office/drawing/2014/main" id="{EE23F728-99D9-D5B2-81DD-180A8DD79A28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7492" y="4190360"/>
              <a:ext cx="1117708" cy="953140"/>
            </a:xfrm>
            <a:custGeom>
              <a:avLst/>
              <a:gdLst>
                <a:gd name="connsiteX0" fmla="*/ 666 w 666"/>
                <a:gd name="connsiteY0" fmla="*/ 328 h 583"/>
                <a:gd name="connsiteX1" fmla="*/ 38 w 666"/>
                <a:gd name="connsiteY1" fmla="*/ 583 h 583"/>
                <a:gd name="connsiteX2" fmla="*/ 0 w 666"/>
                <a:gd name="connsiteY2" fmla="*/ 302 h 583"/>
                <a:gd name="connsiteX3" fmla="*/ 631 w 666"/>
                <a:gd name="connsiteY3" fmla="*/ 0 h 583"/>
                <a:gd name="connsiteX4" fmla="*/ 666 w 666"/>
                <a:gd name="connsiteY4" fmla="*/ 328 h 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6" h="583">
                  <a:moveTo>
                    <a:pt x="666" y="328"/>
                  </a:moveTo>
                  <a:lnTo>
                    <a:pt x="38" y="583"/>
                  </a:lnTo>
                  <a:cubicBezTo>
                    <a:pt x="25" y="489"/>
                    <a:pt x="13" y="396"/>
                    <a:pt x="0" y="302"/>
                  </a:cubicBezTo>
                  <a:lnTo>
                    <a:pt x="631" y="0"/>
                  </a:lnTo>
                  <a:cubicBezTo>
                    <a:pt x="643" y="94"/>
                    <a:pt x="654" y="234"/>
                    <a:pt x="666" y="328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6" name="Freeform 13">
              <a:extLst>
                <a:ext uri="{FF2B5EF4-FFF2-40B4-BE49-F238E27FC236}">
                  <a16:creationId xmlns:a16="http://schemas.microsoft.com/office/drawing/2014/main" id="{66D796DE-EE08-753C-27FE-38B929B290E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9880" y="1511300"/>
              <a:ext cx="1192212" cy="682625"/>
            </a:xfrm>
            <a:custGeom>
              <a:avLst/>
              <a:gdLst>
                <a:gd name="connsiteX0" fmla="*/ 628 w 751"/>
                <a:gd name="connsiteY0" fmla="*/ 223 h 430"/>
                <a:gd name="connsiteX1" fmla="*/ 0 w 751"/>
                <a:gd name="connsiteY1" fmla="*/ 430 h 430"/>
                <a:gd name="connsiteX2" fmla="*/ 120 w 751"/>
                <a:gd name="connsiteY2" fmla="*/ 253 h 430"/>
                <a:gd name="connsiteX3" fmla="*/ 751 w 751"/>
                <a:gd name="connsiteY3" fmla="*/ 0 h 430"/>
                <a:gd name="connsiteX4" fmla="*/ 628 w 751"/>
                <a:gd name="connsiteY4" fmla="*/ 223 h 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1" h="430">
                  <a:moveTo>
                    <a:pt x="628" y="223"/>
                  </a:moveTo>
                  <a:lnTo>
                    <a:pt x="0" y="430"/>
                  </a:lnTo>
                  <a:lnTo>
                    <a:pt x="120" y="253"/>
                  </a:lnTo>
                  <a:lnTo>
                    <a:pt x="751" y="0"/>
                  </a:lnTo>
                  <a:lnTo>
                    <a:pt x="628" y="223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37" name="Group 91">
              <a:extLst>
                <a:ext uri="{FF2B5EF4-FFF2-40B4-BE49-F238E27FC236}">
                  <a16:creationId xmlns:a16="http://schemas.microsoft.com/office/drawing/2014/main" id="{31BD5837-2D22-D338-A9FB-794937AA5AAE}"/>
                </a:ext>
              </a:extLst>
            </p:cNvPr>
            <p:cNvGrpSpPr/>
            <p:nvPr/>
          </p:nvGrpSpPr>
          <p:grpSpPr>
            <a:xfrm>
              <a:off x="1349267" y="2205038"/>
              <a:ext cx="2047875" cy="2489200"/>
              <a:chOff x="1349267" y="2205038"/>
              <a:chExt cx="2047875" cy="2489200"/>
            </a:xfrm>
            <a:gradFill flip="none" rotWithShape="1">
              <a:gsLst>
                <a:gs pos="0">
                  <a:srgbClr val="4D4D4D">
                    <a:shade val="30000"/>
                    <a:satMod val="115000"/>
                  </a:srgbClr>
                </a:gs>
                <a:gs pos="50000">
                  <a:srgbClr val="4D4D4D">
                    <a:shade val="67500"/>
                    <a:satMod val="115000"/>
                  </a:srgbClr>
                </a:gs>
                <a:gs pos="100000">
                  <a:srgbClr val="4D4D4D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</p:grpSpPr>
          <p:sp>
            <p:nvSpPr>
              <p:cNvPr id="50" name="Freeform 14">
                <a:extLst>
                  <a:ext uri="{FF2B5EF4-FFF2-40B4-BE49-F238E27FC236}">
                    <a16:creationId xmlns:a16="http://schemas.microsoft.com/office/drawing/2014/main" id="{25BA7AED-9D02-B558-CC44-C6B128776C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8230" y="4016375"/>
                <a:ext cx="1458912" cy="677863"/>
              </a:xfrm>
              <a:custGeom>
                <a:avLst/>
                <a:gdLst/>
                <a:ahLst/>
                <a:cxnLst>
                  <a:cxn ang="0">
                    <a:pos x="389" y="74"/>
                  </a:cxn>
                  <a:cxn ang="0">
                    <a:pos x="266" y="0"/>
                  </a:cxn>
                  <a:cxn ang="0">
                    <a:pos x="0" y="107"/>
                  </a:cxn>
                  <a:cxn ang="0">
                    <a:pos x="122" y="181"/>
                  </a:cxn>
                  <a:cxn ang="0">
                    <a:pos x="389" y="74"/>
                  </a:cxn>
                </a:cxnLst>
                <a:rect l="0" t="0" r="r" b="b"/>
                <a:pathLst>
                  <a:path w="389" h="181">
                    <a:moveTo>
                      <a:pt x="389" y="74"/>
                    </a:moveTo>
                    <a:cubicBezTo>
                      <a:pt x="345" y="61"/>
                      <a:pt x="304" y="35"/>
                      <a:pt x="266" y="0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37" y="142"/>
                      <a:pt x="79" y="168"/>
                      <a:pt x="122" y="181"/>
                    </a:cubicBezTo>
                    <a:cubicBezTo>
                      <a:pt x="389" y="74"/>
                      <a:pt x="389" y="74"/>
                      <a:pt x="389" y="7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15">
                <a:extLst>
                  <a:ext uri="{FF2B5EF4-FFF2-40B4-BE49-F238E27FC236}">
                    <a16:creationId xmlns:a16="http://schemas.microsoft.com/office/drawing/2014/main" id="{0C4CC08E-C7AC-B766-1C8A-B31972E317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9267" y="2205038"/>
                <a:ext cx="1076325" cy="865188"/>
              </a:xfrm>
              <a:custGeom>
                <a:avLst/>
                <a:gdLst>
                  <a:gd name="connsiteX0" fmla="*/ 267 w 287"/>
                  <a:gd name="connsiteY0" fmla="*/ 124 h 231"/>
                  <a:gd name="connsiteX1" fmla="*/ 287 w 287"/>
                  <a:gd name="connsiteY1" fmla="*/ 0 h 231"/>
                  <a:gd name="connsiteX2" fmla="*/ 211 w 287"/>
                  <a:gd name="connsiteY2" fmla="*/ 21 h 231"/>
                  <a:gd name="connsiteX3" fmla="*/ 20 w 287"/>
                  <a:gd name="connsiteY3" fmla="*/ 107 h 231"/>
                  <a:gd name="connsiteX4" fmla="*/ 0 w 287"/>
                  <a:gd name="connsiteY4" fmla="*/ 231 h 231"/>
                  <a:gd name="connsiteX5" fmla="*/ 267 w 287"/>
                  <a:gd name="connsiteY5" fmla="*/ 124 h 2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87" h="231">
                    <a:moveTo>
                      <a:pt x="267" y="124"/>
                    </a:moveTo>
                    <a:cubicBezTo>
                      <a:pt x="267" y="78"/>
                      <a:pt x="274" y="36"/>
                      <a:pt x="287" y="0"/>
                    </a:cubicBezTo>
                    <a:lnTo>
                      <a:pt x="211" y="21"/>
                    </a:lnTo>
                    <a:lnTo>
                      <a:pt x="20" y="107"/>
                    </a:lnTo>
                    <a:cubicBezTo>
                      <a:pt x="7" y="143"/>
                      <a:pt x="0" y="185"/>
                      <a:pt x="0" y="231"/>
                    </a:cubicBezTo>
                    <a:lnTo>
                      <a:pt x="267" y="12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17">
                <a:extLst>
                  <a:ext uri="{FF2B5EF4-FFF2-40B4-BE49-F238E27FC236}">
                    <a16:creationId xmlns:a16="http://schemas.microsoft.com/office/drawing/2014/main" id="{25CD5C6E-F55F-DB1A-1AE2-B037D80AF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82311" y="3100388"/>
                <a:ext cx="1354882" cy="1065645"/>
              </a:xfrm>
              <a:custGeom>
                <a:avLst/>
                <a:gdLst>
                  <a:gd name="connsiteX0" fmla="*/ 335 w 335"/>
                  <a:gd name="connsiteY0" fmla="*/ 156 h 264"/>
                  <a:gd name="connsiteX1" fmla="*/ 267 w 335"/>
                  <a:gd name="connsiteY1" fmla="*/ 0 h 264"/>
                  <a:gd name="connsiteX2" fmla="*/ 0 w 335"/>
                  <a:gd name="connsiteY2" fmla="*/ 88 h 264"/>
                  <a:gd name="connsiteX3" fmla="*/ 67 w 335"/>
                  <a:gd name="connsiteY3" fmla="*/ 264 h 264"/>
                  <a:gd name="connsiteX4" fmla="*/ 335 w 335"/>
                  <a:gd name="connsiteY4" fmla="*/ 156 h 264"/>
                  <a:gd name="connsiteX0" fmla="*/ 341 w 341"/>
                  <a:gd name="connsiteY0" fmla="*/ 156 h 264"/>
                  <a:gd name="connsiteX1" fmla="*/ 273 w 341"/>
                  <a:gd name="connsiteY1" fmla="*/ 0 h 264"/>
                  <a:gd name="connsiteX2" fmla="*/ 0 w 341"/>
                  <a:gd name="connsiteY2" fmla="*/ 85 h 264"/>
                  <a:gd name="connsiteX3" fmla="*/ 73 w 341"/>
                  <a:gd name="connsiteY3" fmla="*/ 264 h 264"/>
                  <a:gd name="connsiteX4" fmla="*/ 341 w 341"/>
                  <a:gd name="connsiteY4" fmla="*/ 156 h 264"/>
                  <a:gd name="connsiteX0" fmla="*/ 361 w 361"/>
                  <a:gd name="connsiteY0" fmla="*/ 176 h 264"/>
                  <a:gd name="connsiteX1" fmla="*/ 273 w 361"/>
                  <a:gd name="connsiteY1" fmla="*/ 0 h 264"/>
                  <a:gd name="connsiteX2" fmla="*/ 0 w 361"/>
                  <a:gd name="connsiteY2" fmla="*/ 85 h 264"/>
                  <a:gd name="connsiteX3" fmla="*/ 73 w 361"/>
                  <a:gd name="connsiteY3" fmla="*/ 264 h 264"/>
                  <a:gd name="connsiteX4" fmla="*/ 361 w 361"/>
                  <a:gd name="connsiteY4" fmla="*/ 176 h 264"/>
                  <a:gd name="connsiteX0" fmla="*/ 361 w 361"/>
                  <a:gd name="connsiteY0" fmla="*/ 196 h 264"/>
                  <a:gd name="connsiteX1" fmla="*/ 273 w 361"/>
                  <a:gd name="connsiteY1" fmla="*/ 0 h 264"/>
                  <a:gd name="connsiteX2" fmla="*/ 0 w 361"/>
                  <a:gd name="connsiteY2" fmla="*/ 85 h 264"/>
                  <a:gd name="connsiteX3" fmla="*/ 73 w 361"/>
                  <a:gd name="connsiteY3" fmla="*/ 264 h 264"/>
                  <a:gd name="connsiteX4" fmla="*/ 361 w 361"/>
                  <a:gd name="connsiteY4" fmla="*/ 196 h 264"/>
                  <a:gd name="connsiteX0" fmla="*/ 361 w 361"/>
                  <a:gd name="connsiteY0" fmla="*/ 196 h 284"/>
                  <a:gd name="connsiteX1" fmla="*/ 273 w 361"/>
                  <a:gd name="connsiteY1" fmla="*/ 0 h 284"/>
                  <a:gd name="connsiteX2" fmla="*/ 0 w 361"/>
                  <a:gd name="connsiteY2" fmla="*/ 85 h 284"/>
                  <a:gd name="connsiteX3" fmla="*/ 73 w 361"/>
                  <a:gd name="connsiteY3" fmla="*/ 264 h 284"/>
                  <a:gd name="connsiteX4" fmla="*/ 90 w 361"/>
                  <a:gd name="connsiteY4" fmla="*/ 284 h 284"/>
                  <a:gd name="connsiteX5" fmla="*/ 361 w 361"/>
                  <a:gd name="connsiteY5" fmla="*/ 196 h 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1" h="284">
                    <a:moveTo>
                      <a:pt x="361" y="196"/>
                    </a:moveTo>
                    <a:cubicBezTo>
                      <a:pt x="331" y="149"/>
                      <a:pt x="288" y="56"/>
                      <a:pt x="273" y="0"/>
                    </a:cubicBezTo>
                    <a:lnTo>
                      <a:pt x="0" y="85"/>
                    </a:lnTo>
                    <a:cubicBezTo>
                      <a:pt x="14" y="141"/>
                      <a:pt x="43" y="218"/>
                      <a:pt x="73" y="264"/>
                    </a:cubicBezTo>
                    <a:lnTo>
                      <a:pt x="90" y="284"/>
                    </a:lnTo>
                    <a:lnTo>
                      <a:pt x="361" y="19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</p:grpSp>
        <p:sp>
          <p:nvSpPr>
            <p:cNvPr id="38" name="Freeform 18">
              <a:extLst>
                <a:ext uri="{FF2B5EF4-FFF2-40B4-BE49-F238E27FC236}">
                  <a16:creationId xmlns:a16="http://schemas.microsoft.com/office/drawing/2014/main" id="{CCDC329A-0AFD-186E-A76B-E406CBBF7C1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4042" y="3686175"/>
              <a:ext cx="1200150" cy="688975"/>
            </a:xfrm>
            <a:custGeom>
              <a:avLst/>
              <a:gdLst>
                <a:gd name="connsiteX0" fmla="*/ 679 w 756"/>
                <a:gd name="connsiteY0" fmla="*/ 230 h 434"/>
                <a:gd name="connsiteX1" fmla="*/ 0 w 756"/>
                <a:gd name="connsiteY1" fmla="*/ 434 h 434"/>
                <a:gd name="connsiteX2" fmla="*/ 128 w 756"/>
                <a:gd name="connsiteY2" fmla="*/ 252 h 434"/>
                <a:gd name="connsiteX3" fmla="*/ 756 w 756"/>
                <a:gd name="connsiteY3" fmla="*/ 0 h 434"/>
                <a:gd name="connsiteX4" fmla="*/ 679 w 756"/>
                <a:gd name="connsiteY4" fmla="*/ 230 h 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6" h="434">
                  <a:moveTo>
                    <a:pt x="679" y="230"/>
                  </a:moveTo>
                  <a:lnTo>
                    <a:pt x="0" y="434"/>
                  </a:lnTo>
                  <a:lnTo>
                    <a:pt x="128" y="252"/>
                  </a:lnTo>
                  <a:lnTo>
                    <a:pt x="756" y="0"/>
                  </a:lnTo>
                  <a:cubicBezTo>
                    <a:pt x="730" y="77"/>
                    <a:pt x="705" y="153"/>
                    <a:pt x="679" y="230"/>
                  </a:cubicBez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39" name="Freeform 19">
              <a:extLst>
                <a:ext uri="{FF2B5EF4-FFF2-40B4-BE49-F238E27FC236}">
                  <a16:creationId xmlns:a16="http://schemas.microsoft.com/office/drawing/2014/main" id="{318B7DC4-7E35-1DCF-DFB3-A2F130AA8C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4042" y="3975100"/>
              <a:ext cx="1274762" cy="730250"/>
            </a:xfrm>
            <a:custGeom>
              <a:avLst/>
              <a:gdLst/>
              <a:ahLst/>
              <a:cxnLst>
                <a:cxn ang="0">
                  <a:pos x="803" y="207"/>
                </a:cxn>
                <a:cxn ang="0">
                  <a:pos x="173" y="460"/>
                </a:cxn>
                <a:cxn ang="0">
                  <a:pos x="0" y="252"/>
                </a:cxn>
                <a:cxn ang="0">
                  <a:pos x="631" y="0"/>
                </a:cxn>
                <a:cxn ang="0">
                  <a:pos x="803" y="207"/>
                </a:cxn>
              </a:cxnLst>
              <a:rect l="0" t="0" r="r" b="b"/>
              <a:pathLst>
                <a:path w="803" h="460">
                  <a:moveTo>
                    <a:pt x="803" y="207"/>
                  </a:moveTo>
                  <a:lnTo>
                    <a:pt x="173" y="460"/>
                  </a:lnTo>
                  <a:lnTo>
                    <a:pt x="0" y="252"/>
                  </a:lnTo>
                  <a:lnTo>
                    <a:pt x="631" y="0"/>
                  </a:lnTo>
                  <a:lnTo>
                    <a:pt x="803" y="207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0" name="Freeform 20">
              <a:extLst>
                <a:ext uri="{FF2B5EF4-FFF2-40B4-BE49-F238E27FC236}">
                  <a16:creationId xmlns:a16="http://schemas.microsoft.com/office/drawing/2014/main" id="{B8CE019C-BF7D-4E12-D68E-C98970B4E99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4780" y="2635250"/>
              <a:ext cx="1133475" cy="836613"/>
            </a:xfrm>
            <a:custGeom>
              <a:avLst/>
              <a:gdLst>
                <a:gd name="connsiteX0" fmla="*/ 714 w 714"/>
                <a:gd name="connsiteY0" fmla="*/ 272 h 527"/>
                <a:gd name="connsiteX1" fmla="*/ 37 w 714"/>
                <a:gd name="connsiteY1" fmla="*/ 527 h 527"/>
                <a:gd name="connsiteX2" fmla="*/ 0 w 714"/>
                <a:gd name="connsiteY2" fmla="*/ 253 h 527"/>
                <a:gd name="connsiteX3" fmla="*/ 630 w 714"/>
                <a:gd name="connsiteY3" fmla="*/ 0 h 527"/>
                <a:gd name="connsiteX4" fmla="*/ 714 w 714"/>
                <a:gd name="connsiteY4" fmla="*/ 272 h 527"/>
                <a:gd name="connsiteX0" fmla="*/ 714 w 714"/>
                <a:gd name="connsiteY0" fmla="*/ 320 h 527"/>
                <a:gd name="connsiteX1" fmla="*/ 37 w 714"/>
                <a:gd name="connsiteY1" fmla="*/ 527 h 527"/>
                <a:gd name="connsiteX2" fmla="*/ 0 w 714"/>
                <a:gd name="connsiteY2" fmla="*/ 253 h 527"/>
                <a:gd name="connsiteX3" fmla="*/ 630 w 714"/>
                <a:gd name="connsiteY3" fmla="*/ 0 h 527"/>
                <a:gd name="connsiteX4" fmla="*/ 714 w 714"/>
                <a:gd name="connsiteY4" fmla="*/ 320 h 5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4" h="527">
                  <a:moveTo>
                    <a:pt x="714" y="320"/>
                  </a:moveTo>
                  <a:lnTo>
                    <a:pt x="37" y="527"/>
                  </a:lnTo>
                  <a:cubicBezTo>
                    <a:pt x="25" y="436"/>
                    <a:pt x="12" y="344"/>
                    <a:pt x="0" y="253"/>
                  </a:cubicBezTo>
                  <a:lnTo>
                    <a:pt x="630" y="0"/>
                  </a:lnTo>
                  <a:cubicBezTo>
                    <a:pt x="642" y="91"/>
                    <a:pt x="702" y="229"/>
                    <a:pt x="714" y="32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1" name="Freeform 21">
              <a:extLst>
                <a:ext uri="{FF2B5EF4-FFF2-40B4-BE49-F238E27FC236}">
                  <a16:creationId xmlns:a16="http://schemas.microsoft.com/office/drawing/2014/main" id="{E5E911CF-6682-1B9A-1802-A23555A71C1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3517" y="3067050"/>
              <a:ext cx="1339850" cy="438150"/>
            </a:xfrm>
            <a:custGeom>
              <a:avLst/>
              <a:gdLst/>
              <a:ahLst/>
              <a:cxnLst>
                <a:cxn ang="0">
                  <a:pos x="844" y="24"/>
                </a:cxn>
                <a:cxn ang="0">
                  <a:pos x="215" y="276"/>
                </a:cxn>
                <a:cxn ang="0">
                  <a:pos x="0" y="255"/>
                </a:cxn>
                <a:cxn ang="0">
                  <a:pos x="629" y="0"/>
                </a:cxn>
                <a:cxn ang="0">
                  <a:pos x="844" y="24"/>
                </a:cxn>
              </a:cxnLst>
              <a:rect l="0" t="0" r="r" b="b"/>
              <a:pathLst>
                <a:path w="844" h="276">
                  <a:moveTo>
                    <a:pt x="844" y="24"/>
                  </a:moveTo>
                  <a:lnTo>
                    <a:pt x="215" y="276"/>
                  </a:lnTo>
                  <a:lnTo>
                    <a:pt x="0" y="255"/>
                  </a:lnTo>
                  <a:lnTo>
                    <a:pt x="629" y="0"/>
                  </a:lnTo>
                  <a:lnTo>
                    <a:pt x="844" y="24"/>
                  </a:lnTo>
                  <a:close/>
                </a:path>
              </a:pathLst>
            </a:custGeom>
            <a:solidFill>
              <a:schemeClr val="tx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2" name="Freeform 16">
              <a:extLst>
                <a:ext uri="{FF2B5EF4-FFF2-40B4-BE49-F238E27FC236}">
                  <a16:creationId xmlns:a16="http://schemas.microsoft.com/office/drawing/2014/main" id="{3093A8E4-3DEC-FE40-6B1B-2A8FC53421D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0705" y="2055515"/>
              <a:ext cx="1105217" cy="554335"/>
            </a:xfrm>
            <a:custGeom>
              <a:avLst/>
              <a:gdLst>
                <a:gd name="connsiteX0" fmla="*/ 266 w 275"/>
                <a:gd name="connsiteY0" fmla="*/ 41 h 148"/>
                <a:gd name="connsiteX1" fmla="*/ 275 w 275"/>
                <a:gd name="connsiteY1" fmla="*/ 0 h 148"/>
                <a:gd name="connsiteX2" fmla="*/ 8 w 275"/>
                <a:gd name="connsiteY2" fmla="*/ 128 h 148"/>
                <a:gd name="connsiteX3" fmla="*/ 0 w 275"/>
                <a:gd name="connsiteY3" fmla="*/ 148 h 148"/>
                <a:gd name="connsiteX4" fmla="*/ 266 w 275"/>
                <a:gd name="connsiteY4" fmla="*/ 41 h 148"/>
                <a:gd name="connsiteX0" fmla="*/ 266 w 295"/>
                <a:gd name="connsiteY0" fmla="*/ 41 h 148"/>
                <a:gd name="connsiteX1" fmla="*/ 295 w 295"/>
                <a:gd name="connsiteY1" fmla="*/ 0 h 148"/>
                <a:gd name="connsiteX2" fmla="*/ 8 w 295"/>
                <a:gd name="connsiteY2" fmla="*/ 128 h 148"/>
                <a:gd name="connsiteX3" fmla="*/ 0 w 295"/>
                <a:gd name="connsiteY3" fmla="*/ 148 h 148"/>
                <a:gd name="connsiteX4" fmla="*/ 266 w 295"/>
                <a:gd name="connsiteY4" fmla="*/ 41 h 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" h="148">
                  <a:moveTo>
                    <a:pt x="266" y="41"/>
                  </a:moveTo>
                  <a:cubicBezTo>
                    <a:pt x="269" y="27"/>
                    <a:pt x="292" y="14"/>
                    <a:pt x="295" y="0"/>
                  </a:cubicBezTo>
                  <a:lnTo>
                    <a:pt x="8" y="128"/>
                  </a:lnTo>
                  <a:cubicBezTo>
                    <a:pt x="5" y="134"/>
                    <a:pt x="2" y="141"/>
                    <a:pt x="0" y="148"/>
                  </a:cubicBezTo>
                  <a:lnTo>
                    <a:pt x="266" y="41"/>
                  </a:lnTo>
                  <a:close/>
                </a:path>
              </a:pathLst>
            </a:custGeom>
            <a:solidFill>
              <a:schemeClr val="tx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43" name="Freeform 12">
              <a:extLst>
                <a:ext uri="{FF2B5EF4-FFF2-40B4-BE49-F238E27FC236}">
                  <a16:creationId xmlns:a16="http://schemas.microsoft.com/office/drawing/2014/main" id="{BC4661E1-15DA-DE94-99DA-BACC7CF1B7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9880" y="1789113"/>
              <a:ext cx="1400174" cy="746125"/>
            </a:xfrm>
            <a:custGeom>
              <a:avLst/>
              <a:gdLst>
                <a:gd name="connsiteX0" fmla="*/ 882 w 882"/>
                <a:gd name="connsiteY0" fmla="*/ 185 h 470"/>
                <a:gd name="connsiteX1" fmla="*/ 177 w 882"/>
                <a:gd name="connsiteY1" fmla="*/ 470 h 470"/>
                <a:gd name="connsiteX2" fmla="*/ 0 w 882"/>
                <a:gd name="connsiteY2" fmla="*/ 255 h 470"/>
                <a:gd name="connsiteX3" fmla="*/ 628 w 882"/>
                <a:gd name="connsiteY3" fmla="*/ 0 h 470"/>
                <a:gd name="connsiteX4" fmla="*/ 882 w 882"/>
                <a:gd name="connsiteY4" fmla="*/ 185 h 4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2" h="470">
                  <a:moveTo>
                    <a:pt x="882" y="185"/>
                  </a:moveTo>
                  <a:lnTo>
                    <a:pt x="177" y="470"/>
                  </a:lnTo>
                  <a:lnTo>
                    <a:pt x="0" y="255"/>
                  </a:lnTo>
                  <a:lnTo>
                    <a:pt x="628" y="0"/>
                  </a:lnTo>
                  <a:lnTo>
                    <a:pt x="882" y="185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44" name="Group 98">
              <a:extLst>
                <a:ext uri="{FF2B5EF4-FFF2-40B4-BE49-F238E27FC236}">
                  <a16:creationId xmlns:a16="http://schemas.microsoft.com/office/drawing/2014/main" id="{004736D7-7EA2-4DAE-C6D7-7674E7D8BC2C}"/>
                </a:ext>
              </a:extLst>
            </p:cNvPr>
            <p:cNvGrpSpPr/>
            <p:nvPr/>
          </p:nvGrpSpPr>
          <p:grpSpPr>
            <a:xfrm>
              <a:off x="2004905" y="1219200"/>
              <a:ext cx="2749550" cy="3557588"/>
              <a:chOff x="2004905" y="1219200"/>
              <a:chExt cx="2749550" cy="3557588"/>
            </a:xfrm>
          </p:grpSpPr>
          <p:sp>
            <p:nvSpPr>
              <p:cNvPr id="45" name="Freeform 22">
                <a:extLst>
                  <a:ext uri="{FF2B5EF4-FFF2-40B4-BE49-F238E27FC236}">
                    <a16:creationId xmlns:a16="http://schemas.microsoft.com/office/drawing/2014/main" id="{895E407F-6BEC-751D-5046-F76E72D036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4905" y="1219200"/>
                <a:ext cx="2749550" cy="3557588"/>
              </a:xfrm>
              <a:custGeom>
                <a:avLst/>
                <a:gdLst/>
                <a:ahLst/>
                <a:cxnLst>
                  <a:cxn ang="0">
                    <a:pos x="349" y="10"/>
                  </a:cxn>
                  <a:cxn ang="0">
                    <a:pos x="364" y="129"/>
                  </a:cxn>
                  <a:cxn ang="0">
                    <a:pos x="487" y="203"/>
                  </a:cxn>
                  <a:cxn ang="0">
                    <a:pos x="540" y="126"/>
                  </a:cxn>
                  <a:cxn ang="0">
                    <a:pos x="613" y="214"/>
                  </a:cxn>
                  <a:cxn ang="0">
                    <a:pos x="560" y="291"/>
                  </a:cxn>
                  <a:cxn ang="0">
                    <a:pos x="627" y="446"/>
                  </a:cxn>
                  <a:cxn ang="0">
                    <a:pos x="718" y="456"/>
                  </a:cxn>
                  <a:cxn ang="0">
                    <a:pos x="733" y="571"/>
                  </a:cxn>
                  <a:cxn ang="0">
                    <a:pos x="642" y="561"/>
                  </a:cxn>
                  <a:cxn ang="0">
                    <a:pos x="614" y="706"/>
                  </a:cxn>
                  <a:cxn ang="0">
                    <a:pos x="690" y="797"/>
                  </a:cxn>
                  <a:cxn ang="0">
                    <a:pos x="638" y="871"/>
                  </a:cxn>
                  <a:cxn ang="0">
                    <a:pos x="563" y="780"/>
                  </a:cxn>
                  <a:cxn ang="0">
                    <a:pos x="457" y="830"/>
                  </a:cxn>
                  <a:cxn ang="0">
                    <a:pos x="472" y="949"/>
                  </a:cxn>
                  <a:cxn ang="0">
                    <a:pos x="384" y="939"/>
                  </a:cxn>
                  <a:cxn ang="0">
                    <a:pos x="369" y="820"/>
                  </a:cxn>
                  <a:cxn ang="0">
                    <a:pos x="246" y="746"/>
                  </a:cxn>
                  <a:cxn ang="0">
                    <a:pos x="193" y="823"/>
                  </a:cxn>
                  <a:cxn ang="0">
                    <a:pos x="120" y="735"/>
                  </a:cxn>
                  <a:cxn ang="0">
                    <a:pos x="173" y="658"/>
                  </a:cxn>
                  <a:cxn ang="0">
                    <a:pos x="106" y="503"/>
                  </a:cxn>
                  <a:cxn ang="0">
                    <a:pos x="15" y="493"/>
                  </a:cxn>
                  <a:cxn ang="0">
                    <a:pos x="0" y="378"/>
                  </a:cxn>
                  <a:cxn ang="0">
                    <a:pos x="91" y="388"/>
                  </a:cxn>
                  <a:cxn ang="0">
                    <a:pos x="119" y="243"/>
                  </a:cxn>
                  <a:cxn ang="0">
                    <a:pos x="43" y="152"/>
                  </a:cxn>
                  <a:cxn ang="0">
                    <a:pos x="95" y="78"/>
                  </a:cxn>
                  <a:cxn ang="0">
                    <a:pos x="170" y="169"/>
                  </a:cxn>
                  <a:cxn ang="0">
                    <a:pos x="276" y="119"/>
                  </a:cxn>
                  <a:cxn ang="0">
                    <a:pos x="261" y="0"/>
                  </a:cxn>
                  <a:cxn ang="0">
                    <a:pos x="349" y="10"/>
                  </a:cxn>
                </a:cxnLst>
                <a:rect l="0" t="0" r="r" b="b"/>
                <a:pathLst>
                  <a:path w="733" h="949">
                    <a:moveTo>
                      <a:pt x="349" y="10"/>
                    </a:moveTo>
                    <a:cubicBezTo>
                      <a:pt x="364" y="129"/>
                      <a:pt x="364" y="129"/>
                      <a:pt x="364" y="129"/>
                    </a:cubicBezTo>
                    <a:cubicBezTo>
                      <a:pt x="408" y="142"/>
                      <a:pt x="449" y="168"/>
                      <a:pt x="487" y="203"/>
                    </a:cubicBezTo>
                    <a:cubicBezTo>
                      <a:pt x="540" y="126"/>
                      <a:pt x="540" y="126"/>
                      <a:pt x="540" y="126"/>
                    </a:cubicBezTo>
                    <a:cubicBezTo>
                      <a:pt x="613" y="214"/>
                      <a:pt x="613" y="214"/>
                      <a:pt x="613" y="214"/>
                    </a:cubicBezTo>
                    <a:cubicBezTo>
                      <a:pt x="560" y="291"/>
                      <a:pt x="560" y="291"/>
                      <a:pt x="560" y="291"/>
                    </a:cubicBezTo>
                    <a:cubicBezTo>
                      <a:pt x="589" y="337"/>
                      <a:pt x="613" y="390"/>
                      <a:pt x="627" y="446"/>
                    </a:cubicBezTo>
                    <a:cubicBezTo>
                      <a:pt x="718" y="456"/>
                      <a:pt x="718" y="456"/>
                      <a:pt x="718" y="456"/>
                    </a:cubicBezTo>
                    <a:cubicBezTo>
                      <a:pt x="733" y="571"/>
                      <a:pt x="733" y="571"/>
                      <a:pt x="733" y="571"/>
                    </a:cubicBezTo>
                    <a:cubicBezTo>
                      <a:pt x="642" y="561"/>
                      <a:pt x="642" y="561"/>
                      <a:pt x="642" y="561"/>
                    </a:cubicBezTo>
                    <a:cubicBezTo>
                      <a:pt x="642" y="615"/>
                      <a:pt x="632" y="665"/>
                      <a:pt x="614" y="706"/>
                    </a:cubicBezTo>
                    <a:cubicBezTo>
                      <a:pt x="690" y="797"/>
                      <a:pt x="690" y="797"/>
                      <a:pt x="690" y="797"/>
                    </a:cubicBezTo>
                    <a:cubicBezTo>
                      <a:pt x="638" y="871"/>
                      <a:pt x="638" y="871"/>
                      <a:pt x="638" y="871"/>
                    </a:cubicBezTo>
                    <a:cubicBezTo>
                      <a:pt x="563" y="780"/>
                      <a:pt x="563" y="780"/>
                      <a:pt x="563" y="780"/>
                    </a:cubicBezTo>
                    <a:cubicBezTo>
                      <a:pt x="534" y="808"/>
                      <a:pt x="498" y="825"/>
                      <a:pt x="457" y="830"/>
                    </a:cubicBezTo>
                    <a:cubicBezTo>
                      <a:pt x="472" y="949"/>
                      <a:pt x="472" y="949"/>
                      <a:pt x="472" y="949"/>
                    </a:cubicBezTo>
                    <a:cubicBezTo>
                      <a:pt x="384" y="939"/>
                      <a:pt x="384" y="939"/>
                      <a:pt x="384" y="939"/>
                    </a:cubicBezTo>
                    <a:cubicBezTo>
                      <a:pt x="369" y="820"/>
                      <a:pt x="369" y="820"/>
                      <a:pt x="369" y="820"/>
                    </a:cubicBezTo>
                    <a:cubicBezTo>
                      <a:pt x="325" y="807"/>
                      <a:pt x="283" y="781"/>
                      <a:pt x="246" y="746"/>
                    </a:cubicBezTo>
                    <a:cubicBezTo>
                      <a:pt x="193" y="823"/>
                      <a:pt x="193" y="823"/>
                      <a:pt x="193" y="823"/>
                    </a:cubicBezTo>
                    <a:cubicBezTo>
                      <a:pt x="120" y="735"/>
                      <a:pt x="120" y="735"/>
                      <a:pt x="120" y="735"/>
                    </a:cubicBezTo>
                    <a:cubicBezTo>
                      <a:pt x="173" y="658"/>
                      <a:pt x="173" y="658"/>
                      <a:pt x="173" y="658"/>
                    </a:cubicBezTo>
                    <a:cubicBezTo>
                      <a:pt x="144" y="612"/>
                      <a:pt x="120" y="559"/>
                      <a:pt x="106" y="503"/>
                    </a:cubicBezTo>
                    <a:cubicBezTo>
                      <a:pt x="15" y="493"/>
                      <a:pt x="15" y="493"/>
                      <a:pt x="15" y="493"/>
                    </a:cubicBezTo>
                    <a:cubicBezTo>
                      <a:pt x="0" y="378"/>
                      <a:pt x="0" y="378"/>
                      <a:pt x="0" y="378"/>
                    </a:cubicBezTo>
                    <a:cubicBezTo>
                      <a:pt x="91" y="388"/>
                      <a:pt x="91" y="388"/>
                      <a:pt x="91" y="388"/>
                    </a:cubicBezTo>
                    <a:cubicBezTo>
                      <a:pt x="91" y="334"/>
                      <a:pt x="100" y="284"/>
                      <a:pt x="119" y="243"/>
                    </a:cubicBezTo>
                    <a:cubicBezTo>
                      <a:pt x="43" y="152"/>
                      <a:pt x="43" y="152"/>
                      <a:pt x="43" y="152"/>
                    </a:cubicBezTo>
                    <a:cubicBezTo>
                      <a:pt x="95" y="78"/>
                      <a:pt x="95" y="78"/>
                      <a:pt x="95" y="78"/>
                    </a:cubicBezTo>
                    <a:cubicBezTo>
                      <a:pt x="170" y="169"/>
                      <a:pt x="170" y="169"/>
                      <a:pt x="170" y="169"/>
                    </a:cubicBezTo>
                    <a:cubicBezTo>
                      <a:pt x="199" y="141"/>
                      <a:pt x="235" y="124"/>
                      <a:pt x="276" y="119"/>
                    </a:cubicBezTo>
                    <a:cubicBezTo>
                      <a:pt x="261" y="0"/>
                      <a:pt x="261" y="0"/>
                      <a:pt x="261" y="0"/>
                    </a:cubicBezTo>
                    <a:lnTo>
                      <a:pt x="349" y="10"/>
                    </a:lnTo>
                    <a:close/>
                  </a:path>
                </a:pathLst>
              </a:custGeom>
              <a:gradFill flip="none" rotWithShape="1">
                <a:gsLst>
                  <a:gs pos="11000">
                    <a:schemeClr val="bg1">
                      <a:lumMod val="85000"/>
                      <a:shade val="30000"/>
                      <a:satMod val="115000"/>
                    </a:schemeClr>
                  </a:gs>
                  <a:gs pos="100000">
                    <a:schemeClr val="bg1"/>
                  </a:gs>
                </a:gsLst>
                <a:lin ang="108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23">
                <a:extLst>
                  <a:ext uri="{FF2B5EF4-FFF2-40B4-BE49-F238E27FC236}">
                    <a16:creationId xmlns:a16="http://schemas.microsoft.com/office/drawing/2014/main" id="{098059E1-5368-9F12-A25D-E5AD5DB488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9880" y="1792288"/>
                <a:ext cx="1946275" cy="2392363"/>
              </a:xfrm>
              <a:custGeom>
                <a:avLst/>
                <a:gdLst/>
                <a:ahLst/>
                <a:cxnLst>
                  <a:cxn ang="0">
                    <a:pos x="217" y="13"/>
                  </a:cxn>
                  <a:cxn ang="0">
                    <a:pos x="496" y="343"/>
                  </a:cxn>
                  <a:cxn ang="0">
                    <a:pos x="302" y="625"/>
                  </a:cxn>
                  <a:cxn ang="0">
                    <a:pos x="24" y="295"/>
                  </a:cxn>
                  <a:cxn ang="0">
                    <a:pos x="217" y="13"/>
                  </a:cxn>
                </a:cxnLst>
                <a:rect l="0" t="0" r="r" b="b"/>
                <a:pathLst>
                  <a:path w="519" h="638">
                    <a:moveTo>
                      <a:pt x="217" y="13"/>
                    </a:moveTo>
                    <a:cubicBezTo>
                      <a:pt x="348" y="26"/>
                      <a:pt x="472" y="174"/>
                      <a:pt x="496" y="343"/>
                    </a:cubicBezTo>
                    <a:cubicBezTo>
                      <a:pt x="519" y="512"/>
                      <a:pt x="432" y="638"/>
                      <a:pt x="302" y="625"/>
                    </a:cubicBezTo>
                    <a:cubicBezTo>
                      <a:pt x="172" y="612"/>
                      <a:pt x="47" y="464"/>
                      <a:pt x="24" y="295"/>
                    </a:cubicBezTo>
                    <a:cubicBezTo>
                      <a:pt x="0" y="126"/>
                      <a:pt x="87" y="0"/>
                      <a:pt x="217" y="1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75000"/>
                      <a:shade val="30000"/>
                      <a:satMod val="115000"/>
                    </a:schemeClr>
                  </a:gs>
                  <a:gs pos="50000">
                    <a:schemeClr val="bg1">
                      <a:lumMod val="75000"/>
                      <a:shade val="67500"/>
                      <a:satMod val="115000"/>
                    </a:schemeClr>
                  </a:gs>
                  <a:gs pos="100000">
                    <a:schemeClr val="bg1">
                      <a:lumMod val="75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  <p:sp>
            <p:nvSpPr>
              <p:cNvPr id="47" name="Freeform 24">
                <a:extLst>
                  <a:ext uri="{FF2B5EF4-FFF2-40B4-BE49-F238E27FC236}">
                    <a16:creationId xmlns:a16="http://schemas.microsoft.com/office/drawing/2014/main" id="{9F6ECF9E-E77F-A5FE-7A22-0ED202B8EC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4067" y="1830388"/>
                <a:ext cx="1447800" cy="2282825"/>
              </a:xfrm>
              <a:custGeom>
                <a:avLst/>
                <a:gdLst/>
                <a:ahLst/>
                <a:cxnLst>
                  <a:cxn ang="0">
                    <a:pos x="367" y="333"/>
                  </a:cxn>
                  <a:cxn ang="0">
                    <a:pos x="88" y="3"/>
                  </a:cxn>
                  <a:cxn ang="0">
                    <a:pos x="0" y="17"/>
                  </a:cxn>
                  <a:cxn ang="0">
                    <a:pos x="66" y="11"/>
                  </a:cxn>
                  <a:cxn ang="0">
                    <a:pos x="344" y="341"/>
                  </a:cxn>
                  <a:cxn ang="0">
                    <a:pos x="239" y="609"/>
                  </a:cxn>
                  <a:cxn ang="0">
                    <a:pos x="367" y="333"/>
                  </a:cxn>
                </a:cxnLst>
                <a:rect l="0" t="0" r="r" b="b"/>
                <a:pathLst>
                  <a:path w="386" h="609">
                    <a:moveTo>
                      <a:pt x="367" y="333"/>
                    </a:moveTo>
                    <a:cubicBezTo>
                      <a:pt x="343" y="164"/>
                      <a:pt x="219" y="16"/>
                      <a:pt x="88" y="3"/>
                    </a:cubicBezTo>
                    <a:cubicBezTo>
                      <a:pt x="56" y="0"/>
                      <a:pt x="26" y="5"/>
                      <a:pt x="0" y="17"/>
                    </a:cubicBezTo>
                    <a:cubicBezTo>
                      <a:pt x="20" y="11"/>
                      <a:pt x="42" y="9"/>
                      <a:pt x="66" y="11"/>
                    </a:cubicBezTo>
                    <a:cubicBezTo>
                      <a:pt x="196" y="25"/>
                      <a:pt x="321" y="172"/>
                      <a:pt x="344" y="341"/>
                    </a:cubicBezTo>
                    <a:cubicBezTo>
                      <a:pt x="362" y="468"/>
                      <a:pt x="317" y="571"/>
                      <a:pt x="239" y="609"/>
                    </a:cubicBezTo>
                    <a:cubicBezTo>
                      <a:pt x="331" y="581"/>
                      <a:pt x="386" y="471"/>
                      <a:pt x="367" y="333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A3A3A">
                      <a:shade val="30000"/>
                      <a:satMod val="115000"/>
                    </a:srgbClr>
                  </a:gs>
                  <a:gs pos="50000">
                    <a:srgbClr val="3A3A3A">
                      <a:shade val="67500"/>
                      <a:satMod val="115000"/>
                    </a:srgbClr>
                  </a:gs>
                  <a:gs pos="100000">
                    <a:srgbClr val="3A3A3A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28">
                <a:extLst>
                  <a:ext uri="{FF2B5EF4-FFF2-40B4-BE49-F238E27FC236}">
                    <a16:creationId xmlns:a16="http://schemas.microsoft.com/office/drawing/2014/main" id="{EC3053F0-40FF-A33D-B5B2-BDEDCFB5A5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205055" y="2493963"/>
                <a:ext cx="619125" cy="974725"/>
              </a:xfrm>
              <a:custGeom>
                <a:avLst/>
                <a:gdLst/>
                <a:ahLst/>
                <a:cxnLst>
                  <a:cxn ang="0">
                    <a:pos x="157" y="142"/>
                  </a:cxn>
                  <a:cxn ang="0">
                    <a:pos x="38" y="1"/>
                  </a:cxn>
                  <a:cxn ang="0">
                    <a:pos x="0" y="7"/>
                  </a:cxn>
                  <a:cxn ang="0">
                    <a:pos x="28" y="5"/>
                  </a:cxn>
                  <a:cxn ang="0">
                    <a:pos x="147" y="146"/>
                  </a:cxn>
                  <a:cxn ang="0">
                    <a:pos x="102" y="260"/>
                  </a:cxn>
                  <a:cxn ang="0">
                    <a:pos x="157" y="142"/>
                  </a:cxn>
                </a:cxnLst>
                <a:rect l="0" t="0" r="r" b="b"/>
                <a:pathLst>
                  <a:path w="165" h="260">
                    <a:moveTo>
                      <a:pt x="157" y="142"/>
                    </a:moveTo>
                    <a:cubicBezTo>
                      <a:pt x="147" y="70"/>
                      <a:pt x="93" y="7"/>
                      <a:pt x="38" y="1"/>
                    </a:cubicBezTo>
                    <a:cubicBezTo>
                      <a:pt x="24" y="0"/>
                      <a:pt x="11" y="2"/>
                      <a:pt x="0" y="7"/>
                    </a:cubicBezTo>
                    <a:cubicBezTo>
                      <a:pt x="8" y="5"/>
                      <a:pt x="18" y="4"/>
                      <a:pt x="28" y="5"/>
                    </a:cubicBezTo>
                    <a:cubicBezTo>
                      <a:pt x="84" y="10"/>
                      <a:pt x="137" y="74"/>
                      <a:pt x="147" y="146"/>
                    </a:cubicBezTo>
                    <a:cubicBezTo>
                      <a:pt x="154" y="200"/>
                      <a:pt x="135" y="244"/>
                      <a:pt x="102" y="260"/>
                    </a:cubicBezTo>
                    <a:cubicBezTo>
                      <a:pt x="141" y="248"/>
                      <a:pt x="165" y="201"/>
                      <a:pt x="157" y="142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29">
                <a:extLst>
                  <a:ext uri="{FF2B5EF4-FFF2-40B4-BE49-F238E27FC236}">
                    <a16:creationId xmlns:a16="http://schemas.microsoft.com/office/drawing/2014/main" id="{5D7F7C25-AB7F-A0BB-81AE-62DE9048CBA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6617" y="2508250"/>
                <a:ext cx="776287" cy="974725"/>
              </a:xfrm>
              <a:custGeom>
                <a:avLst/>
                <a:gdLst/>
                <a:ahLst/>
                <a:cxnLst>
                  <a:cxn ang="0">
                    <a:pos x="200" y="142"/>
                  </a:cxn>
                  <a:cxn ang="0">
                    <a:pos x="81" y="1"/>
                  </a:cxn>
                  <a:cxn ang="0">
                    <a:pos x="53" y="3"/>
                  </a:cxn>
                  <a:cxn ang="0">
                    <a:pos x="8" y="118"/>
                  </a:cxn>
                  <a:cxn ang="0">
                    <a:pos x="127" y="259"/>
                  </a:cxn>
                  <a:cxn ang="0">
                    <a:pos x="155" y="256"/>
                  </a:cxn>
                  <a:cxn ang="0">
                    <a:pos x="200" y="142"/>
                  </a:cxn>
                </a:cxnLst>
                <a:rect l="0" t="0" r="r" b="b"/>
                <a:pathLst>
                  <a:path w="207" h="260">
                    <a:moveTo>
                      <a:pt x="200" y="142"/>
                    </a:moveTo>
                    <a:cubicBezTo>
                      <a:pt x="190" y="70"/>
                      <a:pt x="137" y="6"/>
                      <a:pt x="81" y="1"/>
                    </a:cubicBezTo>
                    <a:cubicBezTo>
                      <a:pt x="71" y="0"/>
                      <a:pt x="61" y="1"/>
                      <a:pt x="53" y="3"/>
                    </a:cubicBezTo>
                    <a:cubicBezTo>
                      <a:pt x="19" y="19"/>
                      <a:pt x="0" y="63"/>
                      <a:pt x="8" y="118"/>
                    </a:cubicBezTo>
                    <a:cubicBezTo>
                      <a:pt x="18" y="190"/>
                      <a:pt x="71" y="253"/>
                      <a:pt x="127" y="259"/>
                    </a:cubicBezTo>
                    <a:cubicBezTo>
                      <a:pt x="137" y="260"/>
                      <a:pt x="146" y="259"/>
                      <a:pt x="155" y="256"/>
                    </a:cubicBezTo>
                    <a:cubicBezTo>
                      <a:pt x="188" y="240"/>
                      <a:pt x="207" y="196"/>
                      <a:pt x="200" y="142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A3A3A">
                      <a:shade val="30000"/>
                      <a:satMod val="115000"/>
                    </a:srgbClr>
                  </a:gs>
                  <a:gs pos="50000">
                    <a:srgbClr val="3A3A3A">
                      <a:shade val="67500"/>
                      <a:satMod val="115000"/>
                    </a:srgbClr>
                  </a:gs>
                  <a:gs pos="100000">
                    <a:srgbClr val="3A3A3A">
                      <a:shade val="100000"/>
                      <a:satMod val="115000"/>
                    </a:srgbClr>
                  </a:gs>
                </a:gsLst>
                <a:lin ang="108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53" name="Rectangle 110">
            <a:extLst>
              <a:ext uri="{FF2B5EF4-FFF2-40B4-BE49-F238E27FC236}">
                <a16:creationId xmlns:a16="http://schemas.microsoft.com/office/drawing/2014/main" id="{A6975D75-0A18-165D-22AD-8E2EB02E74BF}"/>
              </a:ext>
            </a:extLst>
          </p:cNvPr>
          <p:cNvSpPr/>
          <p:nvPr/>
        </p:nvSpPr>
        <p:spPr>
          <a:xfrm>
            <a:off x="2654300" y="5519908"/>
            <a:ext cx="3200400" cy="57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100" kern="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kern="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ko-KR" sz="1100" kern="0" dirty="0">
              <a:solidFill>
                <a:schemeClr val="tx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Rectangle 111">
            <a:extLst>
              <a:ext uri="{FF2B5EF4-FFF2-40B4-BE49-F238E27FC236}">
                <a16:creationId xmlns:a16="http://schemas.microsoft.com/office/drawing/2014/main" id="{F4744A4C-739F-156D-A885-91C24FD5CBAD}"/>
              </a:ext>
            </a:extLst>
          </p:cNvPr>
          <p:cNvSpPr/>
          <p:nvPr/>
        </p:nvSpPr>
        <p:spPr>
          <a:xfrm>
            <a:off x="2654300" y="5089021"/>
            <a:ext cx="2971800" cy="307777"/>
          </a:xfrm>
          <a:prstGeom prst="rect">
            <a:avLst/>
          </a:prstGeom>
          <a:gradFill flip="none" rotWithShape="1">
            <a:gsLst>
              <a:gs pos="0">
                <a:schemeClr val="accent5">
                  <a:shade val="30000"/>
                  <a:satMod val="115000"/>
                </a:schemeClr>
              </a:gs>
              <a:gs pos="50000">
                <a:schemeClr val="accent5">
                  <a:shade val="67500"/>
                  <a:satMod val="115000"/>
                </a:schemeClr>
              </a:gs>
              <a:gs pos="100000">
                <a:schemeClr val="accent5">
                  <a:shade val="100000"/>
                  <a:satMod val="115000"/>
                </a:schemeClr>
              </a:gs>
            </a:gsLst>
            <a:lin ang="16200000" scaled="1"/>
            <a:tileRect/>
          </a:gra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14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添加标题文本</a:t>
            </a:r>
            <a:endParaRPr lang="en-US" sz="1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5" name="Rectangle 112">
            <a:extLst>
              <a:ext uri="{FF2B5EF4-FFF2-40B4-BE49-F238E27FC236}">
                <a16:creationId xmlns:a16="http://schemas.microsoft.com/office/drawing/2014/main" id="{7C7B0380-9B04-A7BB-19E3-88F03D70815D}"/>
              </a:ext>
            </a:extLst>
          </p:cNvPr>
          <p:cNvSpPr/>
          <p:nvPr/>
        </p:nvSpPr>
        <p:spPr>
          <a:xfrm>
            <a:off x="6997700" y="5519908"/>
            <a:ext cx="3009900" cy="57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zh-CN" altLang="en-US" sz="1100" kern="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100" kern="0" dirty="0">
                <a:solidFill>
                  <a:schemeClr val="tx1">
                    <a:lumMod val="75000"/>
                  </a:schemeClr>
                </a:solidFill>
                <a:cs typeface="+mn-ea"/>
                <a:sym typeface="+mn-lt"/>
              </a:rPr>
              <a:t>... ...</a:t>
            </a:r>
            <a:endParaRPr lang="en-US" altLang="ko-KR" sz="1100" kern="0" dirty="0">
              <a:solidFill>
                <a:schemeClr val="tx1">
                  <a:lumMod val="7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Rectangle 113">
            <a:extLst>
              <a:ext uri="{FF2B5EF4-FFF2-40B4-BE49-F238E27FC236}">
                <a16:creationId xmlns:a16="http://schemas.microsoft.com/office/drawing/2014/main" id="{ECE45C57-A751-E77B-675A-04DD1D9943CB}"/>
              </a:ext>
            </a:extLst>
          </p:cNvPr>
          <p:cNvSpPr/>
          <p:nvPr/>
        </p:nvSpPr>
        <p:spPr>
          <a:xfrm flipH="1">
            <a:off x="6950074" y="5088306"/>
            <a:ext cx="2085975" cy="307777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16200000" scaled="0"/>
          </a:gradFill>
          <a:ln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zh-CN" altLang="en-US" sz="1400" kern="0" dirty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添加标题文本</a:t>
            </a:r>
            <a:endParaRPr lang="en-US" sz="1400" dirty="0">
              <a:solidFill>
                <a:schemeClr val="tx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471353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>
            <a:extLst>
              <a:ext uri="{FF2B5EF4-FFF2-40B4-BE49-F238E27FC236}">
                <a16:creationId xmlns:a16="http://schemas.microsoft.com/office/drawing/2014/main" id="{08F3A9A3-A628-B941-ED64-EAF30ED7D800}"/>
              </a:ext>
            </a:extLst>
          </p:cNvPr>
          <p:cNvSpPr/>
          <p:nvPr/>
        </p:nvSpPr>
        <p:spPr>
          <a:xfrm>
            <a:off x="0" y="3249185"/>
            <a:ext cx="12192000" cy="360881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3510319" y="705207"/>
            <a:ext cx="5171362" cy="5447585"/>
            <a:chOff x="2066925" y="533400"/>
            <a:chExt cx="5171362" cy="5447585"/>
          </a:xfrm>
        </p:grpSpPr>
        <p:grpSp>
          <p:nvGrpSpPr>
            <p:cNvPr id="33" name="Group 24"/>
            <p:cNvGrpSpPr>
              <a:grpSpLocks/>
            </p:cNvGrpSpPr>
            <p:nvPr/>
          </p:nvGrpSpPr>
          <p:grpSpPr bwMode="auto">
            <a:xfrm>
              <a:off x="2066925" y="2153365"/>
              <a:ext cx="1904287" cy="1904285"/>
              <a:chOff x="2922" y="1533"/>
              <a:chExt cx="1069" cy="1069"/>
            </a:xfrm>
          </p:grpSpPr>
          <p:sp>
            <p:nvSpPr>
              <p:cNvPr id="34" name="Freeform 15"/>
              <p:cNvSpPr>
                <a:spLocks noEditPoints="1"/>
              </p:cNvSpPr>
              <p:nvPr/>
            </p:nvSpPr>
            <p:spPr bwMode="auto">
              <a:xfrm>
                <a:off x="2922" y="1533"/>
                <a:ext cx="1069" cy="1069"/>
              </a:xfrm>
              <a:custGeom>
                <a:avLst/>
                <a:gdLst/>
                <a:ahLst/>
                <a:cxnLst>
                  <a:cxn ang="0">
                    <a:pos x="214" y="145"/>
                  </a:cxn>
                  <a:cxn ang="0">
                    <a:pos x="210" y="159"/>
                  </a:cxn>
                  <a:cxn ang="0">
                    <a:pos x="239" y="183"/>
                  </a:cxn>
                  <a:cxn ang="0">
                    <a:pos x="228" y="201"/>
                  </a:cxn>
                  <a:cxn ang="0">
                    <a:pos x="193" y="186"/>
                  </a:cxn>
                  <a:cxn ang="0">
                    <a:pos x="182" y="197"/>
                  </a:cxn>
                  <a:cxn ang="0">
                    <a:pos x="195" y="232"/>
                  </a:cxn>
                  <a:cxn ang="0">
                    <a:pos x="177" y="242"/>
                  </a:cxn>
                  <a:cxn ang="0">
                    <a:pos x="154" y="212"/>
                  </a:cxn>
                  <a:cxn ang="0">
                    <a:pos x="140" y="215"/>
                  </a:cxn>
                  <a:cxn ang="0">
                    <a:pos x="133" y="252"/>
                  </a:cxn>
                  <a:cxn ang="0">
                    <a:pos x="112" y="252"/>
                  </a:cxn>
                  <a:cxn ang="0">
                    <a:pos x="107" y="215"/>
                  </a:cxn>
                  <a:cxn ang="0">
                    <a:pos x="93" y="210"/>
                  </a:cxn>
                  <a:cxn ang="0">
                    <a:pos x="69" y="239"/>
                  </a:cxn>
                  <a:cxn ang="0">
                    <a:pos x="51" y="228"/>
                  </a:cxn>
                  <a:cxn ang="0">
                    <a:pos x="65" y="193"/>
                  </a:cxn>
                  <a:cxn ang="0">
                    <a:pos x="55" y="182"/>
                  </a:cxn>
                  <a:cxn ang="0">
                    <a:pos x="20" y="195"/>
                  </a:cxn>
                  <a:cxn ang="0">
                    <a:pos x="10" y="177"/>
                  </a:cxn>
                  <a:cxn ang="0">
                    <a:pos x="40" y="154"/>
                  </a:cxn>
                  <a:cxn ang="0">
                    <a:pos x="36" y="140"/>
                  </a:cxn>
                  <a:cxn ang="0">
                    <a:pos x="0" y="133"/>
                  </a:cxn>
                  <a:cxn ang="0">
                    <a:pos x="0" y="112"/>
                  </a:cxn>
                  <a:cxn ang="0">
                    <a:pos x="37" y="107"/>
                  </a:cxn>
                  <a:cxn ang="0">
                    <a:pos x="42" y="93"/>
                  </a:cxn>
                  <a:cxn ang="0">
                    <a:pos x="13" y="69"/>
                  </a:cxn>
                  <a:cxn ang="0">
                    <a:pos x="24" y="51"/>
                  </a:cxn>
                  <a:cxn ang="0">
                    <a:pos x="59" y="66"/>
                  </a:cxn>
                  <a:cxn ang="0">
                    <a:pos x="69" y="55"/>
                  </a:cxn>
                  <a:cxn ang="0">
                    <a:pos x="57" y="20"/>
                  </a:cxn>
                  <a:cxn ang="0">
                    <a:pos x="75" y="10"/>
                  </a:cxn>
                  <a:cxn ang="0">
                    <a:pos x="98" y="40"/>
                  </a:cxn>
                  <a:cxn ang="0">
                    <a:pos x="112" y="37"/>
                  </a:cxn>
                  <a:cxn ang="0">
                    <a:pos x="119" y="0"/>
                  </a:cxn>
                  <a:cxn ang="0">
                    <a:pos x="140" y="0"/>
                  </a:cxn>
                  <a:cxn ang="0">
                    <a:pos x="145" y="37"/>
                  </a:cxn>
                  <a:cxn ang="0">
                    <a:pos x="159" y="42"/>
                  </a:cxn>
                  <a:cxn ang="0">
                    <a:pos x="183" y="13"/>
                  </a:cxn>
                  <a:cxn ang="0">
                    <a:pos x="201" y="24"/>
                  </a:cxn>
                  <a:cxn ang="0">
                    <a:pos x="186" y="59"/>
                  </a:cxn>
                  <a:cxn ang="0">
                    <a:pos x="197" y="69"/>
                  </a:cxn>
                  <a:cxn ang="0">
                    <a:pos x="232" y="57"/>
                  </a:cxn>
                  <a:cxn ang="0">
                    <a:pos x="242" y="75"/>
                  </a:cxn>
                  <a:cxn ang="0">
                    <a:pos x="212" y="98"/>
                  </a:cxn>
                  <a:cxn ang="0">
                    <a:pos x="215" y="112"/>
                  </a:cxn>
                  <a:cxn ang="0">
                    <a:pos x="252" y="119"/>
                  </a:cxn>
                  <a:cxn ang="0">
                    <a:pos x="252" y="140"/>
                  </a:cxn>
                  <a:cxn ang="0">
                    <a:pos x="214" y="145"/>
                  </a:cxn>
                  <a:cxn ang="0">
                    <a:pos x="126" y="90"/>
                  </a:cxn>
                  <a:cxn ang="0">
                    <a:pos x="91" y="126"/>
                  </a:cxn>
                  <a:cxn ang="0">
                    <a:pos x="126" y="162"/>
                  </a:cxn>
                  <a:cxn ang="0">
                    <a:pos x="161" y="126"/>
                  </a:cxn>
                  <a:cxn ang="0">
                    <a:pos x="126" y="90"/>
                  </a:cxn>
                </a:cxnLst>
                <a:rect l="0" t="0" r="r" b="b"/>
                <a:pathLst>
                  <a:path w="252" h="252">
                    <a:moveTo>
                      <a:pt x="214" y="145"/>
                    </a:moveTo>
                    <a:cubicBezTo>
                      <a:pt x="213" y="150"/>
                      <a:pt x="212" y="154"/>
                      <a:pt x="210" y="159"/>
                    </a:cubicBezTo>
                    <a:cubicBezTo>
                      <a:pt x="239" y="183"/>
                      <a:pt x="239" y="183"/>
                      <a:pt x="239" y="183"/>
                    </a:cubicBezTo>
                    <a:cubicBezTo>
                      <a:pt x="228" y="201"/>
                      <a:pt x="228" y="201"/>
                      <a:pt x="228" y="201"/>
                    </a:cubicBezTo>
                    <a:cubicBezTo>
                      <a:pt x="193" y="186"/>
                      <a:pt x="193" y="186"/>
                      <a:pt x="193" y="186"/>
                    </a:cubicBezTo>
                    <a:cubicBezTo>
                      <a:pt x="190" y="190"/>
                      <a:pt x="186" y="193"/>
                      <a:pt x="182" y="197"/>
                    </a:cubicBezTo>
                    <a:cubicBezTo>
                      <a:pt x="195" y="232"/>
                      <a:pt x="195" y="232"/>
                      <a:pt x="195" y="232"/>
                    </a:cubicBezTo>
                    <a:cubicBezTo>
                      <a:pt x="177" y="242"/>
                      <a:pt x="177" y="242"/>
                      <a:pt x="177" y="242"/>
                    </a:cubicBezTo>
                    <a:cubicBezTo>
                      <a:pt x="154" y="212"/>
                      <a:pt x="154" y="212"/>
                      <a:pt x="154" y="212"/>
                    </a:cubicBezTo>
                    <a:cubicBezTo>
                      <a:pt x="149" y="214"/>
                      <a:pt x="145" y="215"/>
                      <a:pt x="140" y="215"/>
                    </a:cubicBezTo>
                    <a:cubicBezTo>
                      <a:pt x="133" y="252"/>
                      <a:pt x="133" y="252"/>
                      <a:pt x="133" y="252"/>
                    </a:cubicBezTo>
                    <a:cubicBezTo>
                      <a:pt x="112" y="252"/>
                      <a:pt x="112" y="252"/>
                      <a:pt x="112" y="252"/>
                    </a:cubicBezTo>
                    <a:cubicBezTo>
                      <a:pt x="107" y="215"/>
                      <a:pt x="107" y="215"/>
                      <a:pt x="107" y="215"/>
                    </a:cubicBezTo>
                    <a:cubicBezTo>
                      <a:pt x="102" y="213"/>
                      <a:pt x="98" y="212"/>
                      <a:pt x="93" y="210"/>
                    </a:cubicBezTo>
                    <a:cubicBezTo>
                      <a:pt x="69" y="239"/>
                      <a:pt x="69" y="239"/>
                      <a:pt x="69" y="239"/>
                    </a:cubicBezTo>
                    <a:cubicBezTo>
                      <a:pt x="51" y="228"/>
                      <a:pt x="51" y="228"/>
                      <a:pt x="51" y="228"/>
                    </a:cubicBezTo>
                    <a:cubicBezTo>
                      <a:pt x="65" y="193"/>
                      <a:pt x="65" y="193"/>
                      <a:pt x="65" y="193"/>
                    </a:cubicBezTo>
                    <a:cubicBezTo>
                      <a:pt x="62" y="190"/>
                      <a:pt x="58" y="186"/>
                      <a:pt x="55" y="182"/>
                    </a:cubicBezTo>
                    <a:cubicBezTo>
                      <a:pt x="20" y="195"/>
                      <a:pt x="20" y="195"/>
                      <a:pt x="20" y="195"/>
                    </a:cubicBezTo>
                    <a:cubicBezTo>
                      <a:pt x="10" y="177"/>
                      <a:pt x="10" y="177"/>
                      <a:pt x="10" y="177"/>
                    </a:cubicBezTo>
                    <a:cubicBezTo>
                      <a:pt x="40" y="154"/>
                      <a:pt x="40" y="154"/>
                      <a:pt x="40" y="154"/>
                    </a:cubicBezTo>
                    <a:cubicBezTo>
                      <a:pt x="38" y="149"/>
                      <a:pt x="37" y="145"/>
                      <a:pt x="36" y="140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37" y="107"/>
                      <a:pt x="37" y="107"/>
                      <a:pt x="37" y="107"/>
                    </a:cubicBezTo>
                    <a:cubicBezTo>
                      <a:pt x="38" y="102"/>
                      <a:pt x="40" y="98"/>
                      <a:pt x="42" y="93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59" y="66"/>
                      <a:pt x="59" y="66"/>
                      <a:pt x="59" y="66"/>
                    </a:cubicBezTo>
                    <a:cubicBezTo>
                      <a:pt x="62" y="62"/>
                      <a:pt x="66" y="58"/>
                      <a:pt x="69" y="55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102" y="38"/>
                      <a:pt x="107" y="37"/>
                      <a:pt x="112" y="37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5" y="37"/>
                      <a:pt x="145" y="37"/>
                      <a:pt x="145" y="37"/>
                    </a:cubicBezTo>
                    <a:cubicBezTo>
                      <a:pt x="149" y="38"/>
                      <a:pt x="154" y="40"/>
                      <a:pt x="159" y="42"/>
                    </a:cubicBezTo>
                    <a:cubicBezTo>
                      <a:pt x="183" y="13"/>
                      <a:pt x="183" y="13"/>
                      <a:pt x="183" y="13"/>
                    </a:cubicBezTo>
                    <a:cubicBezTo>
                      <a:pt x="201" y="24"/>
                      <a:pt x="201" y="24"/>
                      <a:pt x="201" y="24"/>
                    </a:cubicBezTo>
                    <a:cubicBezTo>
                      <a:pt x="186" y="59"/>
                      <a:pt x="186" y="59"/>
                      <a:pt x="186" y="59"/>
                    </a:cubicBezTo>
                    <a:cubicBezTo>
                      <a:pt x="190" y="62"/>
                      <a:pt x="193" y="66"/>
                      <a:pt x="197" y="69"/>
                    </a:cubicBezTo>
                    <a:cubicBezTo>
                      <a:pt x="232" y="57"/>
                      <a:pt x="232" y="57"/>
                      <a:pt x="232" y="57"/>
                    </a:cubicBezTo>
                    <a:cubicBezTo>
                      <a:pt x="242" y="75"/>
                      <a:pt x="242" y="75"/>
                      <a:pt x="242" y="75"/>
                    </a:cubicBezTo>
                    <a:cubicBezTo>
                      <a:pt x="212" y="98"/>
                      <a:pt x="212" y="98"/>
                      <a:pt x="212" y="98"/>
                    </a:cubicBezTo>
                    <a:cubicBezTo>
                      <a:pt x="213" y="103"/>
                      <a:pt x="215" y="107"/>
                      <a:pt x="215" y="112"/>
                    </a:cubicBezTo>
                    <a:cubicBezTo>
                      <a:pt x="252" y="119"/>
                      <a:pt x="252" y="119"/>
                      <a:pt x="252" y="119"/>
                    </a:cubicBezTo>
                    <a:cubicBezTo>
                      <a:pt x="252" y="140"/>
                      <a:pt x="252" y="140"/>
                      <a:pt x="252" y="140"/>
                    </a:cubicBezTo>
                    <a:lnTo>
                      <a:pt x="214" y="145"/>
                    </a:lnTo>
                    <a:close/>
                    <a:moveTo>
                      <a:pt x="126" y="90"/>
                    </a:moveTo>
                    <a:cubicBezTo>
                      <a:pt x="106" y="90"/>
                      <a:pt x="91" y="106"/>
                      <a:pt x="91" y="126"/>
                    </a:cubicBezTo>
                    <a:cubicBezTo>
                      <a:pt x="91" y="146"/>
                      <a:pt x="106" y="162"/>
                      <a:pt x="126" y="162"/>
                    </a:cubicBezTo>
                    <a:cubicBezTo>
                      <a:pt x="145" y="162"/>
                      <a:pt x="161" y="146"/>
                      <a:pt x="161" y="126"/>
                    </a:cubicBezTo>
                    <a:cubicBezTo>
                      <a:pt x="161" y="106"/>
                      <a:pt x="145" y="90"/>
                      <a:pt x="126" y="9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CC00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16"/>
              <p:cNvSpPr>
                <a:spLocks noEditPoints="1"/>
              </p:cNvSpPr>
              <p:nvPr/>
            </p:nvSpPr>
            <p:spPr bwMode="auto">
              <a:xfrm>
                <a:off x="3278" y="1890"/>
                <a:ext cx="352" cy="356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83" y="42"/>
                  </a:cxn>
                  <a:cxn ang="0">
                    <a:pos x="83" y="42"/>
                  </a:cxn>
                  <a:cxn ang="0">
                    <a:pos x="42" y="84"/>
                  </a:cxn>
                  <a:cxn ang="0">
                    <a:pos x="42" y="84"/>
                  </a:cxn>
                  <a:cxn ang="0">
                    <a:pos x="0" y="42"/>
                  </a:cxn>
                  <a:cxn ang="0">
                    <a:pos x="8" y="42"/>
                  </a:cxn>
                  <a:cxn ang="0">
                    <a:pos x="42" y="76"/>
                  </a:cxn>
                  <a:cxn ang="0">
                    <a:pos x="42" y="76"/>
                  </a:cxn>
                  <a:cxn ang="0">
                    <a:pos x="75" y="42"/>
                  </a:cxn>
                  <a:cxn ang="0">
                    <a:pos x="75" y="42"/>
                  </a:cxn>
                  <a:cxn ang="0">
                    <a:pos x="42" y="8"/>
                  </a:cxn>
                  <a:cxn ang="0">
                    <a:pos x="42" y="8"/>
                  </a:cxn>
                  <a:cxn ang="0">
                    <a:pos x="8" y="42"/>
                  </a:cxn>
                </a:cxnLst>
                <a:rect l="0" t="0" r="r" b="b"/>
                <a:pathLst>
                  <a:path w="83" h="84">
                    <a:moveTo>
                      <a:pt x="0" y="42"/>
                    </a:moveTo>
                    <a:cubicBezTo>
                      <a:pt x="0" y="19"/>
                      <a:pt x="19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65" y="0"/>
                      <a:pt x="83" y="19"/>
                      <a:pt x="83" y="42"/>
                    </a:cubicBezTo>
                    <a:cubicBezTo>
                      <a:pt x="83" y="42"/>
                      <a:pt x="83" y="42"/>
                      <a:pt x="83" y="42"/>
                    </a:cubicBezTo>
                    <a:cubicBezTo>
                      <a:pt x="83" y="65"/>
                      <a:pt x="65" y="84"/>
                      <a:pt x="42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19" y="84"/>
                      <a:pt x="0" y="65"/>
                      <a:pt x="0" y="42"/>
                    </a:cubicBezTo>
                    <a:close/>
                    <a:moveTo>
                      <a:pt x="8" y="42"/>
                    </a:moveTo>
                    <a:cubicBezTo>
                      <a:pt x="8" y="61"/>
                      <a:pt x="23" y="76"/>
                      <a:pt x="42" y="76"/>
                    </a:cubicBezTo>
                    <a:cubicBezTo>
                      <a:pt x="42" y="76"/>
                      <a:pt x="42" y="76"/>
                      <a:pt x="42" y="76"/>
                    </a:cubicBezTo>
                    <a:cubicBezTo>
                      <a:pt x="60" y="76"/>
                      <a:pt x="75" y="61"/>
                      <a:pt x="75" y="42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5" y="23"/>
                      <a:pt x="60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23" y="8"/>
                      <a:pt x="8" y="23"/>
                      <a:pt x="8" y="4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CC00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17"/>
              <p:cNvSpPr>
                <a:spLocks/>
              </p:cNvSpPr>
              <p:nvPr/>
            </p:nvSpPr>
            <p:spPr bwMode="auto">
              <a:xfrm>
                <a:off x="3164" y="1775"/>
                <a:ext cx="585" cy="585"/>
              </a:xfrm>
              <a:custGeom>
                <a:avLst/>
                <a:gdLst/>
                <a:ahLst/>
                <a:cxnLst>
                  <a:cxn ang="0">
                    <a:pos x="1" y="82"/>
                  </a:cxn>
                  <a:cxn ang="0">
                    <a:pos x="0" y="69"/>
                  </a:cxn>
                  <a:cxn ang="0">
                    <a:pos x="0" y="69"/>
                  </a:cxn>
                  <a:cxn ang="0">
                    <a:pos x="56" y="1"/>
                  </a:cxn>
                  <a:cxn ang="0">
                    <a:pos x="56" y="1"/>
                  </a:cxn>
                  <a:cxn ang="0">
                    <a:pos x="69" y="0"/>
                  </a:cxn>
                  <a:cxn ang="0">
                    <a:pos x="69" y="0"/>
                  </a:cxn>
                  <a:cxn ang="0">
                    <a:pos x="137" y="56"/>
                  </a:cxn>
                  <a:cxn ang="0">
                    <a:pos x="137" y="56"/>
                  </a:cxn>
                  <a:cxn ang="0">
                    <a:pos x="135" y="56"/>
                  </a:cxn>
                  <a:cxn ang="0">
                    <a:pos x="133" y="57"/>
                  </a:cxn>
                  <a:cxn ang="0">
                    <a:pos x="69" y="4"/>
                  </a:cxn>
                  <a:cxn ang="0">
                    <a:pos x="69" y="4"/>
                  </a:cxn>
                  <a:cxn ang="0">
                    <a:pos x="56" y="5"/>
                  </a:cxn>
                  <a:cxn ang="0">
                    <a:pos x="56" y="5"/>
                  </a:cxn>
                  <a:cxn ang="0">
                    <a:pos x="4" y="69"/>
                  </a:cxn>
                  <a:cxn ang="0">
                    <a:pos x="4" y="69"/>
                  </a:cxn>
                  <a:cxn ang="0">
                    <a:pos x="5" y="81"/>
                  </a:cxn>
                  <a:cxn ang="0">
                    <a:pos x="5" y="81"/>
                  </a:cxn>
                  <a:cxn ang="0">
                    <a:pos x="69" y="134"/>
                  </a:cxn>
                  <a:cxn ang="0">
                    <a:pos x="69" y="134"/>
                  </a:cxn>
                  <a:cxn ang="0">
                    <a:pos x="81" y="133"/>
                  </a:cxn>
                  <a:cxn ang="0">
                    <a:pos x="81" y="133"/>
                  </a:cxn>
                  <a:cxn ang="0">
                    <a:pos x="134" y="69"/>
                  </a:cxn>
                  <a:cxn ang="0">
                    <a:pos x="134" y="69"/>
                  </a:cxn>
                  <a:cxn ang="0">
                    <a:pos x="133" y="57"/>
                  </a:cxn>
                  <a:cxn ang="0">
                    <a:pos x="133" y="57"/>
                  </a:cxn>
                  <a:cxn ang="0">
                    <a:pos x="135" y="56"/>
                  </a:cxn>
                  <a:cxn ang="0">
                    <a:pos x="137" y="56"/>
                  </a:cxn>
                  <a:cxn ang="0">
                    <a:pos x="138" y="69"/>
                  </a:cxn>
                  <a:cxn ang="0">
                    <a:pos x="138" y="69"/>
                  </a:cxn>
                  <a:cxn ang="0">
                    <a:pos x="82" y="137"/>
                  </a:cxn>
                  <a:cxn ang="0">
                    <a:pos x="82" y="137"/>
                  </a:cxn>
                  <a:cxn ang="0">
                    <a:pos x="69" y="138"/>
                  </a:cxn>
                  <a:cxn ang="0">
                    <a:pos x="69" y="138"/>
                  </a:cxn>
                  <a:cxn ang="0">
                    <a:pos x="1" y="82"/>
                  </a:cxn>
                </a:cxnLst>
                <a:rect l="0" t="0" r="r" b="b"/>
                <a:pathLst>
                  <a:path w="138" h="138">
                    <a:moveTo>
                      <a:pt x="1" y="82"/>
                    </a:moveTo>
                    <a:cubicBezTo>
                      <a:pt x="0" y="78"/>
                      <a:pt x="0" y="73"/>
                      <a:pt x="0" y="6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37"/>
                      <a:pt x="23" y="8"/>
                      <a:pt x="56" y="1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60" y="0"/>
                      <a:pt x="65" y="0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101" y="0"/>
                      <a:pt x="130" y="23"/>
                      <a:pt x="137" y="56"/>
                    </a:cubicBezTo>
                    <a:cubicBezTo>
                      <a:pt x="137" y="56"/>
                      <a:pt x="137" y="56"/>
                      <a:pt x="137" y="56"/>
                    </a:cubicBezTo>
                    <a:cubicBezTo>
                      <a:pt x="135" y="56"/>
                      <a:pt x="135" y="56"/>
                      <a:pt x="135" y="56"/>
                    </a:cubicBezTo>
                    <a:cubicBezTo>
                      <a:pt x="133" y="57"/>
                      <a:pt x="133" y="57"/>
                      <a:pt x="133" y="57"/>
                    </a:cubicBezTo>
                    <a:cubicBezTo>
                      <a:pt x="127" y="25"/>
                      <a:pt x="99" y="4"/>
                      <a:pt x="6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5" y="4"/>
                      <a:pt x="61" y="4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25" y="11"/>
                      <a:pt x="4" y="38"/>
                      <a:pt x="4" y="69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4" y="73"/>
                      <a:pt x="4" y="77"/>
                      <a:pt x="5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11" y="112"/>
                      <a:pt x="38" y="134"/>
                      <a:pt x="69" y="134"/>
                    </a:cubicBezTo>
                    <a:cubicBezTo>
                      <a:pt x="69" y="134"/>
                      <a:pt x="69" y="134"/>
                      <a:pt x="69" y="134"/>
                    </a:cubicBezTo>
                    <a:cubicBezTo>
                      <a:pt x="73" y="134"/>
                      <a:pt x="77" y="134"/>
                      <a:pt x="81" y="133"/>
                    </a:cubicBezTo>
                    <a:cubicBezTo>
                      <a:pt x="81" y="133"/>
                      <a:pt x="81" y="133"/>
                      <a:pt x="81" y="133"/>
                    </a:cubicBezTo>
                    <a:cubicBezTo>
                      <a:pt x="112" y="127"/>
                      <a:pt x="134" y="100"/>
                      <a:pt x="134" y="69"/>
                    </a:cubicBezTo>
                    <a:cubicBezTo>
                      <a:pt x="134" y="69"/>
                      <a:pt x="134" y="69"/>
                      <a:pt x="134" y="69"/>
                    </a:cubicBezTo>
                    <a:cubicBezTo>
                      <a:pt x="134" y="65"/>
                      <a:pt x="134" y="61"/>
                      <a:pt x="133" y="57"/>
                    </a:cubicBezTo>
                    <a:cubicBezTo>
                      <a:pt x="133" y="57"/>
                      <a:pt x="133" y="57"/>
                      <a:pt x="133" y="57"/>
                    </a:cubicBezTo>
                    <a:cubicBezTo>
                      <a:pt x="135" y="56"/>
                      <a:pt x="135" y="56"/>
                      <a:pt x="135" y="56"/>
                    </a:cubicBezTo>
                    <a:cubicBezTo>
                      <a:pt x="137" y="56"/>
                      <a:pt x="137" y="56"/>
                      <a:pt x="137" y="56"/>
                    </a:cubicBezTo>
                    <a:cubicBezTo>
                      <a:pt x="138" y="60"/>
                      <a:pt x="138" y="65"/>
                      <a:pt x="138" y="69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8" y="101"/>
                      <a:pt x="115" y="130"/>
                      <a:pt x="82" y="137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78" y="138"/>
                      <a:pt x="73" y="138"/>
                      <a:pt x="69" y="138"/>
                    </a:cubicBezTo>
                    <a:cubicBezTo>
                      <a:pt x="69" y="138"/>
                      <a:pt x="69" y="138"/>
                      <a:pt x="69" y="138"/>
                    </a:cubicBezTo>
                    <a:cubicBezTo>
                      <a:pt x="36" y="138"/>
                      <a:pt x="8" y="115"/>
                      <a:pt x="1" y="8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CC00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Group 23"/>
            <p:cNvGrpSpPr>
              <a:grpSpLocks/>
            </p:cNvGrpSpPr>
            <p:nvPr/>
          </p:nvGrpSpPr>
          <p:grpSpPr bwMode="auto">
            <a:xfrm>
              <a:off x="3886470" y="1967932"/>
              <a:ext cx="2454730" cy="2447604"/>
              <a:chOff x="3906" y="1440"/>
              <a:chExt cx="1378" cy="1374"/>
            </a:xfrm>
          </p:grpSpPr>
          <p:sp>
            <p:nvSpPr>
              <p:cNvPr id="38" name="Freeform 18"/>
              <p:cNvSpPr>
                <a:spLocks noEditPoints="1"/>
              </p:cNvSpPr>
              <p:nvPr/>
            </p:nvSpPr>
            <p:spPr bwMode="auto">
              <a:xfrm>
                <a:off x="3906" y="1440"/>
                <a:ext cx="1378" cy="1374"/>
              </a:xfrm>
              <a:custGeom>
                <a:avLst/>
                <a:gdLst/>
                <a:ahLst/>
                <a:cxnLst>
                  <a:cxn ang="0">
                    <a:pos x="279" y="157"/>
                  </a:cxn>
                  <a:cxn ang="0">
                    <a:pos x="278" y="176"/>
                  </a:cxn>
                  <a:cxn ang="0">
                    <a:pos x="322" y="197"/>
                  </a:cxn>
                  <a:cxn ang="0">
                    <a:pos x="314" y="223"/>
                  </a:cxn>
                  <a:cxn ang="0">
                    <a:pos x="266" y="216"/>
                  </a:cxn>
                  <a:cxn ang="0">
                    <a:pos x="256" y="232"/>
                  </a:cxn>
                  <a:cxn ang="0">
                    <a:pos x="283" y="272"/>
                  </a:cxn>
                  <a:cxn ang="0">
                    <a:pos x="263" y="291"/>
                  </a:cxn>
                  <a:cxn ang="0">
                    <a:pos x="225" y="261"/>
                  </a:cxn>
                  <a:cxn ang="0">
                    <a:pos x="208" y="269"/>
                  </a:cxn>
                  <a:cxn ang="0">
                    <a:pos x="211" y="317"/>
                  </a:cxn>
                  <a:cxn ang="0">
                    <a:pos x="185" y="324"/>
                  </a:cxn>
                  <a:cxn ang="0">
                    <a:pos x="167" y="279"/>
                  </a:cxn>
                  <a:cxn ang="0">
                    <a:pos x="148" y="278"/>
                  </a:cxn>
                  <a:cxn ang="0">
                    <a:pos x="127" y="321"/>
                  </a:cxn>
                  <a:cxn ang="0">
                    <a:pos x="101" y="314"/>
                  </a:cxn>
                  <a:cxn ang="0">
                    <a:pos x="108" y="265"/>
                  </a:cxn>
                  <a:cxn ang="0">
                    <a:pos x="92" y="255"/>
                  </a:cxn>
                  <a:cxn ang="0">
                    <a:pos x="52" y="282"/>
                  </a:cxn>
                  <a:cxn ang="0">
                    <a:pos x="33" y="263"/>
                  </a:cxn>
                  <a:cxn ang="0">
                    <a:pos x="64" y="225"/>
                  </a:cxn>
                  <a:cxn ang="0">
                    <a:pos x="55" y="208"/>
                  </a:cxn>
                  <a:cxn ang="0">
                    <a:pos x="7" y="211"/>
                  </a:cxn>
                  <a:cxn ang="0">
                    <a:pos x="0" y="185"/>
                  </a:cxn>
                  <a:cxn ang="0">
                    <a:pos x="46" y="167"/>
                  </a:cxn>
                  <a:cxn ang="0">
                    <a:pos x="46" y="148"/>
                  </a:cxn>
                  <a:cxn ang="0">
                    <a:pos x="3" y="127"/>
                  </a:cxn>
                  <a:cxn ang="0">
                    <a:pos x="10" y="101"/>
                  </a:cxn>
                  <a:cxn ang="0">
                    <a:pos x="59" y="108"/>
                  </a:cxn>
                  <a:cxn ang="0">
                    <a:pos x="69" y="92"/>
                  </a:cxn>
                  <a:cxn ang="0">
                    <a:pos x="42" y="52"/>
                  </a:cxn>
                  <a:cxn ang="0">
                    <a:pos x="61" y="33"/>
                  </a:cxn>
                  <a:cxn ang="0">
                    <a:pos x="100" y="63"/>
                  </a:cxn>
                  <a:cxn ang="0">
                    <a:pos x="117" y="54"/>
                  </a:cxn>
                  <a:cxn ang="0">
                    <a:pos x="113" y="6"/>
                  </a:cxn>
                  <a:cxn ang="0">
                    <a:pos x="139" y="0"/>
                  </a:cxn>
                  <a:cxn ang="0">
                    <a:pos x="157" y="45"/>
                  </a:cxn>
                  <a:cxn ang="0">
                    <a:pos x="177" y="46"/>
                  </a:cxn>
                  <a:cxn ang="0">
                    <a:pos x="198" y="3"/>
                  </a:cxn>
                  <a:cxn ang="0">
                    <a:pos x="224" y="10"/>
                  </a:cxn>
                  <a:cxn ang="0">
                    <a:pos x="217" y="58"/>
                  </a:cxn>
                  <a:cxn ang="0">
                    <a:pos x="233" y="69"/>
                  </a:cxn>
                  <a:cxn ang="0">
                    <a:pos x="273" y="42"/>
                  </a:cxn>
                  <a:cxn ang="0">
                    <a:pos x="291" y="61"/>
                  </a:cxn>
                  <a:cxn ang="0">
                    <a:pos x="261" y="99"/>
                  </a:cxn>
                  <a:cxn ang="0">
                    <a:pos x="270" y="116"/>
                  </a:cxn>
                  <a:cxn ang="0">
                    <a:pos x="318" y="113"/>
                  </a:cxn>
                  <a:cxn ang="0">
                    <a:pos x="325" y="139"/>
                  </a:cxn>
                  <a:cxn ang="0">
                    <a:pos x="279" y="157"/>
                  </a:cxn>
                  <a:cxn ang="0">
                    <a:pos x="151" y="116"/>
                  </a:cxn>
                  <a:cxn ang="0">
                    <a:pos x="118" y="173"/>
                  </a:cxn>
                  <a:cxn ang="0">
                    <a:pos x="174" y="207"/>
                  </a:cxn>
                  <a:cxn ang="0">
                    <a:pos x="207" y="151"/>
                  </a:cxn>
                  <a:cxn ang="0">
                    <a:pos x="151" y="116"/>
                  </a:cxn>
                </a:cxnLst>
                <a:rect l="0" t="0" r="r" b="b"/>
                <a:pathLst>
                  <a:path w="325" h="324">
                    <a:moveTo>
                      <a:pt x="279" y="157"/>
                    </a:moveTo>
                    <a:cubicBezTo>
                      <a:pt x="279" y="163"/>
                      <a:pt x="279" y="170"/>
                      <a:pt x="278" y="176"/>
                    </a:cubicBezTo>
                    <a:cubicBezTo>
                      <a:pt x="322" y="197"/>
                      <a:pt x="322" y="197"/>
                      <a:pt x="322" y="197"/>
                    </a:cubicBezTo>
                    <a:cubicBezTo>
                      <a:pt x="314" y="223"/>
                      <a:pt x="314" y="223"/>
                      <a:pt x="314" y="223"/>
                    </a:cubicBezTo>
                    <a:cubicBezTo>
                      <a:pt x="266" y="216"/>
                      <a:pt x="266" y="216"/>
                      <a:pt x="266" y="216"/>
                    </a:cubicBezTo>
                    <a:cubicBezTo>
                      <a:pt x="263" y="222"/>
                      <a:pt x="260" y="227"/>
                      <a:pt x="256" y="232"/>
                    </a:cubicBezTo>
                    <a:cubicBezTo>
                      <a:pt x="283" y="272"/>
                      <a:pt x="283" y="272"/>
                      <a:pt x="283" y="272"/>
                    </a:cubicBezTo>
                    <a:cubicBezTo>
                      <a:pt x="263" y="291"/>
                      <a:pt x="263" y="291"/>
                      <a:pt x="263" y="291"/>
                    </a:cubicBezTo>
                    <a:cubicBezTo>
                      <a:pt x="225" y="261"/>
                      <a:pt x="225" y="261"/>
                      <a:pt x="225" y="261"/>
                    </a:cubicBezTo>
                    <a:cubicBezTo>
                      <a:pt x="220" y="264"/>
                      <a:pt x="214" y="267"/>
                      <a:pt x="208" y="269"/>
                    </a:cubicBezTo>
                    <a:cubicBezTo>
                      <a:pt x="211" y="317"/>
                      <a:pt x="211" y="317"/>
                      <a:pt x="211" y="317"/>
                    </a:cubicBezTo>
                    <a:cubicBezTo>
                      <a:pt x="185" y="324"/>
                      <a:pt x="185" y="324"/>
                      <a:pt x="185" y="324"/>
                    </a:cubicBezTo>
                    <a:cubicBezTo>
                      <a:pt x="167" y="279"/>
                      <a:pt x="167" y="279"/>
                      <a:pt x="167" y="279"/>
                    </a:cubicBezTo>
                    <a:cubicBezTo>
                      <a:pt x="161" y="279"/>
                      <a:pt x="155" y="279"/>
                      <a:pt x="148" y="278"/>
                    </a:cubicBezTo>
                    <a:cubicBezTo>
                      <a:pt x="127" y="321"/>
                      <a:pt x="127" y="321"/>
                      <a:pt x="127" y="321"/>
                    </a:cubicBezTo>
                    <a:cubicBezTo>
                      <a:pt x="101" y="314"/>
                      <a:pt x="101" y="314"/>
                      <a:pt x="101" y="314"/>
                    </a:cubicBezTo>
                    <a:cubicBezTo>
                      <a:pt x="108" y="265"/>
                      <a:pt x="108" y="265"/>
                      <a:pt x="108" y="265"/>
                    </a:cubicBezTo>
                    <a:cubicBezTo>
                      <a:pt x="103" y="263"/>
                      <a:pt x="97" y="259"/>
                      <a:pt x="92" y="255"/>
                    </a:cubicBezTo>
                    <a:cubicBezTo>
                      <a:pt x="52" y="282"/>
                      <a:pt x="52" y="282"/>
                      <a:pt x="52" y="282"/>
                    </a:cubicBezTo>
                    <a:cubicBezTo>
                      <a:pt x="33" y="263"/>
                      <a:pt x="33" y="263"/>
                      <a:pt x="33" y="263"/>
                    </a:cubicBezTo>
                    <a:cubicBezTo>
                      <a:pt x="64" y="225"/>
                      <a:pt x="64" y="225"/>
                      <a:pt x="64" y="225"/>
                    </a:cubicBezTo>
                    <a:cubicBezTo>
                      <a:pt x="60" y="219"/>
                      <a:pt x="57" y="214"/>
                      <a:pt x="55" y="208"/>
                    </a:cubicBezTo>
                    <a:cubicBezTo>
                      <a:pt x="7" y="211"/>
                      <a:pt x="7" y="211"/>
                      <a:pt x="7" y="211"/>
                    </a:cubicBezTo>
                    <a:cubicBezTo>
                      <a:pt x="0" y="185"/>
                      <a:pt x="0" y="185"/>
                      <a:pt x="0" y="185"/>
                    </a:cubicBezTo>
                    <a:cubicBezTo>
                      <a:pt x="46" y="167"/>
                      <a:pt x="46" y="167"/>
                      <a:pt x="46" y="167"/>
                    </a:cubicBezTo>
                    <a:cubicBezTo>
                      <a:pt x="45" y="160"/>
                      <a:pt x="46" y="154"/>
                      <a:pt x="46" y="148"/>
                    </a:cubicBezTo>
                    <a:cubicBezTo>
                      <a:pt x="3" y="127"/>
                      <a:pt x="3" y="127"/>
                      <a:pt x="3" y="127"/>
                    </a:cubicBezTo>
                    <a:cubicBezTo>
                      <a:pt x="10" y="101"/>
                      <a:pt x="10" y="101"/>
                      <a:pt x="10" y="101"/>
                    </a:cubicBezTo>
                    <a:cubicBezTo>
                      <a:pt x="59" y="108"/>
                      <a:pt x="59" y="108"/>
                      <a:pt x="59" y="108"/>
                    </a:cubicBezTo>
                    <a:cubicBezTo>
                      <a:pt x="62" y="102"/>
                      <a:pt x="65" y="97"/>
                      <a:pt x="69" y="92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61" y="33"/>
                      <a:pt x="61" y="33"/>
                      <a:pt x="61" y="33"/>
                    </a:cubicBezTo>
                    <a:cubicBezTo>
                      <a:pt x="100" y="63"/>
                      <a:pt x="100" y="63"/>
                      <a:pt x="100" y="63"/>
                    </a:cubicBezTo>
                    <a:cubicBezTo>
                      <a:pt x="105" y="60"/>
                      <a:pt x="111" y="57"/>
                      <a:pt x="117" y="54"/>
                    </a:cubicBezTo>
                    <a:cubicBezTo>
                      <a:pt x="113" y="6"/>
                      <a:pt x="113" y="6"/>
                      <a:pt x="113" y="6"/>
                    </a:cubicBezTo>
                    <a:cubicBezTo>
                      <a:pt x="139" y="0"/>
                      <a:pt x="139" y="0"/>
                      <a:pt x="139" y="0"/>
                    </a:cubicBezTo>
                    <a:cubicBezTo>
                      <a:pt x="157" y="45"/>
                      <a:pt x="157" y="45"/>
                      <a:pt x="157" y="45"/>
                    </a:cubicBezTo>
                    <a:cubicBezTo>
                      <a:pt x="164" y="45"/>
                      <a:pt x="170" y="45"/>
                      <a:pt x="177" y="46"/>
                    </a:cubicBezTo>
                    <a:cubicBezTo>
                      <a:pt x="198" y="3"/>
                      <a:pt x="198" y="3"/>
                      <a:pt x="198" y="3"/>
                    </a:cubicBezTo>
                    <a:cubicBezTo>
                      <a:pt x="224" y="10"/>
                      <a:pt x="224" y="10"/>
                      <a:pt x="224" y="10"/>
                    </a:cubicBezTo>
                    <a:cubicBezTo>
                      <a:pt x="217" y="58"/>
                      <a:pt x="217" y="58"/>
                      <a:pt x="217" y="58"/>
                    </a:cubicBezTo>
                    <a:cubicBezTo>
                      <a:pt x="222" y="61"/>
                      <a:pt x="228" y="65"/>
                      <a:pt x="233" y="69"/>
                    </a:cubicBezTo>
                    <a:cubicBezTo>
                      <a:pt x="273" y="42"/>
                      <a:pt x="273" y="42"/>
                      <a:pt x="273" y="42"/>
                    </a:cubicBezTo>
                    <a:cubicBezTo>
                      <a:pt x="291" y="61"/>
                      <a:pt x="291" y="61"/>
                      <a:pt x="291" y="61"/>
                    </a:cubicBezTo>
                    <a:cubicBezTo>
                      <a:pt x="261" y="99"/>
                      <a:pt x="261" y="99"/>
                      <a:pt x="261" y="99"/>
                    </a:cubicBezTo>
                    <a:cubicBezTo>
                      <a:pt x="264" y="105"/>
                      <a:pt x="267" y="110"/>
                      <a:pt x="270" y="116"/>
                    </a:cubicBezTo>
                    <a:cubicBezTo>
                      <a:pt x="318" y="113"/>
                      <a:pt x="318" y="113"/>
                      <a:pt x="318" y="113"/>
                    </a:cubicBezTo>
                    <a:cubicBezTo>
                      <a:pt x="325" y="139"/>
                      <a:pt x="325" y="139"/>
                      <a:pt x="325" y="139"/>
                    </a:cubicBezTo>
                    <a:lnTo>
                      <a:pt x="279" y="157"/>
                    </a:lnTo>
                    <a:close/>
                    <a:moveTo>
                      <a:pt x="151" y="116"/>
                    </a:moveTo>
                    <a:cubicBezTo>
                      <a:pt x="126" y="123"/>
                      <a:pt x="112" y="148"/>
                      <a:pt x="118" y="173"/>
                    </a:cubicBezTo>
                    <a:cubicBezTo>
                      <a:pt x="125" y="198"/>
                      <a:pt x="150" y="214"/>
                      <a:pt x="174" y="207"/>
                    </a:cubicBezTo>
                    <a:cubicBezTo>
                      <a:pt x="198" y="201"/>
                      <a:pt x="213" y="176"/>
                      <a:pt x="207" y="151"/>
                    </a:cubicBezTo>
                    <a:cubicBezTo>
                      <a:pt x="200" y="125"/>
                      <a:pt x="175" y="110"/>
                      <a:pt x="151" y="11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/>
                  </a:gs>
                  <a:gs pos="100000">
                    <a:srgbClr val="018CCB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19"/>
              <p:cNvSpPr>
                <a:spLocks/>
              </p:cNvSpPr>
              <p:nvPr/>
            </p:nvSpPr>
            <p:spPr bwMode="auto">
              <a:xfrm>
                <a:off x="4194" y="1724"/>
                <a:ext cx="802" cy="806"/>
              </a:xfrm>
              <a:custGeom>
                <a:avLst/>
                <a:gdLst/>
                <a:ahLst/>
                <a:cxnLst>
                  <a:cxn ang="0">
                    <a:pos x="3" y="118"/>
                  </a:cxn>
                  <a:cxn ang="0">
                    <a:pos x="0" y="95"/>
                  </a:cxn>
                  <a:cxn ang="0">
                    <a:pos x="0" y="95"/>
                  </a:cxn>
                  <a:cxn ang="0">
                    <a:pos x="71" y="3"/>
                  </a:cxn>
                  <a:cxn ang="0">
                    <a:pos x="71" y="3"/>
                  </a:cxn>
                  <a:cxn ang="0">
                    <a:pos x="94" y="0"/>
                  </a:cxn>
                  <a:cxn ang="0">
                    <a:pos x="94" y="0"/>
                  </a:cxn>
                  <a:cxn ang="0">
                    <a:pos x="186" y="71"/>
                  </a:cxn>
                  <a:cxn ang="0">
                    <a:pos x="186" y="71"/>
                  </a:cxn>
                  <a:cxn ang="0">
                    <a:pos x="182" y="72"/>
                  </a:cxn>
                  <a:cxn ang="0">
                    <a:pos x="178" y="73"/>
                  </a:cxn>
                  <a:cxn ang="0">
                    <a:pos x="94" y="8"/>
                  </a:cxn>
                  <a:cxn ang="0">
                    <a:pos x="94" y="8"/>
                  </a:cxn>
                  <a:cxn ang="0">
                    <a:pos x="73" y="11"/>
                  </a:cxn>
                  <a:cxn ang="0">
                    <a:pos x="73" y="11"/>
                  </a:cxn>
                  <a:cxn ang="0">
                    <a:pos x="8" y="95"/>
                  </a:cxn>
                  <a:cxn ang="0">
                    <a:pos x="8" y="95"/>
                  </a:cxn>
                  <a:cxn ang="0">
                    <a:pos x="10" y="116"/>
                  </a:cxn>
                  <a:cxn ang="0">
                    <a:pos x="10" y="116"/>
                  </a:cxn>
                  <a:cxn ang="0">
                    <a:pos x="94" y="182"/>
                  </a:cxn>
                  <a:cxn ang="0">
                    <a:pos x="94" y="182"/>
                  </a:cxn>
                  <a:cxn ang="0">
                    <a:pos x="116" y="179"/>
                  </a:cxn>
                  <a:cxn ang="0">
                    <a:pos x="116" y="179"/>
                  </a:cxn>
                  <a:cxn ang="0">
                    <a:pos x="181" y="95"/>
                  </a:cxn>
                  <a:cxn ang="0">
                    <a:pos x="181" y="95"/>
                  </a:cxn>
                  <a:cxn ang="0">
                    <a:pos x="178" y="73"/>
                  </a:cxn>
                  <a:cxn ang="0">
                    <a:pos x="178" y="73"/>
                  </a:cxn>
                  <a:cxn ang="0">
                    <a:pos x="182" y="72"/>
                  </a:cxn>
                  <a:cxn ang="0">
                    <a:pos x="186" y="71"/>
                  </a:cxn>
                  <a:cxn ang="0">
                    <a:pos x="189" y="95"/>
                  </a:cxn>
                  <a:cxn ang="0">
                    <a:pos x="189" y="95"/>
                  </a:cxn>
                  <a:cxn ang="0">
                    <a:pos x="118" y="187"/>
                  </a:cxn>
                  <a:cxn ang="0">
                    <a:pos x="118" y="187"/>
                  </a:cxn>
                  <a:cxn ang="0">
                    <a:pos x="94" y="190"/>
                  </a:cxn>
                  <a:cxn ang="0">
                    <a:pos x="94" y="190"/>
                  </a:cxn>
                  <a:cxn ang="0">
                    <a:pos x="3" y="118"/>
                  </a:cxn>
                </a:cxnLst>
                <a:rect l="0" t="0" r="r" b="b"/>
                <a:pathLst>
                  <a:path w="189" h="190">
                    <a:moveTo>
                      <a:pt x="3" y="118"/>
                    </a:moveTo>
                    <a:cubicBezTo>
                      <a:pt x="1" y="110"/>
                      <a:pt x="0" y="103"/>
                      <a:pt x="0" y="95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53"/>
                      <a:pt x="28" y="14"/>
                      <a:pt x="71" y="3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9" y="1"/>
                      <a:pt x="87" y="0"/>
                      <a:pt x="94" y="0"/>
                    </a:cubicBezTo>
                    <a:cubicBezTo>
                      <a:pt x="94" y="0"/>
                      <a:pt x="94" y="0"/>
                      <a:pt x="94" y="0"/>
                    </a:cubicBezTo>
                    <a:cubicBezTo>
                      <a:pt x="137" y="0"/>
                      <a:pt x="175" y="29"/>
                      <a:pt x="186" y="71"/>
                    </a:cubicBezTo>
                    <a:cubicBezTo>
                      <a:pt x="186" y="71"/>
                      <a:pt x="186" y="71"/>
                      <a:pt x="186" y="71"/>
                    </a:cubicBezTo>
                    <a:cubicBezTo>
                      <a:pt x="182" y="72"/>
                      <a:pt x="182" y="72"/>
                      <a:pt x="182" y="72"/>
                    </a:cubicBezTo>
                    <a:cubicBezTo>
                      <a:pt x="178" y="73"/>
                      <a:pt x="178" y="73"/>
                      <a:pt x="178" y="73"/>
                    </a:cubicBezTo>
                    <a:cubicBezTo>
                      <a:pt x="168" y="34"/>
                      <a:pt x="133" y="8"/>
                      <a:pt x="94" y="8"/>
                    </a:cubicBezTo>
                    <a:cubicBezTo>
                      <a:pt x="94" y="8"/>
                      <a:pt x="94" y="8"/>
                      <a:pt x="94" y="8"/>
                    </a:cubicBezTo>
                    <a:cubicBezTo>
                      <a:pt x="87" y="8"/>
                      <a:pt x="80" y="9"/>
                      <a:pt x="73" y="11"/>
                    </a:cubicBezTo>
                    <a:cubicBezTo>
                      <a:pt x="73" y="11"/>
                      <a:pt x="73" y="11"/>
                      <a:pt x="73" y="11"/>
                    </a:cubicBezTo>
                    <a:cubicBezTo>
                      <a:pt x="34" y="21"/>
                      <a:pt x="8" y="56"/>
                      <a:pt x="8" y="95"/>
                    </a:cubicBezTo>
                    <a:cubicBezTo>
                      <a:pt x="8" y="95"/>
                      <a:pt x="8" y="95"/>
                      <a:pt x="8" y="95"/>
                    </a:cubicBezTo>
                    <a:cubicBezTo>
                      <a:pt x="8" y="102"/>
                      <a:pt x="9" y="109"/>
                      <a:pt x="10" y="116"/>
                    </a:cubicBezTo>
                    <a:cubicBezTo>
                      <a:pt x="10" y="116"/>
                      <a:pt x="10" y="116"/>
                      <a:pt x="10" y="116"/>
                    </a:cubicBezTo>
                    <a:cubicBezTo>
                      <a:pt x="20" y="155"/>
                      <a:pt x="56" y="182"/>
                      <a:pt x="94" y="182"/>
                    </a:cubicBezTo>
                    <a:cubicBezTo>
                      <a:pt x="94" y="182"/>
                      <a:pt x="94" y="182"/>
                      <a:pt x="94" y="182"/>
                    </a:cubicBezTo>
                    <a:cubicBezTo>
                      <a:pt x="101" y="182"/>
                      <a:pt x="109" y="181"/>
                      <a:pt x="116" y="179"/>
                    </a:cubicBezTo>
                    <a:cubicBezTo>
                      <a:pt x="116" y="179"/>
                      <a:pt x="116" y="179"/>
                      <a:pt x="116" y="179"/>
                    </a:cubicBezTo>
                    <a:cubicBezTo>
                      <a:pt x="155" y="169"/>
                      <a:pt x="181" y="134"/>
                      <a:pt x="181" y="95"/>
                    </a:cubicBezTo>
                    <a:cubicBezTo>
                      <a:pt x="181" y="95"/>
                      <a:pt x="181" y="95"/>
                      <a:pt x="181" y="95"/>
                    </a:cubicBezTo>
                    <a:cubicBezTo>
                      <a:pt x="181" y="88"/>
                      <a:pt x="180" y="81"/>
                      <a:pt x="178" y="73"/>
                    </a:cubicBezTo>
                    <a:cubicBezTo>
                      <a:pt x="178" y="73"/>
                      <a:pt x="178" y="73"/>
                      <a:pt x="178" y="73"/>
                    </a:cubicBezTo>
                    <a:cubicBezTo>
                      <a:pt x="182" y="72"/>
                      <a:pt x="182" y="72"/>
                      <a:pt x="182" y="72"/>
                    </a:cubicBezTo>
                    <a:cubicBezTo>
                      <a:pt x="186" y="71"/>
                      <a:pt x="186" y="71"/>
                      <a:pt x="186" y="71"/>
                    </a:cubicBezTo>
                    <a:cubicBezTo>
                      <a:pt x="188" y="79"/>
                      <a:pt x="189" y="87"/>
                      <a:pt x="189" y="95"/>
                    </a:cubicBezTo>
                    <a:cubicBezTo>
                      <a:pt x="189" y="95"/>
                      <a:pt x="189" y="95"/>
                      <a:pt x="189" y="95"/>
                    </a:cubicBezTo>
                    <a:cubicBezTo>
                      <a:pt x="189" y="137"/>
                      <a:pt x="161" y="176"/>
                      <a:pt x="118" y="187"/>
                    </a:cubicBezTo>
                    <a:cubicBezTo>
                      <a:pt x="118" y="187"/>
                      <a:pt x="118" y="187"/>
                      <a:pt x="118" y="187"/>
                    </a:cubicBezTo>
                    <a:cubicBezTo>
                      <a:pt x="110" y="189"/>
                      <a:pt x="102" y="190"/>
                      <a:pt x="94" y="190"/>
                    </a:cubicBezTo>
                    <a:cubicBezTo>
                      <a:pt x="94" y="190"/>
                      <a:pt x="94" y="190"/>
                      <a:pt x="94" y="190"/>
                    </a:cubicBezTo>
                    <a:cubicBezTo>
                      <a:pt x="52" y="190"/>
                      <a:pt x="14" y="161"/>
                      <a:pt x="3" y="118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/>
                  </a:gs>
                  <a:gs pos="100000">
                    <a:srgbClr val="018CCB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20"/>
              <p:cNvSpPr>
                <a:spLocks/>
              </p:cNvSpPr>
              <p:nvPr/>
            </p:nvSpPr>
            <p:spPr bwMode="auto">
              <a:xfrm>
                <a:off x="4372" y="1902"/>
                <a:ext cx="446" cy="446"/>
              </a:xfrm>
              <a:custGeom>
                <a:avLst/>
                <a:gdLst/>
                <a:ahLst/>
                <a:cxnLst>
                  <a:cxn ang="0">
                    <a:pos x="2" y="66"/>
                  </a:cxn>
                  <a:cxn ang="0">
                    <a:pos x="0" y="53"/>
                  </a:cxn>
                  <a:cxn ang="0">
                    <a:pos x="0" y="53"/>
                  </a:cxn>
                  <a:cxn ang="0">
                    <a:pos x="39" y="2"/>
                  </a:cxn>
                  <a:cxn ang="0">
                    <a:pos x="39" y="2"/>
                  </a:cxn>
                  <a:cxn ang="0">
                    <a:pos x="52" y="0"/>
                  </a:cxn>
                  <a:cxn ang="0">
                    <a:pos x="52" y="0"/>
                  </a:cxn>
                  <a:cxn ang="0">
                    <a:pos x="103" y="40"/>
                  </a:cxn>
                  <a:cxn ang="0">
                    <a:pos x="103" y="40"/>
                  </a:cxn>
                  <a:cxn ang="0">
                    <a:pos x="99" y="41"/>
                  </a:cxn>
                  <a:cxn ang="0">
                    <a:pos x="96" y="42"/>
                  </a:cxn>
                  <a:cxn ang="0">
                    <a:pos x="52" y="8"/>
                  </a:cxn>
                  <a:cxn ang="0">
                    <a:pos x="52" y="8"/>
                  </a:cxn>
                  <a:cxn ang="0">
                    <a:pos x="41" y="10"/>
                  </a:cxn>
                  <a:cxn ang="0">
                    <a:pos x="41" y="10"/>
                  </a:cxn>
                  <a:cxn ang="0">
                    <a:pos x="8" y="53"/>
                  </a:cxn>
                  <a:cxn ang="0">
                    <a:pos x="8" y="53"/>
                  </a:cxn>
                  <a:cxn ang="0">
                    <a:pos x="9" y="64"/>
                  </a:cxn>
                  <a:cxn ang="0">
                    <a:pos x="9" y="64"/>
                  </a:cxn>
                  <a:cxn ang="0">
                    <a:pos x="52" y="97"/>
                  </a:cxn>
                  <a:cxn ang="0">
                    <a:pos x="52" y="97"/>
                  </a:cxn>
                  <a:cxn ang="0">
                    <a:pos x="63" y="96"/>
                  </a:cxn>
                  <a:cxn ang="0">
                    <a:pos x="63" y="96"/>
                  </a:cxn>
                  <a:cxn ang="0">
                    <a:pos x="97" y="53"/>
                  </a:cxn>
                  <a:cxn ang="0">
                    <a:pos x="97" y="53"/>
                  </a:cxn>
                  <a:cxn ang="0">
                    <a:pos x="96" y="42"/>
                  </a:cxn>
                  <a:cxn ang="0">
                    <a:pos x="96" y="42"/>
                  </a:cxn>
                  <a:cxn ang="0">
                    <a:pos x="99" y="41"/>
                  </a:cxn>
                  <a:cxn ang="0">
                    <a:pos x="103" y="40"/>
                  </a:cxn>
                  <a:cxn ang="0">
                    <a:pos x="105" y="53"/>
                  </a:cxn>
                  <a:cxn ang="0">
                    <a:pos x="105" y="53"/>
                  </a:cxn>
                  <a:cxn ang="0">
                    <a:pos x="65" y="104"/>
                  </a:cxn>
                  <a:cxn ang="0">
                    <a:pos x="65" y="104"/>
                  </a:cxn>
                  <a:cxn ang="0">
                    <a:pos x="52" y="105"/>
                  </a:cxn>
                  <a:cxn ang="0">
                    <a:pos x="52" y="105"/>
                  </a:cxn>
                  <a:cxn ang="0">
                    <a:pos x="2" y="66"/>
                  </a:cxn>
                </a:cxnLst>
                <a:rect l="0" t="0" r="r" b="b"/>
                <a:pathLst>
                  <a:path w="105" h="105">
                    <a:moveTo>
                      <a:pt x="2" y="66"/>
                    </a:moveTo>
                    <a:cubicBezTo>
                      <a:pt x="0" y="62"/>
                      <a:pt x="0" y="57"/>
                      <a:pt x="0" y="53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0" y="29"/>
                      <a:pt x="16" y="8"/>
                      <a:pt x="39" y="2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44" y="1"/>
                      <a:pt x="48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76" y="0"/>
                      <a:pt x="97" y="16"/>
                      <a:pt x="103" y="40"/>
                    </a:cubicBezTo>
                    <a:cubicBezTo>
                      <a:pt x="103" y="40"/>
                      <a:pt x="103" y="40"/>
                      <a:pt x="103" y="40"/>
                    </a:cubicBezTo>
                    <a:cubicBezTo>
                      <a:pt x="99" y="41"/>
                      <a:pt x="99" y="41"/>
                      <a:pt x="99" y="41"/>
                    </a:cubicBezTo>
                    <a:cubicBezTo>
                      <a:pt x="96" y="42"/>
                      <a:pt x="96" y="42"/>
                      <a:pt x="96" y="42"/>
                    </a:cubicBezTo>
                    <a:cubicBezTo>
                      <a:pt x="90" y="22"/>
                      <a:pt x="72" y="8"/>
                      <a:pt x="52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49" y="8"/>
                      <a:pt x="45" y="9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21" y="15"/>
                      <a:pt x="8" y="33"/>
                      <a:pt x="8" y="53"/>
                    </a:cubicBezTo>
                    <a:cubicBezTo>
                      <a:pt x="8" y="53"/>
                      <a:pt x="8" y="53"/>
                      <a:pt x="8" y="53"/>
                    </a:cubicBezTo>
                    <a:cubicBezTo>
                      <a:pt x="8" y="56"/>
                      <a:pt x="8" y="60"/>
                      <a:pt x="9" y="64"/>
                    </a:cubicBezTo>
                    <a:cubicBezTo>
                      <a:pt x="9" y="64"/>
                      <a:pt x="9" y="64"/>
                      <a:pt x="9" y="64"/>
                    </a:cubicBezTo>
                    <a:cubicBezTo>
                      <a:pt x="14" y="84"/>
                      <a:pt x="33" y="97"/>
                      <a:pt x="52" y="97"/>
                    </a:cubicBezTo>
                    <a:cubicBezTo>
                      <a:pt x="52" y="97"/>
                      <a:pt x="52" y="97"/>
                      <a:pt x="52" y="97"/>
                    </a:cubicBezTo>
                    <a:cubicBezTo>
                      <a:pt x="56" y="97"/>
                      <a:pt x="60" y="97"/>
                      <a:pt x="63" y="96"/>
                    </a:cubicBezTo>
                    <a:cubicBezTo>
                      <a:pt x="63" y="96"/>
                      <a:pt x="63" y="96"/>
                      <a:pt x="63" y="96"/>
                    </a:cubicBezTo>
                    <a:cubicBezTo>
                      <a:pt x="84" y="91"/>
                      <a:pt x="97" y="73"/>
                      <a:pt x="97" y="53"/>
                    </a:cubicBezTo>
                    <a:cubicBezTo>
                      <a:pt x="97" y="53"/>
                      <a:pt x="97" y="53"/>
                      <a:pt x="97" y="53"/>
                    </a:cubicBezTo>
                    <a:cubicBezTo>
                      <a:pt x="97" y="49"/>
                      <a:pt x="97" y="46"/>
                      <a:pt x="96" y="42"/>
                    </a:cubicBezTo>
                    <a:cubicBezTo>
                      <a:pt x="96" y="42"/>
                      <a:pt x="96" y="42"/>
                      <a:pt x="96" y="42"/>
                    </a:cubicBezTo>
                    <a:cubicBezTo>
                      <a:pt x="99" y="41"/>
                      <a:pt x="99" y="41"/>
                      <a:pt x="99" y="41"/>
                    </a:cubicBezTo>
                    <a:cubicBezTo>
                      <a:pt x="103" y="40"/>
                      <a:pt x="103" y="40"/>
                      <a:pt x="103" y="40"/>
                    </a:cubicBezTo>
                    <a:cubicBezTo>
                      <a:pt x="104" y="44"/>
                      <a:pt x="105" y="49"/>
                      <a:pt x="105" y="53"/>
                    </a:cubicBezTo>
                    <a:cubicBezTo>
                      <a:pt x="105" y="53"/>
                      <a:pt x="105" y="53"/>
                      <a:pt x="105" y="53"/>
                    </a:cubicBezTo>
                    <a:cubicBezTo>
                      <a:pt x="105" y="76"/>
                      <a:pt x="89" y="98"/>
                      <a:pt x="65" y="104"/>
                    </a:cubicBezTo>
                    <a:cubicBezTo>
                      <a:pt x="65" y="104"/>
                      <a:pt x="65" y="104"/>
                      <a:pt x="65" y="104"/>
                    </a:cubicBezTo>
                    <a:cubicBezTo>
                      <a:pt x="61" y="105"/>
                      <a:pt x="57" y="105"/>
                      <a:pt x="52" y="105"/>
                    </a:cubicBezTo>
                    <a:cubicBezTo>
                      <a:pt x="52" y="105"/>
                      <a:pt x="52" y="105"/>
                      <a:pt x="52" y="105"/>
                    </a:cubicBezTo>
                    <a:cubicBezTo>
                      <a:pt x="29" y="105"/>
                      <a:pt x="8" y="90"/>
                      <a:pt x="2" y="66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18CCB"/>
                  </a:gs>
                  <a:gs pos="100000">
                    <a:srgbClr val="018CCB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1" name="Group 24"/>
            <p:cNvGrpSpPr>
              <a:grpSpLocks/>
            </p:cNvGrpSpPr>
            <p:nvPr/>
          </p:nvGrpSpPr>
          <p:grpSpPr bwMode="auto">
            <a:xfrm>
              <a:off x="5124450" y="4076700"/>
              <a:ext cx="1904287" cy="1904285"/>
              <a:chOff x="2922" y="1533"/>
              <a:chExt cx="1069" cy="1069"/>
            </a:xfrm>
          </p:grpSpPr>
          <p:sp>
            <p:nvSpPr>
              <p:cNvPr id="42" name="Freeform 15"/>
              <p:cNvSpPr>
                <a:spLocks noEditPoints="1"/>
              </p:cNvSpPr>
              <p:nvPr/>
            </p:nvSpPr>
            <p:spPr bwMode="auto">
              <a:xfrm>
                <a:off x="2922" y="1533"/>
                <a:ext cx="1069" cy="1069"/>
              </a:xfrm>
              <a:custGeom>
                <a:avLst/>
                <a:gdLst/>
                <a:ahLst/>
                <a:cxnLst>
                  <a:cxn ang="0">
                    <a:pos x="214" y="145"/>
                  </a:cxn>
                  <a:cxn ang="0">
                    <a:pos x="210" y="159"/>
                  </a:cxn>
                  <a:cxn ang="0">
                    <a:pos x="239" y="183"/>
                  </a:cxn>
                  <a:cxn ang="0">
                    <a:pos x="228" y="201"/>
                  </a:cxn>
                  <a:cxn ang="0">
                    <a:pos x="193" y="186"/>
                  </a:cxn>
                  <a:cxn ang="0">
                    <a:pos x="182" y="197"/>
                  </a:cxn>
                  <a:cxn ang="0">
                    <a:pos x="195" y="232"/>
                  </a:cxn>
                  <a:cxn ang="0">
                    <a:pos x="177" y="242"/>
                  </a:cxn>
                  <a:cxn ang="0">
                    <a:pos x="154" y="212"/>
                  </a:cxn>
                  <a:cxn ang="0">
                    <a:pos x="140" y="215"/>
                  </a:cxn>
                  <a:cxn ang="0">
                    <a:pos x="133" y="252"/>
                  </a:cxn>
                  <a:cxn ang="0">
                    <a:pos x="112" y="252"/>
                  </a:cxn>
                  <a:cxn ang="0">
                    <a:pos x="107" y="215"/>
                  </a:cxn>
                  <a:cxn ang="0">
                    <a:pos x="93" y="210"/>
                  </a:cxn>
                  <a:cxn ang="0">
                    <a:pos x="69" y="239"/>
                  </a:cxn>
                  <a:cxn ang="0">
                    <a:pos x="51" y="228"/>
                  </a:cxn>
                  <a:cxn ang="0">
                    <a:pos x="65" y="193"/>
                  </a:cxn>
                  <a:cxn ang="0">
                    <a:pos x="55" y="182"/>
                  </a:cxn>
                  <a:cxn ang="0">
                    <a:pos x="20" y="195"/>
                  </a:cxn>
                  <a:cxn ang="0">
                    <a:pos x="10" y="177"/>
                  </a:cxn>
                  <a:cxn ang="0">
                    <a:pos x="40" y="154"/>
                  </a:cxn>
                  <a:cxn ang="0">
                    <a:pos x="36" y="140"/>
                  </a:cxn>
                  <a:cxn ang="0">
                    <a:pos x="0" y="133"/>
                  </a:cxn>
                  <a:cxn ang="0">
                    <a:pos x="0" y="112"/>
                  </a:cxn>
                  <a:cxn ang="0">
                    <a:pos x="37" y="107"/>
                  </a:cxn>
                  <a:cxn ang="0">
                    <a:pos x="42" y="93"/>
                  </a:cxn>
                  <a:cxn ang="0">
                    <a:pos x="13" y="69"/>
                  </a:cxn>
                  <a:cxn ang="0">
                    <a:pos x="24" y="51"/>
                  </a:cxn>
                  <a:cxn ang="0">
                    <a:pos x="59" y="66"/>
                  </a:cxn>
                  <a:cxn ang="0">
                    <a:pos x="69" y="55"/>
                  </a:cxn>
                  <a:cxn ang="0">
                    <a:pos x="57" y="20"/>
                  </a:cxn>
                  <a:cxn ang="0">
                    <a:pos x="75" y="10"/>
                  </a:cxn>
                  <a:cxn ang="0">
                    <a:pos x="98" y="40"/>
                  </a:cxn>
                  <a:cxn ang="0">
                    <a:pos x="112" y="37"/>
                  </a:cxn>
                  <a:cxn ang="0">
                    <a:pos x="119" y="0"/>
                  </a:cxn>
                  <a:cxn ang="0">
                    <a:pos x="140" y="0"/>
                  </a:cxn>
                  <a:cxn ang="0">
                    <a:pos x="145" y="37"/>
                  </a:cxn>
                  <a:cxn ang="0">
                    <a:pos x="159" y="42"/>
                  </a:cxn>
                  <a:cxn ang="0">
                    <a:pos x="183" y="13"/>
                  </a:cxn>
                  <a:cxn ang="0">
                    <a:pos x="201" y="24"/>
                  </a:cxn>
                  <a:cxn ang="0">
                    <a:pos x="186" y="59"/>
                  </a:cxn>
                  <a:cxn ang="0">
                    <a:pos x="197" y="69"/>
                  </a:cxn>
                  <a:cxn ang="0">
                    <a:pos x="232" y="57"/>
                  </a:cxn>
                  <a:cxn ang="0">
                    <a:pos x="242" y="75"/>
                  </a:cxn>
                  <a:cxn ang="0">
                    <a:pos x="212" y="98"/>
                  </a:cxn>
                  <a:cxn ang="0">
                    <a:pos x="215" y="112"/>
                  </a:cxn>
                  <a:cxn ang="0">
                    <a:pos x="252" y="119"/>
                  </a:cxn>
                  <a:cxn ang="0">
                    <a:pos x="252" y="140"/>
                  </a:cxn>
                  <a:cxn ang="0">
                    <a:pos x="214" y="145"/>
                  </a:cxn>
                  <a:cxn ang="0">
                    <a:pos x="126" y="90"/>
                  </a:cxn>
                  <a:cxn ang="0">
                    <a:pos x="91" y="126"/>
                  </a:cxn>
                  <a:cxn ang="0">
                    <a:pos x="126" y="162"/>
                  </a:cxn>
                  <a:cxn ang="0">
                    <a:pos x="161" y="126"/>
                  </a:cxn>
                  <a:cxn ang="0">
                    <a:pos x="126" y="90"/>
                  </a:cxn>
                </a:cxnLst>
                <a:rect l="0" t="0" r="r" b="b"/>
                <a:pathLst>
                  <a:path w="252" h="252">
                    <a:moveTo>
                      <a:pt x="214" y="145"/>
                    </a:moveTo>
                    <a:cubicBezTo>
                      <a:pt x="213" y="150"/>
                      <a:pt x="212" y="154"/>
                      <a:pt x="210" y="159"/>
                    </a:cubicBezTo>
                    <a:cubicBezTo>
                      <a:pt x="239" y="183"/>
                      <a:pt x="239" y="183"/>
                      <a:pt x="239" y="183"/>
                    </a:cubicBezTo>
                    <a:cubicBezTo>
                      <a:pt x="228" y="201"/>
                      <a:pt x="228" y="201"/>
                      <a:pt x="228" y="201"/>
                    </a:cubicBezTo>
                    <a:cubicBezTo>
                      <a:pt x="193" y="186"/>
                      <a:pt x="193" y="186"/>
                      <a:pt x="193" y="186"/>
                    </a:cubicBezTo>
                    <a:cubicBezTo>
                      <a:pt x="190" y="190"/>
                      <a:pt x="186" y="193"/>
                      <a:pt x="182" y="197"/>
                    </a:cubicBezTo>
                    <a:cubicBezTo>
                      <a:pt x="195" y="232"/>
                      <a:pt x="195" y="232"/>
                      <a:pt x="195" y="232"/>
                    </a:cubicBezTo>
                    <a:cubicBezTo>
                      <a:pt x="177" y="242"/>
                      <a:pt x="177" y="242"/>
                      <a:pt x="177" y="242"/>
                    </a:cubicBezTo>
                    <a:cubicBezTo>
                      <a:pt x="154" y="212"/>
                      <a:pt x="154" y="212"/>
                      <a:pt x="154" y="212"/>
                    </a:cubicBezTo>
                    <a:cubicBezTo>
                      <a:pt x="149" y="214"/>
                      <a:pt x="145" y="215"/>
                      <a:pt x="140" y="215"/>
                    </a:cubicBezTo>
                    <a:cubicBezTo>
                      <a:pt x="133" y="252"/>
                      <a:pt x="133" y="252"/>
                      <a:pt x="133" y="252"/>
                    </a:cubicBezTo>
                    <a:cubicBezTo>
                      <a:pt x="112" y="252"/>
                      <a:pt x="112" y="252"/>
                      <a:pt x="112" y="252"/>
                    </a:cubicBezTo>
                    <a:cubicBezTo>
                      <a:pt x="107" y="215"/>
                      <a:pt x="107" y="215"/>
                      <a:pt x="107" y="215"/>
                    </a:cubicBezTo>
                    <a:cubicBezTo>
                      <a:pt x="102" y="213"/>
                      <a:pt x="98" y="212"/>
                      <a:pt x="93" y="210"/>
                    </a:cubicBezTo>
                    <a:cubicBezTo>
                      <a:pt x="69" y="239"/>
                      <a:pt x="69" y="239"/>
                      <a:pt x="69" y="239"/>
                    </a:cubicBezTo>
                    <a:cubicBezTo>
                      <a:pt x="51" y="228"/>
                      <a:pt x="51" y="228"/>
                      <a:pt x="51" y="228"/>
                    </a:cubicBezTo>
                    <a:cubicBezTo>
                      <a:pt x="65" y="193"/>
                      <a:pt x="65" y="193"/>
                      <a:pt x="65" y="193"/>
                    </a:cubicBezTo>
                    <a:cubicBezTo>
                      <a:pt x="62" y="190"/>
                      <a:pt x="58" y="186"/>
                      <a:pt x="55" y="182"/>
                    </a:cubicBezTo>
                    <a:cubicBezTo>
                      <a:pt x="20" y="195"/>
                      <a:pt x="20" y="195"/>
                      <a:pt x="20" y="195"/>
                    </a:cubicBezTo>
                    <a:cubicBezTo>
                      <a:pt x="10" y="177"/>
                      <a:pt x="10" y="177"/>
                      <a:pt x="10" y="177"/>
                    </a:cubicBezTo>
                    <a:cubicBezTo>
                      <a:pt x="40" y="154"/>
                      <a:pt x="40" y="154"/>
                      <a:pt x="40" y="154"/>
                    </a:cubicBezTo>
                    <a:cubicBezTo>
                      <a:pt x="38" y="149"/>
                      <a:pt x="37" y="145"/>
                      <a:pt x="36" y="140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37" y="107"/>
                      <a:pt x="37" y="107"/>
                      <a:pt x="37" y="107"/>
                    </a:cubicBezTo>
                    <a:cubicBezTo>
                      <a:pt x="38" y="102"/>
                      <a:pt x="40" y="98"/>
                      <a:pt x="42" y="93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59" y="66"/>
                      <a:pt x="59" y="66"/>
                      <a:pt x="59" y="66"/>
                    </a:cubicBezTo>
                    <a:cubicBezTo>
                      <a:pt x="62" y="62"/>
                      <a:pt x="66" y="58"/>
                      <a:pt x="69" y="55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102" y="38"/>
                      <a:pt x="107" y="37"/>
                      <a:pt x="112" y="37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5" y="37"/>
                      <a:pt x="145" y="37"/>
                      <a:pt x="145" y="37"/>
                    </a:cubicBezTo>
                    <a:cubicBezTo>
                      <a:pt x="149" y="38"/>
                      <a:pt x="154" y="40"/>
                      <a:pt x="159" y="42"/>
                    </a:cubicBezTo>
                    <a:cubicBezTo>
                      <a:pt x="183" y="13"/>
                      <a:pt x="183" y="13"/>
                      <a:pt x="183" y="13"/>
                    </a:cubicBezTo>
                    <a:cubicBezTo>
                      <a:pt x="201" y="24"/>
                      <a:pt x="201" y="24"/>
                      <a:pt x="201" y="24"/>
                    </a:cubicBezTo>
                    <a:cubicBezTo>
                      <a:pt x="186" y="59"/>
                      <a:pt x="186" y="59"/>
                      <a:pt x="186" y="59"/>
                    </a:cubicBezTo>
                    <a:cubicBezTo>
                      <a:pt x="190" y="62"/>
                      <a:pt x="193" y="66"/>
                      <a:pt x="197" y="69"/>
                    </a:cubicBezTo>
                    <a:cubicBezTo>
                      <a:pt x="232" y="57"/>
                      <a:pt x="232" y="57"/>
                      <a:pt x="232" y="57"/>
                    </a:cubicBezTo>
                    <a:cubicBezTo>
                      <a:pt x="242" y="75"/>
                      <a:pt x="242" y="75"/>
                      <a:pt x="242" y="75"/>
                    </a:cubicBezTo>
                    <a:cubicBezTo>
                      <a:pt x="212" y="98"/>
                      <a:pt x="212" y="98"/>
                      <a:pt x="212" y="98"/>
                    </a:cubicBezTo>
                    <a:cubicBezTo>
                      <a:pt x="213" y="103"/>
                      <a:pt x="215" y="107"/>
                      <a:pt x="215" y="112"/>
                    </a:cubicBezTo>
                    <a:cubicBezTo>
                      <a:pt x="252" y="119"/>
                      <a:pt x="252" y="119"/>
                      <a:pt x="252" y="119"/>
                    </a:cubicBezTo>
                    <a:cubicBezTo>
                      <a:pt x="252" y="140"/>
                      <a:pt x="252" y="140"/>
                      <a:pt x="252" y="140"/>
                    </a:cubicBezTo>
                    <a:lnTo>
                      <a:pt x="214" y="145"/>
                    </a:lnTo>
                    <a:close/>
                    <a:moveTo>
                      <a:pt x="126" y="90"/>
                    </a:moveTo>
                    <a:cubicBezTo>
                      <a:pt x="106" y="90"/>
                      <a:pt x="91" y="106"/>
                      <a:pt x="91" y="126"/>
                    </a:cubicBezTo>
                    <a:cubicBezTo>
                      <a:pt x="91" y="146"/>
                      <a:pt x="106" y="162"/>
                      <a:pt x="126" y="162"/>
                    </a:cubicBezTo>
                    <a:cubicBezTo>
                      <a:pt x="145" y="162"/>
                      <a:pt x="161" y="146"/>
                      <a:pt x="161" y="126"/>
                    </a:cubicBezTo>
                    <a:cubicBezTo>
                      <a:pt x="161" y="106"/>
                      <a:pt x="145" y="90"/>
                      <a:pt x="126" y="9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CC00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Freeform 16"/>
              <p:cNvSpPr>
                <a:spLocks noEditPoints="1"/>
              </p:cNvSpPr>
              <p:nvPr/>
            </p:nvSpPr>
            <p:spPr bwMode="auto">
              <a:xfrm>
                <a:off x="3278" y="1890"/>
                <a:ext cx="352" cy="356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83" y="42"/>
                  </a:cxn>
                  <a:cxn ang="0">
                    <a:pos x="83" y="42"/>
                  </a:cxn>
                  <a:cxn ang="0">
                    <a:pos x="42" y="84"/>
                  </a:cxn>
                  <a:cxn ang="0">
                    <a:pos x="42" y="84"/>
                  </a:cxn>
                  <a:cxn ang="0">
                    <a:pos x="0" y="42"/>
                  </a:cxn>
                  <a:cxn ang="0">
                    <a:pos x="8" y="42"/>
                  </a:cxn>
                  <a:cxn ang="0">
                    <a:pos x="42" y="76"/>
                  </a:cxn>
                  <a:cxn ang="0">
                    <a:pos x="42" y="76"/>
                  </a:cxn>
                  <a:cxn ang="0">
                    <a:pos x="75" y="42"/>
                  </a:cxn>
                  <a:cxn ang="0">
                    <a:pos x="75" y="42"/>
                  </a:cxn>
                  <a:cxn ang="0">
                    <a:pos x="42" y="8"/>
                  </a:cxn>
                  <a:cxn ang="0">
                    <a:pos x="42" y="8"/>
                  </a:cxn>
                  <a:cxn ang="0">
                    <a:pos x="8" y="42"/>
                  </a:cxn>
                </a:cxnLst>
                <a:rect l="0" t="0" r="r" b="b"/>
                <a:pathLst>
                  <a:path w="83" h="84">
                    <a:moveTo>
                      <a:pt x="0" y="42"/>
                    </a:moveTo>
                    <a:cubicBezTo>
                      <a:pt x="0" y="19"/>
                      <a:pt x="19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65" y="0"/>
                      <a:pt x="83" y="19"/>
                      <a:pt x="83" y="42"/>
                    </a:cubicBezTo>
                    <a:cubicBezTo>
                      <a:pt x="83" y="42"/>
                      <a:pt x="83" y="42"/>
                      <a:pt x="83" y="42"/>
                    </a:cubicBezTo>
                    <a:cubicBezTo>
                      <a:pt x="83" y="65"/>
                      <a:pt x="65" y="84"/>
                      <a:pt x="42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19" y="84"/>
                      <a:pt x="0" y="65"/>
                      <a:pt x="0" y="42"/>
                    </a:cubicBezTo>
                    <a:close/>
                    <a:moveTo>
                      <a:pt x="8" y="42"/>
                    </a:moveTo>
                    <a:cubicBezTo>
                      <a:pt x="8" y="61"/>
                      <a:pt x="23" y="76"/>
                      <a:pt x="42" y="76"/>
                    </a:cubicBezTo>
                    <a:cubicBezTo>
                      <a:pt x="42" y="76"/>
                      <a:pt x="42" y="76"/>
                      <a:pt x="42" y="76"/>
                    </a:cubicBezTo>
                    <a:cubicBezTo>
                      <a:pt x="60" y="76"/>
                      <a:pt x="75" y="61"/>
                      <a:pt x="75" y="42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5" y="23"/>
                      <a:pt x="60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23" y="8"/>
                      <a:pt x="8" y="23"/>
                      <a:pt x="8" y="4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CC00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Freeform 17"/>
              <p:cNvSpPr>
                <a:spLocks/>
              </p:cNvSpPr>
              <p:nvPr/>
            </p:nvSpPr>
            <p:spPr bwMode="auto">
              <a:xfrm>
                <a:off x="3164" y="1775"/>
                <a:ext cx="585" cy="585"/>
              </a:xfrm>
              <a:custGeom>
                <a:avLst/>
                <a:gdLst/>
                <a:ahLst/>
                <a:cxnLst>
                  <a:cxn ang="0">
                    <a:pos x="1" y="82"/>
                  </a:cxn>
                  <a:cxn ang="0">
                    <a:pos x="0" y="69"/>
                  </a:cxn>
                  <a:cxn ang="0">
                    <a:pos x="0" y="69"/>
                  </a:cxn>
                  <a:cxn ang="0">
                    <a:pos x="56" y="1"/>
                  </a:cxn>
                  <a:cxn ang="0">
                    <a:pos x="56" y="1"/>
                  </a:cxn>
                  <a:cxn ang="0">
                    <a:pos x="69" y="0"/>
                  </a:cxn>
                  <a:cxn ang="0">
                    <a:pos x="69" y="0"/>
                  </a:cxn>
                  <a:cxn ang="0">
                    <a:pos x="137" y="56"/>
                  </a:cxn>
                  <a:cxn ang="0">
                    <a:pos x="137" y="56"/>
                  </a:cxn>
                  <a:cxn ang="0">
                    <a:pos x="135" y="56"/>
                  </a:cxn>
                  <a:cxn ang="0">
                    <a:pos x="133" y="57"/>
                  </a:cxn>
                  <a:cxn ang="0">
                    <a:pos x="69" y="4"/>
                  </a:cxn>
                  <a:cxn ang="0">
                    <a:pos x="69" y="4"/>
                  </a:cxn>
                  <a:cxn ang="0">
                    <a:pos x="56" y="5"/>
                  </a:cxn>
                  <a:cxn ang="0">
                    <a:pos x="56" y="5"/>
                  </a:cxn>
                  <a:cxn ang="0">
                    <a:pos x="4" y="69"/>
                  </a:cxn>
                  <a:cxn ang="0">
                    <a:pos x="4" y="69"/>
                  </a:cxn>
                  <a:cxn ang="0">
                    <a:pos x="5" y="81"/>
                  </a:cxn>
                  <a:cxn ang="0">
                    <a:pos x="5" y="81"/>
                  </a:cxn>
                  <a:cxn ang="0">
                    <a:pos x="69" y="134"/>
                  </a:cxn>
                  <a:cxn ang="0">
                    <a:pos x="69" y="134"/>
                  </a:cxn>
                  <a:cxn ang="0">
                    <a:pos x="81" y="133"/>
                  </a:cxn>
                  <a:cxn ang="0">
                    <a:pos x="81" y="133"/>
                  </a:cxn>
                  <a:cxn ang="0">
                    <a:pos x="134" y="69"/>
                  </a:cxn>
                  <a:cxn ang="0">
                    <a:pos x="134" y="69"/>
                  </a:cxn>
                  <a:cxn ang="0">
                    <a:pos x="133" y="57"/>
                  </a:cxn>
                  <a:cxn ang="0">
                    <a:pos x="133" y="57"/>
                  </a:cxn>
                  <a:cxn ang="0">
                    <a:pos x="135" y="56"/>
                  </a:cxn>
                  <a:cxn ang="0">
                    <a:pos x="137" y="56"/>
                  </a:cxn>
                  <a:cxn ang="0">
                    <a:pos x="138" y="69"/>
                  </a:cxn>
                  <a:cxn ang="0">
                    <a:pos x="138" y="69"/>
                  </a:cxn>
                  <a:cxn ang="0">
                    <a:pos x="82" y="137"/>
                  </a:cxn>
                  <a:cxn ang="0">
                    <a:pos x="82" y="137"/>
                  </a:cxn>
                  <a:cxn ang="0">
                    <a:pos x="69" y="138"/>
                  </a:cxn>
                  <a:cxn ang="0">
                    <a:pos x="69" y="138"/>
                  </a:cxn>
                  <a:cxn ang="0">
                    <a:pos x="1" y="82"/>
                  </a:cxn>
                </a:cxnLst>
                <a:rect l="0" t="0" r="r" b="b"/>
                <a:pathLst>
                  <a:path w="138" h="138">
                    <a:moveTo>
                      <a:pt x="1" y="82"/>
                    </a:moveTo>
                    <a:cubicBezTo>
                      <a:pt x="0" y="78"/>
                      <a:pt x="0" y="73"/>
                      <a:pt x="0" y="6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37"/>
                      <a:pt x="23" y="8"/>
                      <a:pt x="56" y="1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60" y="0"/>
                      <a:pt x="65" y="0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101" y="0"/>
                      <a:pt x="130" y="23"/>
                      <a:pt x="137" y="56"/>
                    </a:cubicBezTo>
                    <a:cubicBezTo>
                      <a:pt x="137" y="56"/>
                      <a:pt x="137" y="56"/>
                      <a:pt x="137" y="56"/>
                    </a:cubicBezTo>
                    <a:cubicBezTo>
                      <a:pt x="135" y="56"/>
                      <a:pt x="135" y="56"/>
                      <a:pt x="135" y="56"/>
                    </a:cubicBezTo>
                    <a:cubicBezTo>
                      <a:pt x="133" y="57"/>
                      <a:pt x="133" y="57"/>
                      <a:pt x="133" y="57"/>
                    </a:cubicBezTo>
                    <a:cubicBezTo>
                      <a:pt x="127" y="25"/>
                      <a:pt x="99" y="4"/>
                      <a:pt x="6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5" y="4"/>
                      <a:pt x="61" y="4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25" y="11"/>
                      <a:pt x="4" y="38"/>
                      <a:pt x="4" y="69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4" y="73"/>
                      <a:pt x="4" y="77"/>
                      <a:pt x="5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11" y="112"/>
                      <a:pt x="38" y="134"/>
                      <a:pt x="69" y="134"/>
                    </a:cubicBezTo>
                    <a:cubicBezTo>
                      <a:pt x="69" y="134"/>
                      <a:pt x="69" y="134"/>
                      <a:pt x="69" y="134"/>
                    </a:cubicBezTo>
                    <a:cubicBezTo>
                      <a:pt x="73" y="134"/>
                      <a:pt x="77" y="134"/>
                      <a:pt x="81" y="133"/>
                    </a:cubicBezTo>
                    <a:cubicBezTo>
                      <a:pt x="81" y="133"/>
                      <a:pt x="81" y="133"/>
                      <a:pt x="81" y="133"/>
                    </a:cubicBezTo>
                    <a:cubicBezTo>
                      <a:pt x="112" y="127"/>
                      <a:pt x="134" y="100"/>
                      <a:pt x="134" y="69"/>
                    </a:cubicBezTo>
                    <a:cubicBezTo>
                      <a:pt x="134" y="69"/>
                      <a:pt x="134" y="69"/>
                      <a:pt x="134" y="69"/>
                    </a:cubicBezTo>
                    <a:cubicBezTo>
                      <a:pt x="134" y="65"/>
                      <a:pt x="134" y="61"/>
                      <a:pt x="133" y="57"/>
                    </a:cubicBezTo>
                    <a:cubicBezTo>
                      <a:pt x="133" y="57"/>
                      <a:pt x="133" y="57"/>
                      <a:pt x="133" y="57"/>
                    </a:cubicBezTo>
                    <a:cubicBezTo>
                      <a:pt x="135" y="56"/>
                      <a:pt x="135" y="56"/>
                      <a:pt x="135" y="56"/>
                    </a:cubicBezTo>
                    <a:cubicBezTo>
                      <a:pt x="137" y="56"/>
                      <a:pt x="137" y="56"/>
                      <a:pt x="137" y="56"/>
                    </a:cubicBezTo>
                    <a:cubicBezTo>
                      <a:pt x="138" y="60"/>
                      <a:pt x="138" y="65"/>
                      <a:pt x="138" y="69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8" y="101"/>
                      <a:pt x="115" y="130"/>
                      <a:pt x="82" y="137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78" y="138"/>
                      <a:pt x="73" y="138"/>
                      <a:pt x="69" y="138"/>
                    </a:cubicBezTo>
                    <a:cubicBezTo>
                      <a:pt x="69" y="138"/>
                      <a:pt x="69" y="138"/>
                      <a:pt x="69" y="138"/>
                    </a:cubicBezTo>
                    <a:cubicBezTo>
                      <a:pt x="36" y="138"/>
                      <a:pt x="8" y="115"/>
                      <a:pt x="1" y="8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CC00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5" name="Group 24"/>
            <p:cNvGrpSpPr>
              <a:grpSpLocks/>
            </p:cNvGrpSpPr>
            <p:nvPr/>
          </p:nvGrpSpPr>
          <p:grpSpPr bwMode="auto">
            <a:xfrm rot="311883">
              <a:off x="5334000" y="533400"/>
              <a:ext cx="1904287" cy="1904285"/>
              <a:chOff x="2922" y="1533"/>
              <a:chExt cx="1069" cy="1069"/>
            </a:xfrm>
          </p:grpSpPr>
          <p:sp>
            <p:nvSpPr>
              <p:cNvPr id="46" name="Freeform 15"/>
              <p:cNvSpPr>
                <a:spLocks noEditPoints="1"/>
              </p:cNvSpPr>
              <p:nvPr/>
            </p:nvSpPr>
            <p:spPr bwMode="auto">
              <a:xfrm>
                <a:off x="2922" y="1533"/>
                <a:ext cx="1069" cy="1069"/>
              </a:xfrm>
              <a:custGeom>
                <a:avLst/>
                <a:gdLst/>
                <a:ahLst/>
                <a:cxnLst>
                  <a:cxn ang="0">
                    <a:pos x="214" y="145"/>
                  </a:cxn>
                  <a:cxn ang="0">
                    <a:pos x="210" y="159"/>
                  </a:cxn>
                  <a:cxn ang="0">
                    <a:pos x="239" y="183"/>
                  </a:cxn>
                  <a:cxn ang="0">
                    <a:pos x="228" y="201"/>
                  </a:cxn>
                  <a:cxn ang="0">
                    <a:pos x="193" y="186"/>
                  </a:cxn>
                  <a:cxn ang="0">
                    <a:pos x="182" y="197"/>
                  </a:cxn>
                  <a:cxn ang="0">
                    <a:pos x="195" y="232"/>
                  </a:cxn>
                  <a:cxn ang="0">
                    <a:pos x="177" y="242"/>
                  </a:cxn>
                  <a:cxn ang="0">
                    <a:pos x="154" y="212"/>
                  </a:cxn>
                  <a:cxn ang="0">
                    <a:pos x="140" y="215"/>
                  </a:cxn>
                  <a:cxn ang="0">
                    <a:pos x="133" y="252"/>
                  </a:cxn>
                  <a:cxn ang="0">
                    <a:pos x="112" y="252"/>
                  </a:cxn>
                  <a:cxn ang="0">
                    <a:pos x="107" y="215"/>
                  </a:cxn>
                  <a:cxn ang="0">
                    <a:pos x="93" y="210"/>
                  </a:cxn>
                  <a:cxn ang="0">
                    <a:pos x="69" y="239"/>
                  </a:cxn>
                  <a:cxn ang="0">
                    <a:pos x="51" y="228"/>
                  </a:cxn>
                  <a:cxn ang="0">
                    <a:pos x="65" y="193"/>
                  </a:cxn>
                  <a:cxn ang="0">
                    <a:pos x="55" y="182"/>
                  </a:cxn>
                  <a:cxn ang="0">
                    <a:pos x="20" y="195"/>
                  </a:cxn>
                  <a:cxn ang="0">
                    <a:pos x="10" y="177"/>
                  </a:cxn>
                  <a:cxn ang="0">
                    <a:pos x="40" y="154"/>
                  </a:cxn>
                  <a:cxn ang="0">
                    <a:pos x="36" y="140"/>
                  </a:cxn>
                  <a:cxn ang="0">
                    <a:pos x="0" y="133"/>
                  </a:cxn>
                  <a:cxn ang="0">
                    <a:pos x="0" y="112"/>
                  </a:cxn>
                  <a:cxn ang="0">
                    <a:pos x="37" y="107"/>
                  </a:cxn>
                  <a:cxn ang="0">
                    <a:pos x="42" y="93"/>
                  </a:cxn>
                  <a:cxn ang="0">
                    <a:pos x="13" y="69"/>
                  </a:cxn>
                  <a:cxn ang="0">
                    <a:pos x="24" y="51"/>
                  </a:cxn>
                  <a:cxn ang="0">
                    <a:pos x="59" y="66"/>
                  </a:cxn>
                  <a:cxn ang="0">
                    <a:pos x="69" y="55"/>
                  </a:cxn>
                  <a:cxn ang="0">
                    <a:pos x="57" y="20"/>
                  </a:cxn>
                  <a:cxn ang="0">
                    <a:pos x="75" y="10"/>
                  </a:cxn>
                  <a:cxn ang="0">
                    <a:pos x="98" y="40"/>
                  </a:cxn>
                  <a:cxn ang="0">
                    <a:pos x="112" y="37"/>
                  </a:cxn>
                  <a:cxn ang="0">
                    <a:pos x="119" y="0"/>
                  </a:cxn>
                  <a:cxn ang="0">
                    <a:pos x="140" y="0"/>
                  </a:cxn>
                  <a:cxn ang="0">
                    <a:pos x="145" y="37"/>
                  </a:cxn>
                  <a:cxn ang="0">
                    <a:pos x="159" y="42"/>
                  </a:cxn>
                  <a:cxn ang="0">
                    <a:pos x="183" y="13"/>
                  </a:cxn>
                  <a:cxn ang="0">
                    <a:pos x="201" y="24"/>
                  </a:cxn>
                  <a:cxn ang="0">
                    <a:pos x="186" y="59"/>
                  </a:cxn>
                  <a:cxn ang="0">
                    <a:pos x="197" y="69"/>
                  </a:cxn>
                  <a:cxn ang="0">
                    <a:pos x="232" y="57"/>
                  </a:cxn>
                  <a:cxn ang="0">
                    <a:pos x="242" y="75"/>
                  </a:cxn>
                  <a:cxn ang="0">
                    <a:pos x="212" y="98"/>
                  </a:cxn>
                  <a:cxn ang="0">
                    <a:pos x="215" y="112"/>
                  </a:cxn>
                  <a:cxn ang="0">
                    <a:pos x="252" y="119"/>
                  </a:cxn>
                  <a:cxn ang="0">
                    <a:pos x="252" y="140"/>
                  </a:cxn>
                  <a:cxn ang="0">
                    <a:pos x="214" y="145"/>
                  </a:cxn>
                  <a:cxn ang="0">
                    <a:pos x="126" y="90"/>
                  </a:cxn>
                  <a:cxn ang="0">
                    <a:pos x="91" y="126"/>
                  </a:cxn>
                  <a:cxn ang="0">
                    <a:pos x="126" y="162"/>
                  </a:cxn>
                  <a:cxn ang="0">
                    <a:pos x="161" y="126"/>
                  </a:cxn>
                  <a:cxn ang="0">
                    <a:pos x="126" y="90"/>
                  </a:cxn>
                </a:cxnLst>
                <a:rect l="0" t="0" r="r" b="b"/>
                <a:pathLst>
                  <a:path w="252" h="252">
                    <a:moveTo>
                      <a:pt x="214" y="145"/>
                    </a:moveTo>
                    <a:cubicBezTo>
                      <a:pt x="213" y="150"/>
                      <a:pt x="212" y="154"/>
                      <a:pt x="210" y="159"/>
                    </a:cubicBezTo>
                    <a:cubicBezTo>
                      <a:pt x="239" y="183"/>
                      <a:pt x="239" y="183"/>
                      <a:pt x="239" y="183"/>
                    </a:cubicBezTo>
                    <a:cubicBezTo>
                      <a:pt x="228" y="201"/>
                      <a:pt x="228" y="201"/>
                      <a:pt x="228" y="201"/>
                    </a:cubicBezTo>
                    <a:cubicBezTo>
                      <a:pt x="193" y="186"/>
                      <a:pt x="193" y="186"/>
                      <a:pt x="193" y="186"/>
                    </a:cubicBezTo>
                    <a:cubicBezTo>
                      <a:pt x="190" y="190"/>
                      <a:pt x="186" y="193"/>
                      <a:pt x="182" y="197"/>
                    </a:cubicBezTo>
                    <a:cubicBezTo>
                      <a:pt x="195" y="232"/>
                      <a:pt x="195" y="232"/>
                      <a:pt x="195" y="232"/>
                    </a:cubicBezTo>
                    <a:cubicBezTo>
                      <a:pt x="177" y="242"/>
                      <a:pt x="177" y="242"/>
                      <a:pt x="177" y="242"/>
                    </a:cubicBezTo>
                    <a:cubicBezTo>
                      <a:pt x="154" y="212"/>
                      <a:pt x="154" y="212"/>
                      <a:pt x="154" y="212"/>
                    </a:cubicBezTo>
                    <a:cubicBezTo>
                      <a:pt x="149" y="214"/>
                      <a:pt x="145" y="215"/>
                      <a:pt x="140" y="215"/>
                    </a:cubicBezTo>
                    <a:cubicBezTo>
                      <a:pt x="133" y="252"/>
                      <a:pt x="133" y="252"/>
                      <a:pt x="133" y="252"/>
                    </a:cubicBezTo>
                    <a:cubicBezTo>
                      <a:pt x="112" y="252"/>
                      <a:pt x="112" y="252"/>
                      <a:pt x="112" y="252"/>
                    </a:cubicBezTo>
                    <a:cubicBezTo>
                      <a:pt x="107" y="215"/>
                      <a:pt x="107" y="215"/>
                      <a:pt x="107" y="215"/>
                    </a:cubicBezTo>
                    <a:cubicBezTo>
                      <a:pt x="102" y="213"/>
                      <a:pt x="98" y="212"/>
                      <a:pt x="93" y="210"/>
                    </a:cubicBezTo>
                    <a:cubicBezTo>
                      <a:pt x="69" y="239"/>
                      <a:pt x="69" y="239"/>
                      <a:pt x="69" y="239"/>
                    </a:cubicBezTo>
                    <a:cubicBezTo>
                      <a:pt x="51" y="228"/>
                      <a:pt x="51" y="228"/>
                      <a:pt x="51" y="228"/>
                    </a:cubicBezTo>
                    <a:cubicBezTo>
                      <a:pt x="65" y="193"/>
                      <a:pt x="65" y="193"/>
                      <a:pt x="65" y="193"/>
                    </a:cubicBezTo>
                    <a:cubicBezTo>
                      <a:pt x="62" y="190"/>
                      <a:pt x="58" y="186"/>
                      <a:pt x="55" y="182"/>
                    </a:cubicBezTo>
                    <a:cubicBezTo>
                      <a:pt x="20" y="195"/>
                      <a:pt x="20" y="195"/>
                      <a:pt x="20" y="195"/>
                    </a:cubicBezTo>
                    <a:cubicBezTo>
                      <a:pt x="10" y="177"/>
                      <a:pt x="10" y="177"/>
                      <a:pt x="10" y="177"/>
                    </a:cubicBezTo>
                    <a:cubicBezTo>
                      <a:pt x="40" y="154"/>
                      <a:pt x="40" y="154"/>
                      <a:pt x="40" y="154"/>
                    </a:cubicBezTo>
                    <a:cubicBezTo>
                      <a:pt x="38" y="149"/>
                      <a:pt x="37" y="145"/>
                      <a:pt x="36" y="140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37" y="107"/>
                      <a:pt x="37" y="107"/>
                      <a:pt x="37" y="107"/>
                    </a:cubicBezTo>
                    <a:cubicBezTo>
                      <a:pt x="38" y="102"/>
                      <a:pt x="40" y="98"/>
                      <a:pt x="42" y="93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24" y="51"/>
                      <a:pt x="24" y="51"/>
                      <a:pt x="24" y="51"/>
                    </a:cubicBezTo>
                    <a:cubicBezTo>
                      <a:pt x="59" y="66"/>
                      <a:pt x="59" y="66"/>
                      <a:pt x="59" y="66"/>
                    </a:cubicBezTo>
                    <a:cubicBezTo>
                      <a:pt x="62" y="62"/>
                      <a:pt x="66" y="58"/>
                      <a:pt x="69" y="55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98" y="40"/>
                      <a:pt x="98" y="40"/>
                      <a:pt x="98" y="40"/>
                    </a:cubicBezTo>
                    <a:cubicBezTo>
                      <a:pt x="102" y="38"/>
                      <a:pt x="107" y="37"/>
                      <a:pt x="112" y="37"/>
                    </a:cubicBezTo>
                    <a:cubicBezTo>
                      <a:pt x="119" y="0"/>
                      <a:pt x="119" y="0"/>
                      <a:pt x="119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45" y="37"/>
                      <a:pt x="145" y="37"/>
                      <a:pt x="145" y="37"/>
                    </a:cubicBezTo>
                    <a:cubicBezTo>
                      <a:pt x="149" y="38"/>
                      <a:pt x="154" y="40"/>
                      <a:pt x="159" y="42"/>
                    </a:cubicBezTo>
                    <a:cubicBezTo>
                      <a:pt x="183" y="13"/>
                      <a:pt x="183" y="13"/>
                      <a:pt x="183" y="13"/>
                    </a:cubicBezTo>
                    <a:cubicBezTo>
                      <a:pt x="201" y="24"/>
                      <a:pt x="201" y="24"/>
                      <a:pt x="201" y="24"/>
                    </a:cubicBezTo>
                    <a:cubicBezTo>
                      <a:pt x="186" y="59"/>
                      <a:pt x="186" y="59"/>
                      <a:pt x="186" y="59"/>
                    </a:cubicBezTo>
                    <a:cubicBezTo>
                      <a:pt x="190" y="62"/>
                      <a:pt x="193" y="66"/>
                      <a:pt x="197" y="69"/>
                    </a:cubicBezTo>
                    <a:cubicBezTo>
                      <a:pt x="232" y="57"/>
                      <a:pt x="232" y="57"/>
                      <a:pt x="232" y="57"/>
                    </a:cubicBezTo>
                    <a:cubicBezTo>
                      <a:pt x="242" y="75"/>
                      <a:pt x="242" y="75"/>
                      <a:pt x="242" y="75"/>
                    </a:cubicBezTo>
                    <a:cubicBezTo>
                      <a:pt x="212" y="98"/>
                      <a:pt x="212" y="98"/>
                      <a:pt x="212" y="98"/>
                    </a:cubicBezTo>
                    <a:cubicBezTo>
                      <a:pt x="213" y="103"/>
                      <a:pt x="215" y="107"/>
                      <a:pt x="215" y="112"/>
                    </a:cubicBezTo>
                    <a:cubicBezTo>
                      <a:pt x="252" y="119"/>
                      <a:pt x="252" y="119"/>
                      <a:pt x="252" y="119"/>
                    </a:cubicBezTo>
                    <a:cubicBezTo>
                      <a:pt x="252" y="140"/>
                      <a:pt x="252" y="140"/>
                      <a:pt x="252" y="140"/>
                    </a:cubicBezTo>
                    <a:lnTo>
                      <a:pt x="214" y="145"/>
                    </a:lnTo>
                    <a:close/>
                    <a:moveTo>
                      <a:pt x="126" y="90"/>
                    </a:moveTo>
                    <a:cubicBezTo>
                      <a:pt x="106" y="90"/>
                      <a:pt x="91" y="106"/>
                      <a:pt x="91" y="126"/>
                    </a:cubicBezTo>
                    <a:cubicBezTo>
                      <a:pt x="91" y="146"/>
                      <a:pt x="106" y="162"/>
                      <a:pt x="126" y="162"/>
                    </a:cubicBezTo>
                    <a:cubicBezTo>
                      <a:pt x="145" y="162"/>
                      <a:pt x="161" y="146"/>
                      <a:pt x="161" y="126"/>
                    </a:cubicBezTo>
                    <a:cubicBezTo>
                      <a:pt x="161" y="106"/>
                      <a:pt x="145" y="90"/>
                      <a:pt x="126" y="9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CC00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Freeform 16"/>
              <p:cNvSpPr>
                <a:spLocks noEditPoints="1"/>
              </p:cNvSpPr>
              <p:nvPr/>
            </p:nvSpPr>
            <p:spPr bwMode="auto">
              <a:xfrm>
                <a:off x="3278" y="1890"/>
                <a:ext cx="352" cy="356"/>
              </a:xfrm>
              <a:custGeom>
                <a:avLst/>
                <a:gdLst/>
                <a:ahLst/>
                <a:cxnLst>
                  <a:cxn ang="0">
                    <a:pos x="0" y="42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83" y="42"/>
                  </a:cxn>
                  <a:cxn ang="0">
                    <a:pos x="83" y="42"/>
                  </a:cxn>
                  <a:cxn ang="0">
                    <a:pos x="42" y="84"/>
                  </a:cxn>
                  <a:cxn ang="0">
                    <a:pos x="42" y="84"/>
                  </a:cxn>
                  <a:cxn ang="0">
                    <a:pos x="0" y="42"/>
                  </a:cxn>
                  <a:cxn ang="0">
                    <a:pos x="8" y="42"/>
                  </a:cxn>
                  <a:cxn ang="0">
                    <a:pos x="42" y="76"/>
                  </a:cxn>
                  <a:cxn ang="0">
                    <a:pos x="42" y="76"/>
                  </a:cxn>
                  <a:cxn ang="0">
                    <a:pos x="75" y="42"/>
                  </a:cxn>
                  <a:cxn ang="0">
                    <a:pos x="75" y="42"/>
                  </a:cxn>
                  <a:cxn ang="0">
                    <a:pos x="42" y="8"/>
                  </a:cxn>
                  <a:cxn ang="0">
                    <a:pos x="42" y="8"/>
                  </a:cxn>
                  <a:cxn ang="0">
                    <a:pos x="8" y="42"/>
                  </a:cxn>
                </a:cxnLst>
                <a:rect l="0" t="0" r="r" b="b"/>
                <a:pathLst>
                  <a:path w="83" h="84">
                    <a:moveTo>
                      <a:pt x="0" y="42"/>
                    </a:moveTo>
                    <a:cubicBezTo>
                      <a:pt x="0" y="19"/>
                      <a:pt x="19" y="0"/>
                      <a:pt x="42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65" y="0"/>
                      <a:pt x="83" y="19"/>
                      <a:pt x="83" y="42"/>
                    </a:cubicBezTo>
                    <a:cubicBezTo>
                      <a:pt x="83" y="42"/>
                      <a:pt x="83" y="42"/>
                      <a:pt x="83" y="42"/>
                    </a:cubicBezTo>
                    <a:cubicBezTo>
                      <a:pt x="83" y="65"/>
                      <a:pt x="65" y="84"/>
                      <a:pt x="42" y="84"/>
                    </a:cubicBezTo>
                    <a:cubicBezTo>
                      <a:pt x="42" y="84"/>
                      <a:pt x="42" y="84"/>
                      <a:pt x="42" y="84"/>
                    </a:cubicBezTo>
                    <a:cubicBezTo>
                      <a:pt x="19" y="84"/>
                      <a:pt x="0" y="65"/>
                      <a:pt x="0" y="42"/>
                    </a:cubicBezTo>
                    <a:close/>
                    <a:moveTo>
                      <a:pt x="8" y="42"/>
                    </a:moveTo>
                    <a:cubicBezTo>
                      <a:pt x="8" y="61"/>
                      <a:pt x="23" y="76"/>
                      <a:pt x="42" y="76"/>
                    </a:cubicBezTo>
                    <a:cubicBezTo>
                      <a:pt x="42" y="76"/>
                      <a:pt x="42" y="76"/>
                      <a:pt x="42" y="76"/>
                    </a:cubicBezTo>
                    <a:cubicBezTo>
                      <a:pt x="60" y="76"/>
                      <a:pt x="75" y="61"/>
                      <a:pt x="75" y="42"/>
                    </a:cubicBezTo>
                    <a:cubicBezTo>
                      <a:pt x="75" y="42"/>
                      <a:pt x="75" y="42"/>
                      <a:pt x="75" y="42"/>
                    </a:cubicBezTo>
                    <a:cubicBezTo>
                      <a:pt x="75" y="23"/>
                      <a:pt x="60" y="8"/>
                      <a:pt x="42" y="8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23" y="8"/>
                      <a:pt x="8" y="23"/>
                      <a:pt x="8" y="4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CC00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Freeform 17"/>
              <p:cNvSpPr>
                <a:spLocks/>
              </p:cNvSpPr>
              <p:nvPr/>
            </p:nvSpPr>
            <p:spPr bwMode="auto">
              <a:xfrm>
                <a:off x="3164" y="1775"/>
                <a:ext cx="585" cy="585"/>
              </a:xfrm>
              <a:custGeom>
                <a:avLst/>
                <a:gdLst/>
                <a:ahLst/>
                <a:cxnLst>
                  <a:cxn ang="0">
                    <a:pos x="1" y="82"/>
                  </a:cxn>
                  <a:cxn ang="0">
                    <a:pos x="0" y="69"/>
                  </a:cxn>
                  <a:cxn ang="0">
                    <a:pos x="0" y="69"/>
                  </a:cxn>
                  <a:cxn ang="0">
                    <a:pos x="56" y="1"/>
                  </a:cxn>
                  <a:cxn ang="0">
                    <a:pos x="56" y="1"/>
                  </a:cxn>
                  <a:cxn ang="0">
                    <a:pos x="69" y="0"/>
                  </a:cxn>
                  <a:cxn ang="0">
                    <a:pos x="69" y="0"/>
                  </a:cxn>
                  <a:cxn ang="0">
                    <a:pos x="137" y="56"/>
                  </a:cxn>
                  <a:cxn ang="0">
                    <a:pos x="137" y="56"/>
                  </a:cxn>
                  <a:cxn ang="0">
                    <a:pos x="135" y="56"/>
                  </a:cxn>
                  <a:cxn ang="0">
                    <a:pos x="133" y="57"/>
                  </a:cxn>
                  <a:cxn ang="0">
                    <a:pos x="69" y="4"/>
                  </a:cxn>
                  <a:cxn ang="0">
                    <a:pos x="69" y="4"/>
                  </a:cxn>
                  <a:cxn ang="0">
                    <a:pos x="56" y="5"/>
                  </a:cxn>
                  <a:cxn ang="0">
                    <a:pos x="56" y="5"/>
                  </a:cxn>
                  <a:cxn ang="0">
                    <a:pos x="4" y="69"/>
                  </a:cxn>
                  <a:cxn ang="0">
                    <a:pos x="4" y="69"/>
                  </a:cxn>
                  <a:cxn ang="0">
                    <a:pos x="5" y="81"/>
                  </a:cxn>
                  <a:cxn ang="0">
                    <a:pos x="5" y="81"/>
                  </a:cxn>
                  <a:cxn ang="0">
                    <a:pos x="69" y="134"/>
                  </a:cxn>
                  <a:cxn ang="0">
                    <a:pos x="69" y="134"/>
                  </a:cxn>
                  <a:cxn ang="0">
                    <a:pos x="81" y="133"/>
                  </a:cxn>
                  <a:cxn ang="0">
                    <a:pos x="81" y="133"/>
                  </a:cxn>
                  <a:cxn ang="0">
                    <a:pos x="134" y="69"/>
                  </a:cxn>
                  <a:cxn ang="0">
                    <a:pos x="134" y="69"/>
                  </a:cxn>
                  <a:cxn ang="0">
                    <a:pos x="133" y="57"/>
                  </a:cxn>
                  <a:cxn ang="0">
                    <a:pos x="133" y="57"/>
                  </a:cxn>
                  <a:cxn ang="0">
                    <a:pos x="135" y="56"/>
                  </a:cxn>
                  <a:cxn ang="0">
                    <a:pos x="137" y="56"/>
                  </a:cxn>
                  <a:cxn ang="0">
                    <a:pos x="138" y="69"/>
                  </a:cxn>
                  <a:cxn ang="0">
                    <a:pos x="138" y="69"/>
                  </a:cxn>
                  <a:cxn ang="0">
                    <a:pos x="82" y="137"/>
                  </a:cxn>
                  <a:cxn ang="0">
                    <a:pos x="82" y="137"/>
                  </a:cxn>
                  <a:cxn ang="0">
                    <a:pos x="69" y="138"/>
                  </a:cxn>
                  <a:cxn ang="0">
                    <a:pos x="69" y="138"/>
                  </a:cxn>
                  <a:cxn ang="0">
                    <a:pos x="1" y="82"/>
                  </a:cxn>
                </a:cxnLst>
                <a:rect l="0" t="0" r="r" b="b"/>
                <a:pathLst>
                  <a:path w="138" h="138">
                    <a:moveTo>
                      <a:pt x="1" y="82"/>
                    </a:moveTo>
                    <a:cubicBezTo>
                      <a:pt x="0" y="78"/>
                      <a:pt x="0" y="73"/>
                      <a:pt x="0" y="6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37"/>
                      <a:pt x="23" y="8"/>
                      <a:pt x="56" y="1"/>
                    </a:cubicBezTo>
                    <a:cubicBezTo>
                      <a:pt x="56" y="1"/>
                      <a:pt x="56" y="1"/>
                      <a:pt x="56" y="1"/>
                    </a:cubicBezTo>
                    <a:cubicBezTo>
                      <a:pt x="60" y="0"/>
                      <a:pt x="65" y="0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101" y="0"/>
                      <a:pt x="130" y="23"/>
                      <a:pt x="137" y="56"/>
                    </a:cubicBezTo>
                    <a:cubicBezTo>
                      <a:pt x="137" y="56"/>
                      <a:pt x="137" y="56"/>
                      <a:pt x="137" y="56"/>
                    </a:cubicBezTo>
                    <a:cubicBezTo>
                      <a:pt x="135" y="56"/>
                      <a:pt x="135" y="56"/>
                      <a:pt x="135" y="56"/>
                    </a:cubicBezTo>
                    <a:cubicBezTo>
                      <a:pt x="133" y="57"/>
                      <a:pt x="133" y="57"/>
                      <a:pt x="133" y="57"/>
                    </a:cubicBezTo>
                    <a:cubicBezTo>
                      <a:pt x="127" y="25"/>
                      <a:pt x="99" y="4"/>
                      <a:pt x="6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5" y="4"/>
                      <a:pt x="61" y="4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25" y="11"/>
                      <a:pt x="4" y="38"/>
                      <a:pt x="4" y="69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4" y="73"/>
                      <a:pt x="4" y="77"/>
                      <a:pt x="5" y="81"/>
                    </a:cubicBezTo>
                    <a:cubicBezTo>
                      <a:pt x="5" y="81"/>
                      <a:pt x="5" y="81"/>
                      <a:pt x="5" y="81"/>
                    </a:cubicBezTo>
                    <a:cubicBezTo>
                      <a:pt x="11" y="112"/>
                      <a:pt x="38" y="134"/>
                      <a:pt x="69" y="134"/>
                    </a:cubicBezTo>
                    <a:cubicBezTo>
                      <a:pt x="69" y="134"/>
                      <a:pt x="69" y="134"/>
                      <a:pt x="69" y="134"/>
                    </a:cubicBezTo>
                    <a:cubicBezTo>
                      <a:pt x="73" y="134"/>
                      <a:pt x="77" y="134"/>
                      <a:pt x="81" y="133"/>
                    </a:cubicBezTo>
                    <a:cubicBezTo>
                      <a:pt x="81" y="133"/>
                      <a:pt x="81" y="133"/>
                      <a:pt x="81" y="133"/>
                    </a:cubicBezTo>
                    <a:cubicBezTo>
                      <a:pt x="112" y="127"/>
                      <a:pt x="134" y="100"/>
                      <a:pt x="134" y="69"/>
                    </a:cubicBezTo>
                    <a:cubicBezTo>
                      <a:pt x="134" y="69"/>
                      <a:pt x="134" y="69"/>
                      <a:pt x="134" y="69"/>
                    </a:cubicBezTo>
                    <a:cubicBezTo>
                      <a:pt x="134" y="65"/>
                      <a:pt x="134" y="61"/>
                      <a:pt x="133" y="57"/>
                    </a:cubicBezTo>
                    <a:cubicBezTo>
                      <a:pt x="133" y="57"/>
                      <a:pt x="133" y="57"/>
                      <a:pt x="133" y="57"/>
                    </a:cubicBezTo>
                    <a:cubicBezTo>
                      <a:pt x="135" y="56"/>
                      <a:pt x="135" y="56"/>
                      <a:pt x="135" y="56"/>
                    </a:cubicBezTo>
                    <a:cubicBezTo>
                      <a:pt x="137" y="56"/>
                      <a:pt x="137" y="56"/>
                      <a:pt x="137" y="56"/>
                    </a:cubicBezTo>
                    <a:cubicBezTo>
                      <a:pt x="138" y="60"/>
                      <a:pt x="138" y="65"/>
                      <a:pt x="138" y="69"/>
                    </a:cubicBezTo>
                    <a:cubicBezTo>
                      <a:pt x="138" y="69"/>
                      <a:pt x="138" y="69"/>
                      <a:pt x="138" y="69"/>
                    </a:cubicBezTo>
                    <a:cubicBezTo>
                      <a:pt x="138" y="101"/>
                      <a:pt x="115" y="130"/>
                      <a:pt x="82" y="137"/>
                    </a:cubicBezTo>
                    <a:cubicBezTo>
                      <a:pt x="82" y="137"/>
                      <a:pt x="82" y="137"/>
                      <a:pt x="82" y="137"/>
                    </a:cubicBezTo>
                    <a:cubicBezTo>
                      <a:pt x="78" y="138"/>
                      <a:pt x="73" y="138"/>
                      <a:pt x="69" y="138"/>
                    </a:cubicBezTo>
                    <a:cubicBezTo>
                      <a:pt x="69" y="138"/>
                      <a:pt x="69" y="138"/>
                      <a:pt x="69" y="138"/>
                    </a:cubicBezTo>
                    <a:cubicBezTo>
                      <a:pt x="36" y="138"/>
                      <a:pt x="8" y="115"/>
                      <a:pt x="1" y="8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C0000"/>
                  </a:gs>
                  <a:gs pos="100000">
                    <a:srgbClr val="CC0000">
                      <a:gamma/>
                      <a:shade val="46275"/>
                      <a:invGamma/>
                    </a:srgb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en-US" kern="0">
                  <a:solidFill>
                    <a:sysClr val="windowText" lastClr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2B17FA5E-9C28-C9E3-4B19-6DD166D51958}"/>
              </a:ext>
            </a:extLst>
          </p:cNvPr>
          <p:cNvGrpSpPr/>
          <p:nvPr/>
        </p:nvGrpSpPr>
        <p:grpSpPr>
          <a:xfrm>
            <a:off x="1895890" y="2991206"/>
            <a:ext cx="1820305" cy="1088874"/>
            <a:chOff x="1535171" y="2811391"/>
            <a:chExt cx="1820305" cy="1088874"/>
          </a:xfrm>
        </p:grpSpPr>
        <p:sp>
          <p:nvSpPr>
            <p:cNvPr id="23" name="Rectangle 22"/>
            <p:cNvSpPr/>
            <p:nvPr/>
          </p:nvSpPr>
          <p:spPr>
            <a:xfrm>
              <a:off x="1535172" y="2811391"/>
              <a:ext cx="11430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b="1" kern="0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200" kern="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" name="Rectangle 22">
              <a:extLst>
                <a:ext uri="{FF2B5EF4-FFF2-40B4-BE49-F238E27FC236}">
                  <a16:creationId xmlns:a16="http://schemas.microsoft.com/office/drawing/2014/main" id="{E4CBCA8E-4A7E-09FF-9D28-254EA42337AB}"/>
                </a:ext>
              </a:extLst>
            </p:cNvPr>
            <p:cNvSpPr/>
            <p:nvPr/>
          </p:nvSpPr>
          <p:spPr>
            <a:xfrm>
              <a:off x="1535171" y="3069909"/>
              <a:ext cx="1820305" cy="8303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defRPr/>
              </a:pPr>
              <a:r>
                <a:rPr lang="zh-CN" altLang="en-US" sz="1100" kern="0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kern="0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100" kern="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7675E9DB-C5B1-2F62-2C6F-BF6D08056B67}"/>
              </a:ext>
            </a:extLst>
          </p:cNvPr>
          <p:cNvGrpSpPr/>
          <p:nvPr/>
        </p:nvGrpSpPr>
        <p:grpSpPr>
          <a:xfrm>
            <a:off x="8041039" y="2896201"/>
            <a:ext cx="1820305" cy="1088874"/>
            <a:chOff x="1535171" y="2811391"/>
            <a:chExt cx="1820305" cy="1088874"/>
          </a:xfrm>
        </p:grpSpPr>
        <p:sp>
          <p:nvSpPr>
            <p:cNvPr id="7" name="Rectangle 22">
              <a:extLst>
                <a:ext uri="{FF2B5EF4-FFF2-40B4-BE49-F238E27FC236}">
                  <a16:creationId xmlns:a16="http://schemas.microsoft.com/office/drawing/2014/main" id="{A5898905-5694-864B-57E1-B10B27E5014A}"/>
                </a:ext>
              </a:extLst>
            </p:cNvPr>
            <p:cNvSpPr/>
            <p:nvPr/>
          </p:nvSpPr>
          <p:spPr>
            <a:xfrm>
              <a:off x="1535172" y="2811391"/>
              <a:ext cx="11430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zh-CN" altLang="en-US" sz="1200" b="1" kern="0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200" kern="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Rectangle 22">
              <a:extLst>
                <a:ext uri="{FF2B5EF4-FFF2-40B4-BE49-F238E27FC236}">
                  <a16:creationId xmlns:a16="http://schemas.microsoft.com/office/drawing/2014/main" id="{73D1B07B-4A83-8743-B394-3D31D24BA922}"/>
                </a:ext>
              </a:extLst>
            </p:cNvPr>
            <p:cNvSpPr/>
            <p:nvPr/>
          </p:nvSpPr>
          <p:spPr>
            <a:xfrm>
              <a:off x="1535171" y="3069909"/>
              <a:ext cx="1820305" cy="8303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  <a:defRPr/>
              </a:pPr>
              <a:r>
                <a:rPr lang="zh-CN" altLang="en-US" sz="1100" kern="0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kern="0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100" kern="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DBCD781-552E-5B8A-9CC7-9CA304F566C5}"/>
              </a:ext>
            </a:extLst>
          </p:cNvPr>
          <p:cNvGrpSpPr/>
          <p:nvPr/>
        </p:nvGrpSpPr>
        <p:grpSpPr>
          <a:xfrm>
            <a:off x="4316447" y="4843143"/>
            <a:ext cx="1820305" cy="1088874"/>
            <a:chOff x="1535171" y="2811391"/>
            <a:chExt cx="1820305" cy="1088874"/>
          </a:xfrm>
        </p:grpSpPr>
        <p:sp>
          <p:nvSpPr>
            <p:cNvPr id="14" name="Rectangle 22">
              <a:extLst>
                <a:ext uri="{FF2B5EF4-FFF2-40B4-BE49-F238E27FC236}">
                  <a16:creationId xmlns:a16="http://schemas.microsoft.com/office/drawing/2014/main" id="{D5C3D995-F9CD-D2FF-9895-FA4219703DE5}"/>
                </a:ext>
              </a:extLst>
            </p:cNvPr>
            <p:cNvSpPr/>
            <p:nvPr/>
          </p:nvSpPr>
          <p:spPr>
            <a:xfrm>
              <a:off x="2173725" y="2811391"/>
              <a:ext cx="11430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200" b="1" kern="0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200" kern="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22">
              <a:extLst>
                <a:ext uri="{FF2B5EF4-FFF2-40B4-BE49-F238E27FC236}">
                  <a16:creationId xmlns:a16="http://schemas.microsoft.com/office/drawing/2014/main" id="{128A79A1-332E-0A4F-9DC8-1DC659218F70}"/>
                </a:ext>
              </a:extLst>
            </p:cNvPr>
            <p:cNvSpPr/>
            <p:nvPr/>
          </p:nvSpPr>
          <p:spPr>
            <a:xfrm>
              <a:off x="1535171" y="3069909"/>
              <a:ext cx="1820305" cy="8303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defRPr/>
              </a:pPr>
              <a:r>
                <a:rPr lang="zh-CN" altLang="en-US" sz="1100" kern="0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kern="0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100" kern="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069D67E-9480-6351-454E-5DF25D880443}"/>
              </a:ext>
            </a:extLst>
          </p:cNvPr>
          <p:cNvGrpSpPr/>
          <p:nvPr/>
        </p:nvGrpSpPr>
        <p:grpSpPr>
          <a:xfrm>
            <a:off x="4800551" y="844622"/>
            <a:ext cx="1820305" cy="1088874"/>
            <a:chOff x="1535171" y="2811391"/>
            <a:chExt cx="1820305" cy="1088874"/>
          </a:xfrm>
        </p:grpSpPr>
        <p:sp>
          <p:nvSpPr>
            <p:cNvPr id="17" name="Rectangle 22">
              <a:extLst>
                <a:ext uri="{FF2B5EF4-FFF2-40B4-BE49-F238E27FC236}">
                  <a16:creationId xmlns:a16="http://schemas.microsoft.com/office/drawing/2014/main" id="{F08C8897-BC3B-0135-1AF2-AD59099A9F28}"/>
                </a:ext>
              </a:extLst>
            </p:cNvPr>
            <p:cNvSpPr/>
            <p:nvPr/>
          </p:nvSpPr>
          <p:spPr>
            <a:xfrm>
              <a:off x="2190890" y="2811391"/>
              <a:ext cx="114300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defRPr/>
              </a:pPr>
              <a:r>
                <a:rPr lang="zh-CN" altLang="en-US" sz="1200" b="1" kern="0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200" kern="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Rectangle 22">
              <a:extLst>
                <a:ext uri="{FF2B5EF4-FFF2-40B4-BE49-F238E27FC236}">
                  <a16:creationId xmlns:a16="http://schemas.microsoft.com/office/drawing/2014/main" id="{074FA82D-160D-BEF1-5483-6C9285B8B7B7}"/>
                </a:ext>
              </a:extLst>
            </p:cNvPr>
            <p:cNvSpPr/>
            <p:nvPr/>
          </p:nvSpPr>
          <p:spPr>
            <a:xfrm>
              <a:off x="1535171" y="3069909"/>
              <a:ext cx="1820305" cy="83035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  <a:defRPr/>
              </a:pPr>
              <a:r>
                <a:rPr lang="zh-CN" altLang="en-US" sz="1100" kern="0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100" kern="0" dirty="0">
                  <a:solidFill>
                    <a:schemeClr val="tx1">
                      <a:lumMod val="50000"/>
                    </a:schemeClr>
                  </a:solidFill>
                  <a:cs typeface="+mn-ea"/>
                  <a:sym typeface="+mn-lt"/>
                </a:rPr>
                <a:t>……</a:t>
              </a:r>
              <a:endParaRPr lang="en-US" sz="1100" kern="0" dirty="0">
                <a:solidFill>
                  <a:schemeClr val="tx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01932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3">
            <a:extLst>
              <a:ext uri="{FF2B5EF4-FFF2-40B4-BE49-F238E27FC236}">
                <a16:creationId xmlns:a16="http://schemas.microsoft.com/office/drawing/2014/main" id="{0062E6A5-4994-1855-39B4-2536B6F5DC94}"/>
              </a:ext>
            </a:extLst>
          </p:cNvPr>
          <p:cNvSpPr/>
          <p:nvPr/>
        </p:nvSpPr>
        <p:spPr>
          <a:xfrm>
            <a:off x="0" y="3249185"/>
            <a:ext cx="12192000" cy="3608815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85000"/>
                </a:schemeClr>
              </a:gs>
              <a:gs pos="100000">
                <a:schemeClr val="bg1">
                  <a:lumMod val="75000"/>
                  <a:tint val="23500"/>
                  <a:satMod val="160000"/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cs typeface="+mn-ea"/>
              <a:sym typeface="+mn-lt"/>
            </a:endParaRPr>
          </a:p>
        </p:txBody>
      </p:sp>
      <p:grpSp>
        <p:nvGrpSpPr>
          <p:cNvPr id="546825" name="Group 9">
            <a:extLst>
              <a:ext uri="{FF2B5EF4-FFF2-40B4-BE49-F238E27FC236}">
                <a16:creationId xmlns:a16="http://schemas.microsoft.com/office/drawing/2014/main" id="{F54E9C97-B1C1-99B8-3DAA-7D187025B8D7}"/>
              </a:ext>
            </a:extLst>
          </p:cNvPr>
          <p:cNvGrpSpPr>
            <a:grpSpLocks/>
          </p:cNvGrpSpPr>
          <p:nvPr/>
        </p:nvGrpSpPr>
        <p:grpSpPr bwMode="auto">
          <a:xfrm>
            <a:off x="4267200" y="1008062"/>
            <a:ext cx="2419350" cy="2420938"/>
            <a:chOff x="2172" y="1440"/>
            <a:chExt cx="1956" cy="1957"/>
          </a:xfrm>
        </p:grpSpPr>
        <p:sp>
          <p:nvSpPr>
            <p:cNvPr id="546826" name="Freeform 10">
              <a:extLst>
                <a:ext uri="{FF2B5EF4-FFF2-40B4-BE49-F238E27FC236}">
                  <a16:creationId xmlns:a16="http://schemas.microsoft.com/office/drawing/2014/main" id="{C1BC8DF8-737D-BC70-72F3-11A247C9C172}"/>
                </a:ext>
              </a:extLst>
            </p:cNvPr>
            <p:cNvSpPr>
              <a:spLocks/>
            </p:cNvSpPr>
            <p:nvPr/>
          </p:nvSpPr>
          <p:spPr bwMode="gray">
            <a:xfrm>
              <a:off x="2172" y="1440"/>
              <a:ext cx="1956" cy="1957"/>
            </a:xfrm>
            <a:custGeom>
              <a:avLst/>
              <a:gdLst>
                <a:gd name="T0" fmla="*/ 1956 w 1956"/>
                <a:gd name="T1" fmla="*/ 923 h 1957"/>
                <a:gd name="T2" fmla="*/ 1808 w 1956"/>
                <a:gd name="T3" fmla="*/ 869 h 1957"/>
                <a:gd name="T4" fmla="*/ 1937 w 1956"/>
                <a:gd name="T5" fmla="*/ 778 h 1957"/>
                <a:gd name="T6" fmla="*/ 1767 w 1956"/>
                <a:gd name="T7" fmla="*/ 700 h 1957"/>
                <a:gd name="T8" fmla="*/ 1732 w 1956"/>
                <a:gd name="T9" fmla="*/ 616 h 1957"/>
                <a:gd name="T10" fmla="*/ 1798 w 1956"/>
                <a:gd name="T11" fmla="*/ 441 h 1957"/>
                <a:gd name="T12" fmla="*/ 1642 w 1956"/>
                <a:gd name="T13" fmla="*/ 469 h 1957"/>
                <a:gd name="T14" fmla="*/ 1709 w 1956"/>
                <a:gd name="T15" fmla="*/ 325 h 1957"/>
                <a:gd name="T16" fmla="*/ 1522 w 1956"/>
                <a:gd name="T17" fmla="*/ 344 h 1957"/>
                <a:gd name="T18" fmla="*/ 1450 w 1956"/>
                <a:gd name="T19" fmla="*/ 287 h 1957"/>
                <a:gd name="T20" fmla="*/ 1419 w 1956"/>
                <a:gd name="T21" fmla="*/ 103 h 1957"/>
                <a:gd name="T22" fmla="*/ 1298 w 1956"/>
                <a:gd name="T23" fmla="*/ 205 h 1957"/>
                <a:gd name="T24" fmla="*/ 1285 w 1956"/>
                <a:gd name="T25" fmla="*/ 47 h 1957"/>
                <a:gd name="T26" fmla="*/ 1132 w 1956"/>
                <a:gd name="T27" fmla="*/ 156 h 1957"/>
                <a:gd name="T28" fmla="*/ 1041 w 1956"/>
                <a:gd name="T29" fmla="*/ 144 h 1957"/>
                <a:gd name="T30" fmla="*/ 923 w 1956"/>
                <a:gd name="T31" fmla="*/ 0 h 1957"/>
                <a:gd name="T32" fmla="*/ 869 w 1956"/>
                <a:gd name="T33" fmla="*/ 148 h 1957"/>
                <a:gd name="T34" fmla="*/ 779 w 1956"/>
                <a:gd name="T35" fmla="*/ 19 h 1957"/>
                <a:gd name="T36" fmla="*/ 700 w 1956"/>
                <a:gd name="T37" fmla="*/ 189 h 1957"/>
                <a:gd name="T38" fmla="*/ 616 w 1956"/>
                <a:gd name="T39" fmla="*/ 224 h 1957"/>
                <a:gd name="T40" fmla="*/ 441 w 1956"/>
                <a:gd name="T41" fmla="*/ 159 h 1957"/>
                <a:gd name="T42" fmla="*/ 469 w 1956"/>
                <a:gd name="T43" fmla="*/ 314 h 1957"/>
                <a:gd name="T44" fmla="*/ 326 w 1956"/>
                <a:gd name="T45" fmla="*/ 246 h 1957"/>
                <a:gd name="T46" fmla="*/ 343 w 1956"/>
                <a:gd name="T47" fmla="*/ 434 h 1957"/>
                <a:gd name="T48" fmla="*/ 288 w 1956"/>
                <a:gd name="T49" fmla="*/ 507 h 1957"/>
                <a:gd name="T50" fmla="*/ 103 w 1956"/>
                <a:gd name="T51" fmla="*/ 536 h 1957"/>
                <a:gd name="T52" fmla="*/ 205 w 1956"/>
                <a:gd name="T53" fmla="*/ 658 h 1957"/>
                <a:gd name="T54" fmla="*/ 48 w 1956"/>
                <a:gd name="T55" fmla="*/ 671 h 1957"/>
                <a:gd name="T56" fmla="*/ 156 w 1956"/>
                <a:gd name="T57" fmla="*/ 824 h 1957"/>
                <a:gd name="T58" fmla="*/ 144 w 1956"/>
                <a:gd name="T59" fmla="*/ 914 h 1957"/>
                <a:gd name="T60" fmla="*/ 0 w 1956"/>
                <a:gd name="T61" fmla="*/ 1034 h 1957"/>
                <a:gd name="T62" fmla="*/ 148 w 1956"/>
                <a:gd name="T63" fmla="*/ 1088 h 1957"/>
                <a:gd name="T64" fmla="*/ 19 w 1956"/>
                <a:gd name="T65" fmla="*/ 1178 h 1957"/>
                <a:gd name="T66" fmla="*/ 189 w 1956"/>
                <a:gd name="T67" fmla="*/ 1255 h 1957"/>
                <a:gd name="T68" fmla="*/ 224 w 1956"/>
                <a:gd name="T69" fmla="*/ 1341 h 1957"/>
                <a:gd name="T70" fmla="*/ 159 w 1956"/>
                <a:gd name="T71" fmla="*/ 1514 h 1957"/>
                <a:gd name="T72" fmla="*/ 314 w 1956"/>
                <a:gd name="T73" fmla="*/ 1488 h 1957"/>
                <a:gd name="T74" fmla="*/ 247 w 1956"/>
                <a:gd name="T75" fmla="*/ 1631 h 1957"/>
                <a:gd name="T76" fmla="*/ 434 w 1956"/>
                <a:gd name="T77" fmla="*/ 1613 h 1957"/>
                <a:gd name="T78" fmla="*/ 506 w 1956"/>
                <a:gd name="T79" fmla="*/ 1670 h 1957"/>
                <a:gd name="T80" fmla="*/ 537 w 1956"/>
                <a:gd name="T81" fmla="*/ 1854 h 1957"/>
                <a:gd name="T82" fmla="*/ 658 w 1956"/>
                <a:gd name="T83" fmla="*/ 1752 h 1957"/>
                <a:gd name="T84" fmla="*/ 671 w 1956"/>
                <a:gd name="T85" fmla="*/ 1909 h 1957"/>
                <a:gd name="T86" fmla="*/ 824 w 1956"/>
                <a:gd name="T87" fmla="*/ 1801 h 1957"/>
                <a:gd name="T88" fmla="*/ 914 w 1956"/>
                <a:gd name="T89" fmla="*/ 1813 h 1957"/>
                <a:gd name="T90" fmla="*/ 1033 w 1956"/>
                <a:gd name="T91" fmla="*/ 1957 h 1957"/>
                <a:gd name="T92" fmla="*/ 1087 w 1956"/>
                <a:gd name="T93" fmla="*/ 1809 h 1957"/>
                <a:gd name="T94" fmla="*/ 1178 w 1956"/>
                <a:gd name="T95" fmla="*/ 1937 h 1957"/>
                <a:gd name="T96" fmla="*/ 1255 w 1956"/>
                <a:gd name="T97" fmla="*/ 1769 h 1957"/>
                <a:gd name="T98" fmla="*/ 1341 w 1956"/>
                <a:gd name="T99" fmla="*/ 1733 h 1957"/>
                <a:gd name="T100" fmla="*/ 1515 w 1956"/>
                <a:gd name="T101" fmla="*/ 1798 h 1957"/>
                <a:gd name="T102" fmla="*/ 1488 w 1956"/>
                <a:gd name="T103" fmla="*/ 1643 h 1957"/>
                <a:gd name="T104" fmla="*/ 1630 w 1956"/>
                <a:gd name="T105" fmla="*/ 1710 h 1957"/>
                <a:gd name="T106" fmla="*/ 1613 w 1956"/>
                <a:gd name="T107" fmla="*/ 1523 h 1957"/>
                <a:gd name="T108" fmla="*/ 1670 w 1956"/>
                <a:gd name="T109" fmla="*/ 1450 h 1957"/>
                <a:gd name="T110" fmla="*/ 1853 w 1956"/>
                <a:gd name="T111" fmla="*/ 1420 h 1957"/>
                <a:gd name="T112" fmla="*/ 1751 w 1956"/>
                <a:gd name="T113" fmla="*/ 1299 h 1957"/>
                <a:gd name="T114" fmla="*/ 1908 w 1956"/>
                <a:gd name="T115" fmla="*/ 1284 h 1957"/>
                <a:gd name="T116" fmla="*/ 1801 w 1956"/>
                <a:gd name="T117" fmla="*/ 1133 h 1957"/>
                <a:gd name="T118" fmla="*/ 1812 w 1956"/>
                <a:gd name="T119" fmla="*/ 1041 h 1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6" h="1957">
                  <a:moveTo>
                    <a:pt x="1956" y="1034"/>
                  </a:moveTo>
                  <a:lnTo>
                    <a:pt x="1956" y="923"/>
                  </a:lnTo>
                  <a:lnTo>
                    <a:pt x="1812" y="914"/>
                  </a:lnTo>
                  <a:lnTo>
                    <a:pt x="1808" y="869"/>
                  </a:lnTo>
                  <a:lnTo>
                    <a:pt x="1801" y="824"/>
                  </a:lnTo>
                  <a:lnTo>
                    <a:pt x="1937" y="778"/>
                  </a:lnTo>
                  <a:lnTo>
                    <a:pt x="1908" y="671"/>
                  </a:lnTo>
                  <a:lnTo>
                    <a:pt x="1767" y="700"/>
                  </a:lnTo>
                  <a:lnTo>
                    <a:pt x="1751" y="658"/>
                  </a:lnTo>
                  <a:lnTo>
                    <a:pt x="1732" y="616"/>
                  </a:lnTo>
                  <a:lnTo>
                    <a:pt x="1853" y="536"/>
                  </a:lnTo>
                  <a:lnTo>
                    <a:pt x="1798" y="441"/>
                  </a:lnTo>
                  <a:lnTo>
                    <a:pt x="1670" y="507"/>
                  </a:lnTo>
                  <a:lnTo>
                    <a:pt x="1642" y="469"/>
                  </a:lnTo>
                  <a:lnTo>
                    <a:pt x="1613" y="434"/>
                  </a:lnTo>
                  <a:lnTo>
                    <a:pt x="1709" y="325"/>
                  </a:lnTo>
                  <a:lnTo>
                    <a:pt x="1630" y="246"/>
                  </a:lnTo>
                  <a:lnTo>
                    <a:pt x="1522" y="344"/>
                  </a:lnTo>
                  <a:lnTo>
                    <a:pt x="1488" y="314"/>
                  </a:lnTo>
                  <a:lnTo>
                    <a:pt x="1450" y="287"/>
                  </a:lnTo>
                  <a:lnTo>
                    <a:pt x="1515" y="159"/>
                  </a:lnTo>
                  <a:lnTo>
                    <a:pt x="1419" y="103"/>
                  </a:lnTo>
                  <a:lnTo>
                    <a:pt x="1341" y="224"/>
                  </a:lnTo>
                  <a:lnTo>
                    <a:pt x="1298" y="205"/>
                  </a:lnTo>
                  <a:lnTo>
                    <a:pt x="1256" y="189"/>
                  </a:lnTo>
                  <a:lnTo>
                    <a:pt x="1285" y="47"/>
                  </a:lnTo>
                  <a:lnTo>
                    <a:pt x="1178" y="19"/>
                  </a:lnTo>
                  <a:lnTo>
                    <a:pt x="1132" y="156"/>
                  </a:lnTo>
                  <a:lnTo>
                    <a:pt x="1087" y="148"/>
                  </a:lnTo>
                  <a:lnTo>
                    <a:pt x="1041" y="144"/>
                  </a:lnTo>
                  <a:lnTo>
                    <a:pt x="1033" y="0"/>
                  </a:lnTo>
                  <a:lnTo>
                    <a:pt x="923" y="0"/>
                  </a:lnTo>
                  <a:lnTo>
                    <a:pt x="914" y="144"/>
                  </a:lnTo>
                  <a:lnTo>
                    <a:pt x="869" y="148"/>
                  </a:lnTo>
                  <a:lnTo>
                    <a:pt x="824" y="156"/>
                  </a:lnTo>
                  <a:lnTo>
                    <a:pt x="779" y="19"/>
                  </a:lnTo>
                  <a:lnTo>
                    <a:pt x="671" y="47"/>
                  </a:lnTo>
                  <a:lnTo>
                    <a:pt x="700" y="189"/>
                  </a:lnTo>
                  <a:lnTo>
                    <a:pt x="658" y="205"/>
                  </a:lnTo>
                  <a:lnTo>
                    <a:pt x="616" y="224"/>
                  </a:lnTo>
                  <a:lnTo>
                    <a:pt x="537" y="103"/>
                  </a:lnTo>
                  <a:lnTo>
                    <a:pt x="441" y="159"/>
                  </a:lnTo>
                  <a:lnTo>
                    <a:pt x="506" y="287"/>
                  </a:lnTo>
                  <a:lnTo>
                    <a:pt x="469" y="314"/>
                  </a:lnTo>
                  <a:lnTo>
                    <a:pt x="434" y="344"/>
                  </a:lnTo>
                  <a:lnTo>
                    <a:pt x="326" y="246"/>
                  </a:lnTo>
                  <a:lnTo>
                    <a:pt x="247" y="325"/>
                  </a:lnTo>
                  <a:lnTo>
                    <a:pt x="343" y="434"/>
                  </a:lnTo>
                  <a:lnTo>
                    <a:pt x="314" y="469"/>
                  </a:lnTo>
                  <a:lnTo>
                    <a:pt x="288" y="507"/>
                  </a:lnTo>
                  <a:lnTo>
                    <a:pt x="159" y="441"/>
                  </a:lnTo>
                  <a:lnTo>
                    <a:pt x="103" y="536"/>
                  </a:lnTo>
                  <a:lnTo>
                    <a:pt x="224" y="616"/>
                  </a:lnTo>
                  <a:lnTo>
                    <a:pt x="205" y="658"/>
                  </a:lnTo>
                  <a:lnTo>
                    <a:pt x="189" y="700"/>
                  </a:lnTo>
                  <a:lnTo>
                    <a:pt x="48" y="671"/>
                  </a:lnTo>
                  <a:lnTo>
                    <a:pt x="19" y="778"/>
                  </a:lnTo>
                  <a:lnTo>
                    <a:pt x="156" y="824"/>
                  </a:lnTo>
                  <a:lnTo>
                    <a:pt x="148" y="869"/>
                  </a:lnTo>
                  <a:lnTo>
                    <a:pt x="144" y="914"/>
                  </a:lnTo>
                  <a:lnTo>
                    <a:pt x="0" y="923"/>
                  </a:lnTo>
                  <a:lnTo>
                    <a:pt x="0" y="1034"/>
                  </a:lnTo>
                  <a:lnTo>
                    <a:pt x="144" y="1041"/>
                  </a:lnTo>
                  <a:lnTo>
                    <a:pt x="148" y="1088"/>
                  </a:lnTo>
                  <a:lnTo>
                    <a:pt x="156" y="1133"/>
                  </a:lnTo>
                  <a:lnTo>
                    <a:pt x="19" y="1178"/>
                  </a:lnTo>
                  <a:lnTo>
                    <a:pt x="48" y="1284"/>
                  </a:lnTo>
                  <a:lnTo>
                    <a:pt x="189" y="1255"/>
                  </a:lnTo>
                  <a:lnTo>
                    <a:pt x="205" y="1299"/>
                  </a:lnTo>
                  <a:lnTo>
                    <a:pt x="224" y="1341"/>
                  </a:lnTo>
                  <a:lnTo>
                    <a:pt x="103" y="1420"/>
                  </a:lnTo>
                  <a:lnTo>
                    <a:pt x="159" y="1514"/>
                  </a:lnTo>
                  <a:lnTo>
                    <a:pt x="287" y="1450"/>
                  </a:lnTo>
                  <a:lnTo>
                    <a:pt x="314" y="1488"/>
                  </a:lnTo>
                  <a:lnTo>
                    <a:pt x="343" y="1523"/>
                  </a:lnTo>
                  <a:lnTo>
                    <a:pt x="247" y="1631"/>
                  </a:lnTo>
                  <a:lnTo>
                    <a:pt x="326" y="1710"/>
                  </a:lnTo>
                  <a:lnTo>
                    <a:pt x="434" y="1613"/>
                  </a:lnTo>
                  <a:lnTo>
                    <a:pt x="469" y="1643"/>
                  </a:lnTo>
                  <a:lnTo>
                    <a:pt x="506" y="1670"/>
                  </a:lnTo>
                  <a:lnTo>
                    <a:pt x="441" y="1798"/>
                  </a:lnTo>
                  <a:lnTo>
                    <a:pt x="537" y="1854"/>
                  </a:lnTo>
                  <a:lnTo>
                    <a:pt x="616" y="1733"/>
                  </a:lnTo>
                  <a:lnTo>
                    <a:pt x="658" y="1752"/>
                  </a:lnTo>
                  <a:lnTo>
                    <a:pt x="702" y="1768"/>
                  </a:lnTo>
                  <a:lnTo>
                    <a:pt x="671" y="1909"/>
                  </a:lnTo>
                  <a:lnTo>
                    <a:pt x="779" y="1937"/>
                  </a:lnTo>
                  <a:lnTo>
                    <a:pt x="824" y="1801"/>
                  </a:lnTo>
                  <a:lnTo>
                    <a:pt x="869" y="1809"/>
                  </a:lnTo>
                  <a:lnTo>
                    <a:pt x="914" y="1813"/>
                  </a:lnTo>
                  <a:lnTo>
                    <a:pt x="923" y="1957"/>
                  </a:lnTo>
                  <a:lnTo>
                    <a:pt x="1033" y="1957"/>
                  </a:lnTo>
                  <a:lnTo>
                    <a:pt x="1041" y="1813"/>
                  </a:lnTo>
                  <a:lnTo>
                    <a:pt x="1087" y="1809"/>
                  </a:lnTo>
                  <a:lnTo>
                    <a:pt x="1132" y="1801"/>
                  </a:lnTo>
                  <a:lnTo>
                    <a:pt x="1178" y="1937"/>
                  </a:lnTo>
                  <a:lnTo>
                    <a:pt x="1285" y="1909"/>
                  </a:lnTo>
                  <a:lnTo>
                    <a:pt x="1255" y="1769"/>
                  </a:lnTo>
                  <a:lnTo>
                    <a:pt x="1298" y="1752"/>
                  </a:lnTo>
                  <a:lnTo>
                    <a:pt x="1341" y="1733"/>
                  </a:lnTo>
                  <a:lnTo>
                    <a:pt x="1419" y="1854"/>
                  </a:lnTo>
                  <a:lnTo>
                    <a:pt x="1515" y="1798"/>
                  </a:lnTo>
                  <a:lnTo>
                    <a:pt x="1450" y="1670"/>
                  </a:lnTo>
                  <a:lnTo>
                    <a:pt x="1488" y="1643"/>
                  </a:lnTo>
                  <a:lnTo>
                    <a:pt x="1524" y="1613"/>
                  </a:lnTo>
                  <a:lnTo>
                    <a:pt x="1630" y="1710"/>
                  </a:lnTo>
                  <a:lnTo>
                    <a:pt x="1709" y="1631"/>
                  </a:lnTo>
                  <a:lnTo>
                    <a:pt x="1613" y="1523"/>
                  </a:lnTo>
                  <a:lnTo>
                    <a:pt x="1642" y="1488"/>
                  </a:lnTo>
                  <a:lnTo>
                    <a:pt x="1670" y="1450"/>
                  </a:lnTo>
                  <a:lnTo>
                    <a:pt x="1798" y="1514"/>
                  </a:lnTo>
                  <a:lnTo>
                    <a:pt x="1853" y="1420"/>
                  </a:lnTo>
                  <a:lnTo>
                    <a:pt x="1732" y="1341"/>
                  </a:lnTo>
                  <a:lnTo>
                    <a:pt x="1751" y="1299"/>
                  </a:lnTo>
                  <a:lnTo>
                    <a:pt x="1768" y="1255"/>
                  </a:lnTo>
                  <a:lnTo>
                    <a:pt x="1908" y="1284"/>
                  </a:lnTo>
                  <a:lnTo>
                    <a:pt x="1937" y="1178"/>
                  </a:lnTo>
                  <a:lnTo>
                    <a:pt x="1801" y="1133"/>
                  </a:lnTo>
                  <a:lnTo>
                    <a:pt x="1808" y="1088"/>
                  </a:lnTo>
                  <a:lnTo>
                    <a:pt x="1812" y="1041"/>
                  </a:lnTo>
                  <a:lnTo>
                    <a:pt x="1956" y="1034"/>
                  </a:lnTo>
                </a:path>
              </a:pathLst>
            </a:custGeom>
            <a:gradFill rotWithShape="1">
              <a:gsLst>
                <a:gs pos="0">
                  <a:srgbClr val="00CC99">
                    <a:gamma/>
                    <a:shade val="45490"/>
                    <a:invGamma/>
                  </a:srgbClr>
                </a:gs>
                <a:gs pos="100000">
                  <a:srgbClr val="00CC99"/>
                </a:gs>
              </a:gsLst>
              <a:lin ang="2700000" scaled="1"/>
            </a:gradFill>
            <a:ln w="9525">
              <a:prstDash val="solid"/>
              <a:round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608000" prstMaterial="legacyMatte">
              <a:bevelT w="13500" h="13500" prst="angle"/>
              <a:bevelB w="13500" h="13500" prst="angle"/>
              <a:extrusionClr>
                <a:srgbClr val="00CC99"/>
              </a:extrusionClr>
              <a:contourClr>
                <a:srgbClr val="00CC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6827" name="Oval 11">
              <a:extLst>
                <a:ext uri="{FF2B5EF4-FFF2-40B4-BE49-F238E27FC236}">
                  <a16:creationId xmlns:a16="http://schemas.microsoft.com/office/drawing/2014/main" id="{697AF0A9-230B-F4C3-2198-65FEF874D1DA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2506802">
              <a:off x="2663" y="1839"/>
              <a:ext cx="1008" cy="1248"/>
            </a:xfrm>
            <a:prstGeom prst="ellipse">
              <a:avLst/>
            </a:prstGeom>
            <a:gradFill rotWithShape="1">
              <a:gsLst>
                <a:gs pos="0">
                  <a:srgbClr val="B2B2B2">
                    <a:gamma/>
                    <a:shade val="46275"/>
                    <a:invGamma/>
                  </a:srgbClr>
                </a:gs>
                <a:gs pos="50000">
                  <a:srgbClr val="B2B2B2"/>
                </a:gs>
                <a:gs pos="100000">
                  <a:srgbClr val="B2B2B2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6828" name="Oval 12">
              <a:extLst>
                <a:ext uri="{FF2B5EF4-FFF2-40B4-BE49-F238E27FC236}">
                  <a16:creationId xmlns:a16="http://schemas.microsoft.com/office/drawing/2014/main" id="{92C22A26-0A07-1E16-33E7-38403077C025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2506802">
              <a:off x="2837" y="1961"/>
              <a:ext cx="797" cy="11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46820" name="Group 4">
            <a:extLst>
              <a:ext uri="{FF2B5EF4-FFF2-40B4-BE49-F238E27FC236}">
                <a16:creationId xmlns:a16="http://schemas.microsoft.com/office/drawing/2014/main" id="{86E23941-0D86-0845-A5B9-16DAF4045E42}"/>
              </a:ext>
            </a:extLst>
          </p:cNvPr>
          <p:cNvGrpSpPr>
            <a:grpSpLocks/>
          </p:cNvGrpSpPr>
          <p:nvPr/>
        </p:nvGrpSpPr>
        <p:grpSpPr bwMode="auto">
          <a:xfrm>
            <a:off x="2057400" y="2684462"/>
            <a:ext cx="3105150" cy="3106738"/>
            <a:chOff x="2172" y="1440"/>
            <a:chExt cx="1956" cy="1957"/>
          </a:xfrm>
        </p:grpSpPr>
        <p:sp>
          <p:nvSpPr>
            <p:cNvPr id="546821" name="Freeform 5">
              <a:extLst>
                <a:ext uri="{FF2B5EF4-FFF2-40B4-BE49-F238E27FC236}">
                  <a16:creationId xmlns:a16="http://schemas.microsoft.com/office/drawing/2014/main" id="{8212C1F9-810A-72CE-3231-C64D7450EFDA}"/>
                </a:ext>
              </a:extLst>
            </p:cNvPr>
            <p:cNvSpPr>
              <a:spLocks/>
            </p:cNvSpPr>
            <p:nvPr/>
          </p:nvSpPr>
          <p:spPr bwMode="gray">
            <a:xfrm>
              <a:off x="2172" y="1440"/>
              <a:ext cx="1956" cy="1957"/>
            </a:xfrm>
            <a:custGeom>
              <a:avLst/>
              <a:gdLst>
                <a:gd name="T0" fmla="*/ 1956 w 1956"/>
                <a:gd name="T1" fmla="*/ 923 h 1957"/>
                <a:gd name="T2" fmla="*/ 1808 w 1956"/>
                <a:gd name="T3" fmla="*/ 869 h 1957"/>
                <a:gd name="T4" fmla="*/ 1937 w 1956"/>
                <a:gd name="T5" fmla="*/ 778 h 1957"/>
                <a:gd name="T6" fmla="*/ 1767 w 1956"/>
                <a:gd name="T7" fmla="*/ 700 h 1957"/>
                <a:gd name="T8" fmla="*/ 1732 w 1956"/>
                <a:gd name="T9" fmla="*/ 616 h 1957"/>
                <a:gd name="T10" fmla="*/ 1798 w 1956"/>
                <a:gd name="T11" fmla="*/ 441 h 1957"/>
                <a:gd name="T12" fmla="*/ 1642 w 1956"/>
                <a:gd name="T13" fmla="*/ 469 h 1957"/>
                <a:gd name="T14" fmla="*/ 1709 w 1956"/>
                <a:gd name="T15" fmla="*/ 325 h 1957"/>
                <a:gd name="T16" fmla="*/ 1522 w 1956"/>
                <a:gd name="T17" fmla="*/ 344 h 1957"/>
                <a:gd name="T18" fmla="*/ 1450 w 1956"/>
                <a:gd name="T19" fmla="*/ 287 h 1957"/>
                <a:gd name="T20" fmla="*/ 1419 w 1956"/>
                <a:gd name="T21" fmla="*/ 103 h 1957"/>
                <a:gd name="T22" fmla="*/ 1298 w 1956"/>
                <a:gd name="T23" fmla="*/ 205 h 1957"/>
                <a:gd name="T24" fmla="*/ 1285 w 1956"/>
                <a:gd name="T25" fmla="*/ 47 h 1957"/>
                <a:gd name="T26" fmla="*/ 1132 w 1956"/>
                <a:gd name="T27" fmla="*/ 156 h 1957"/>
                <a:gd name="T28" fmla="*/ 1041 w 1956"/>
                <a:gd name="T29" fmla="*/ 144 h 1957"/>
                <a:gd name="T30" fmla="*/ 923 w 1956"/>
                <a:gd name="T31" fmla="*/ 0 h 1957"/>
                <a:gd name="T32" fmla="*/ 869 w 1956"/>
                <a:gd name="T33" fmla="*/ 148 h 1957"/>
                <a:gd name="T34" fmla="*/ 779 w 1956"/>
                <a:gd name="T35" fmla="*/ 19 h 1957"/>
                <a:gd name="T36" fmla="*/ 700 w 1956"/>
                <a:gd name="T37" fmla="*/ 189 h 1957"/>
                <a:gd name="T38" fmla="*/ 616 w 1956"/>
                <a:gd name="T39" fmla="*/ 224 h 1957"/>
                <a:gd name="T40" fmla="*/ 441 w 1956"/>
                <a:gd name="T41" fmla="*/ 159 h 1957"/>
                <a:gd name="T42" fmla="*/ 469 w 1956"/>
                <a:gd name="T43" fmla="*/ 314 h 1957"/>
                <a:gd name="T44" fmla="*/ 326 w 1956"/>
                <a:gd name="T45" fmla="*/ 246 h 1957"/>
                <a:gd name="T46" fmla="*/ 343 w 1956"/>
                <a:gd name="T47" fmla="*/ 434 h 1957"/>
                <a:gd name="T48" fmla="*/ 288 w 1956"/>
                <a:gd name="T49" fmla="*/ 507 h 1957"/>
                <a:gd name="T50" fmla="*/ 103 w 1956"/>
                <a:gd name="T51" fmla="*/ 536 h 1957"/>
                <a:gd name="T52" fmla="*/ 205 w 1956"/>
                <a:gd name="T53" fmla="*/ 658 h 1957"/>
                <a:gd name="T54" fmla="*/ 48 w 1956"/>
                <a:gd name="T55" fmla="*/ 671 h 1957"/>
                <a:gd name="T56" fmla="*/ 156 w 1956"/>
                <a:gd name="T57" fmla="*/ 824 h 1957"/>
                <a:gd name="T58" fmla="*/ 144 w 1956"/>
                <a:gd name="T59" fmla="*/ 914 h 1957"/>
                <a:gd name="T60" fmla="*/ 0 w 1956"/>
                <a:gd name="T61" fmla="*/ 1034 h 1957"/>
                <a:gd name="T62" fmla="*/ 148 w 1956"/>
                <a:gd name="T63" fmla="*/ 1088 h 1957"/>
                <a:gd name="T64" fmla="*/ 19 w 1956"/>
                <a:gd name="T65" fmla="*/ 1178 h 1957"/>
                <a:gd name="T66" fmla="*/ 189 w 1956"/>
                <a:gd name="T67" fmla="*/ 1255 h 1957"/>
                <a:gd name="T68" fmla="*/ 224 w 1956"/>
                <a:gd name="T69" fmla="*/ 1341 h 1957"/>
                <a:gd name="T70" fmla="*/ 159 w 1956"/>
                <a:gd name="T71" fmla="*/ 1514 h 1957"/>
                <a:gd name="T72" fmla="*/ 314 w 1956"/>
                <a:gd name="T73" fmla="*/ 1488 h 1957"/>
                <a:gd name="T74" fmla="*/ 247 w 1956"/>
                <a:gd name="T75" fmla="*/ 1631 h 1957"/>
                <a:gd name="T76" fmla="*/ 434 w 1956"/>
                <a:gd name="T77" fmla="*/ 1613 h 1957"/>
                <a:gd name="T78" fmla="*/ 506 w 1956"/>
                <a:gd name="T79" fmla="*/ 1670 h 1957"/>
                <a:gd name="T80" fmla="*/ 537 w 1956"/>
                <a:gd name="T81" fmla="*/ 1854 h 1957"/>
                <a:gd name="T82" fmla="*/ 658 w 1956"/>
                <a:gd name="T83" fmla="*/ 1752 h 1957"/>
                <a:gd name="T84" fmla="*/ 671 w 1956"/>
                <a:gd name="T85" fmla="*/ 1909 h 1957"/>
                <a:gd name="T86" fmla="*/ 824 w 1956"/>
                <a:gd name="T87" fmla="*/ 1801 h 1957"/>
                <a:gd name="T88" fmla="*/ 914 w 1956"/>
                <a:gd name="T89" fmla="*/ 1813 h 1957"/>
                <a:gd name="T90" fmla="*/ 1033 w 1956"/>
                <a:gd name="T91" fmla="*/ 1957 h 1957"/>
                <a:gd name="T92" fmla="*/ 1087 w 1956"/>
                <a:gd name="T93" fmla="*/ 1809 h 1957"/>
                <a:gd name="T94" fmla="*/ 1178 w 1956"/>
                <a:gd name="T95" fmla="*/ 1937 h 1957"/>
                <a:gd name="T96" fmla="*/ 1255 w 1956"/>
                <a:gd name="T97" fmla="*/ 1769 h 1957"/>
                <a:gd name="T98" fmla="*/ 1341 w 1956"/>
                <a:gd name="T99" fmla="*/ 1733 h 1957"/>
                <a:gd name="T100" fmla="*/ 1515 w 1956"/>
                <a:gd name="T101" fmla="*/ 1798 h 1957"/>
                <a:gd name="T102" fmla="*/ 1488 w 1956"/>
                <a:gd name="T103" fmla="*/ 1643 h 1957"/>
                <a:gd name="T104" fmla="*/ 1630 w 1956"/>
                <a:gd name="T105" fmla="*/ 1710 h 1957"/>
                <a:gd name="T106" fmla="*/ 1613 w 1956"/>
                <a:gd name="T107" fmla="*/ 1523 h 1957"/>
                <a:gd name="T108" fmla="*/ 1670 w 1956"/>
                <a:gd name="T109" fmla="*/ 1450 h 1957"/>
                <a:gd name="T110" fmla="*/ 1853 w 1956"/>
                <a:gd name="T111" fmla="*/ 1420 h 1957"/>
                <a:gd name="T112" fmla="*/ 1751 w 1956"/>
                <a:gd name="T113" fmla="*/ 1299 h 1957"/>
                <a:gd name="T114" fmla="*/ 1908 w 1956"/>
                <a:gd name="T115" fmla="*/ 1284 h 1957"/>
                <a:gd name="T116" fmla="*/ 1801 w 1956"/>
                <a:gd name="T117" fmla="*/ 1133 h 1957"/>
                <a:gd name="T118" fmla="*/ 1812 w 1956"/>
                <a:gd name="T119" fmla="*/ 1041 h 1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6" h="1957">
                  <a:moveTo>
                    <a:pt x="1956" y="1034"/>
                  </a:moveTo>
                  <a:lnTo>
                    <a:pt x="1956" y="923"/>
                  </a:lnTo>
                  <a:lnTo>
                    <a:pt x="1812" y="914"/>
                  </a:lnTo>
                  <a:lnTo>
                    <a:pt x="1808" y="869"/>
                  </a:lnTo>
                  <a:lnTo>
                    <a:pt x="1801" y="824"/>
                  </a:lnTo>
                  <a:lnTo>
                    <a:pt x="1937" y="778"/>
                  </a:lnTo>
                  <a:lnTo>
                    <a:pt x="1908" y="671"/>
                  </a:lnTo>
                  <a:lnTo>
                    <a:pt x="1767" y="700"/>
                  </a:lnTo>
                  <a:lnTo>
                    <a:pt x="1751" y="658"/>
                  </a:lnTo>
                  <a:lnTo>
                    <a:pt x="1732" y="616"/>
                  </a:lnTo>
                  <a:lnTo>
                    <a:pt x="1853" y="536"/>
                  </a:lnTo>
                  <a:lnTo>
                    <a:pt x="1798" y="441"/>
                  </a:lnTo>
                  <a:lnTo>
                    <a:pt x="1670" y="507"/>
                  </a:lnTo>
                  <a:lnTo>
                    <a:pt x="1642" y="469"/>
                  </a:lnTo>
                  <a:lnTo>
                    <a:pt x="1613" y="434"/>
                  </a:lnTo>
                  <a:lnTo>
                    <a:pt x="1709" y="325"/>
                  </a:lnTo>
                  <a:lnTo>
                    <a:pt x="1630" y="246"/>
                  </a:lnTo>
                  <a:lnTo>
                    <a:pt x="1522" y="344"/>
                  </a:lnTo>
                  <a:lnTo>
                    <a:pt x="1488" y="314"/>
                  </a:lnTo>
                  <a:lnTo>
                    <a:pt x="1450" y="287"/>
                  </a:lnTo>
                  <a:lnTo>
                    <a:pt x="1515" y="159"/>
                  </a:lnTo>
                  <a:lnTo>
                    <a:pt x="1419" y="103"/>
                  </a:lnTo>
                  <a:lnTo>
                    <a:pt x="1341" y="224"/>
                  </a:lnTo>
                  <a:lnTo>
                    <a:pt x="1298" y="205"/>
                  </a:lnTo>
                  <a:lnTo>
                    <a:pt x="1256" y="189"/>
                  </a:lnTo>
                  <a:lnTo>
                    <a:pt x="1285" y="47"/>
                  </a:lnTo>
                  <a:lnTo>
                    <a:pt x="1178" y="19"/>
                  </a:lnTo>
                  <a:lnTo>
                    <a:pt x="1132" y="156"/>
                  </a:lnTo>
                  <a:lnTo>
                    <a:pt x="1087" y="148"/>
                  </a:lnTo>
                  <a:lnTo>
                    <a:pt x="1041" y="144"/>
                  </a:lnTo>
                  <a:lnTo>
                    <a:pt x="1033" y="0"/>
                  </a:lnTo>
                  <a:lnTo>
                    <a:pt x="923" y="0"/>
                  </a:lnTo>
                  <a:lnTo>
                    <a:pt x="914" y="144"/>
                  </a:lnTo>
                  <a:lnTo>
                    <a:pt x="869" y="148"/>
                  </a:lnTo>
                  <a:lnTo>
                    <a:pt x="824" y="156"/>
                  </a:lnTo>
                  <a:lnTo>
                    <a:pt x="779" y="19"/>
                  </a:lnTo>
                  <a:lnTo>
                    <a:pt x="671" y="47"/>
                  </a:lnTo>
                  <a:lnTo>
                    <a:pt x="700" y="189"/>
                  </a:lnTo>
                  <a:lnTo>
                    <a:pt x="658" y="205"/>
                  </a:lnTo>
                  <a:lnTo>
                    <a:pt x="616" y="224"/>
                  </a:lnTo>
                  <a:lnTo>
                    <a:pt x="537" y="103"/>
                  </a:lnTo>
                  <a:lnTo>
                    <a:pt x="441" y="159"/>
                  </a:lnTo>
                  <a:lnTo>
                    <a:pt x="506" y="287"/>
                  </a:lnTo>
                  <a:lnTo>
                    <a:pt x="469" y="314"/>
                  </a:lnTo>
                  <a:lnTo>
                    <a:pt x="434" y="344"/>
                  </a:lnTo>
                  <a:lnTo>
                    <a:pt x="326" y="246"/>
                  </a:lnTo>
                  <a:lnTo>
                    <a:pt x="247" y="325"/>
                  </a:lnTo>
                  <a:lnTo>
                    <a:pt x="343" y="434"/>
                  </a:lnTo>
                  <a:lnTo>
                    <a:pt x="314" y="469"/>
                  </a:lnTo>
                  <a:lnTo>
                    <a:pt x="288" y="507"/>
                  </a:lnTo>
                  <a:lnTo>
                    <a:pt x="159" y="441"/>
                  </a:lnTo>
                  <a:lnTo>
                    <a:pt x="103" y="536"/>
                  </a:lnTo>
                  <a:lnTo>
                    <a:pt x="224" y="616"/>
                  </a:lnTo>
                  <a:lnTo>
                    <a:pt x="205" y="658"/>
                  </a:lnTo>
                  <a:lnTo>
                    <a:pt x="189" y="700"/>
                  </a:lnTo>
                  <a:lnTo>
                    <a:pt x="48" y="671"/>
                  </a:lnTo>
                  <a:lnTo>
                    <a:pt x="19" y="778"/>
                  </a:lnTo>
                  <a:lnTo>
                    <a:pt x="156" y="824"/>
                  </a:lnTo>
                  <a:lnTo>
                    <a:pt x="148" y="869"/>
                  </a:lnTo>
                  <a:lnTo>
                    <a:pt x="144" y="914"/>
                  </a:lnTo>
                  <a:lnTo>
                    <a:pt x="0" y="923"/>
                  </a:lnTo>
                  <a:lnTo>
                    <a:pt x="0" y="1034"/>
                  </a:lnTo>
                  <a:lnTo>
                    <a:pt x="144" y="1041"/>
                  </a:lnTo>
                  <a:lnTo>
                    <a:pt x="148" y="1088"/>
                  </a:lnTo>
                  <a:lnTo>
                    <a:pt x="156" y="1133"/>
                  </a:lnTo>
                  <a:lnTo>
                    <a:pt x="19" y="1178"/>
                  </a:lnTo>
                  <a:lnTo>
                    <a:pt x="48" y="1284"/>
                  </a:lnTo>
                  <a:lnTo>
                    <a:pt x="189" y="1255"/>
                  </a:lnTo>
                  <a:lnTo>
                    <a:pt x="205" y="1299"/>
                  </a:lnTo>
                  <a:lnTo>
                    <a:pt x="224" y="1341"/>
                  </a:lnTo>
                  <a:lnTo>
                    <a:pt x="103" y="1420"/>
                  </a:lnTo>
                  <a:lnTo>
                    <a:pt x="159" y="1514"/>
                  </a:lnTo>
                  <a:lnTo>
                    <a:pt x="287" y="1450"/>
                  </a:lnTo>
                  <a:lnTo>
                    <a:pt x="314" y="1488"/>
                  </a:lnTo>
                  <a:lnTo>
                    <a:pt x="343" y="1523"/>
                  </a:lnTo>
                  <a:lnTo>
                    <a:pt x="247" y="1631"/>
                  </a:lnTo>
                  <a:lnTo>
                    <a:pt x="326" y="1710"/>
                  </a:lnTo>
                  <a:lnTo>
                    <a:pt x="434" y="1613"/>
                  </a:lnTo>
                  <a:lnTo>
                    <a:pt x="469" y="1643"/>
                  </a:lnTo>
                  <a:lnTo>
                    <a:pt x="506" y="1670"/>
                  </a:lnTo>
                  <a:lnTo>
                    <a:pt x="441" y="1798"/>
                  </a:lnTo>
                  <a:lnTo>
                    <a:pt x="537" y="1854"/>
                  </a:lnTo>
                  <a:lnTo>
                    <a:pt x="616" y="1733"/>
                  </a:lnTo>
                  <a:lnTo>
                    <a:pt x="658" y="1752"/>
                  </a:lnTo>
                  <a:lnTo>
                    <a:pt x="702" y="1768"/>
                  </a:lnTo>
                  <a:lnTo>
                    <a:pt x="671" y="1909"/>
                  </a:lnTo>
                  <a:lnTo>
                    <a:pt x="779" y="1937"/>
                  </a:lnTo>
                  <a:lnTo>
                    <a:pt x="824" y="1801"/>
                  </a:lnTo>
                  <a:lnTo>
                    <a:pt x="869" y="1809"/>
                  </a:lnTo>
                  <a:lnTo>
                    <a:pt x="914" y="1813"/>
                  </a:lnTo>
                  <a:lnTo>
                    <a:pt x="923" y="1957"/>
                  </a:lnTo>
                  <a:lnTo>
                    <a:pt x="1033" y="1957"/>
                  </a:lnTo>
                  <a:lnTo>
                    <a:pt x="1041" y="1813"/>
                  </a:lnTo>
                  <a:lnTo>
                    <a:pt x="1087" y="1809"/>
                  </a:lnTo>
                  <a:lnTo>
                    <a:pt x="1132" y="1801"/>
                  </a:lnTo>
                  <a:lnTo>
                    <a:pt x="1178" y="1937"/>
                  </a:lnTo>
                  <a:lnTo>
                    <a:pt x="1285" y="1909"/>
                  </a:lnTo>
                  <a:lnTo>
                    <a:pt x="1255" y="1769"/>
                  </a:lnTo>
                  <a:lnTo>
                    <a:pt x="1298" y="1752"/>
                  </a:lnTo>
                  <a:lnTo>
                    <a:pt x="1341" y="1733"/>
                  </a:lnTo>
                  <a:lnTo>
                    <a:pt x="1419" y="1854"/>
                  </a:lnTo>
                  <a:lnTo>
                    <a:pt x="1515" y="1798"/>
                  </a:lnTo>
                  <a:lnTo>
                    <a:pt x="1450" y="1670"/>
                  </a:lnTo>
                  <a:lnTo>
                    <a:pt x="1488" y="1643"/>
                  </a:lnTo>
                  <a:lnTo>
                    <a:pt x="1524" y="1613"/>
                  </a:lnTo>
                  <a:lnTo>
                    <a:pt x="1630" y="1710"/>
                  </a:lnTo>
                  <a:lnTo>
                    <a:pt x="1709" y="1631"/>
                  </a:lnTo>
                  <a:lnTo>
                    <a:pt x="1613" y="1523"/>
                  </a:lnTo>
                  <a:lnTo>
                    <a:pt x="1642" y="1488"/>
                  </a:lnTo>
                  <a:lnTo>
                    <a:pt x="1670" y="1450"/>
                  </a:lnTo>
                  <a:lnTo>
                    <a:pt x="1798" y="1514"/>
                  </a:lnTo>
                  <a:lnTo>
                    <a:pt x="1853" y="1420"/>
                  </a:lnTo>
                  <a:lnTo>
                    <a:pt x="1732" y="1341"/>
                  </a:lnTo>
                  <a:lnTo>
                    <a:pt x="1751" y="1299"/>
                  </a:lnTo>
                  <a:lnTo>
                    <a:pt x="1768" y="1255"/>
                  </a:lnTo>
                  <a:lnTo>
                    <a:pt x="1908" y="1284"/>
                  </a:lnTo>
                  <a:lnTo>
                    <a:pt x="1937" y="1178"/>
                  </a:lnTo>
                  <a:lnTo>
                    <a:pt x="1801" y="1133"/>
                  </a:lnTo>
                  <a:lnTo>
                    <a:pt x="1808" y="1088"/>
                  </a:lnTo>
                  <a:lnTo>
                    <a:pt x="1812" y="1041"/>
                  </a:lnTo>
                  <a:lnTo>
                    <a:pt x="1956" y="1034"/>
                  </a:lnTo>
                </a:path>
              </a:pathLst>
            </a:custGeom>
            <a:gradFill rotWithShape="1">
              <a:gsLst>
                <a:gs pos="0">
                  <a:srgbClr val="B29B5C">
                    <a:gamma/>
                    <a:shade val="57647"/>
                    <a:invGamma/>
                  </a:srgbClr>
                </a:gs>
                <a:gs pos="100000">
                  <a:srgbClr val="B29B5C"/>
                </a:gs>
              </a:gsLst>
              <a:lin ang="2700000" scaled="1"/>
            </a:gradFill>
            <a:ln w="9525">
              <a:prstDash val="solid"/>
              <a:round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608000" prstMaterial="legacyMatte">
              <a:bevelT w="13500" h="13500" prst="angle"/>
              <a:bevelB w="13500" h="13500" prst="angle"/>
              <a:extrusionClr>
                <a:srgbClr val="B29B5C"/>
              </a:extrusionClr>
              <a:contourClr>
                <a:srgbClr val="B29B5C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6822" name="Oval 6">
              <a:extLst>
                <a:ext uri="{FF2B5EF4-FFF2-40B4-BE49-F238E27FC236}">
                  <a16:creationId xmlns:a16="http://schemas.microsoft.com/office/drawing/2014/main" id="{8DFF4642-229B-450D-D9BA-89D6D417BCC7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2506802">
              <a:off x="2663" y="1839"/>
              <a:ext cx="1008" cy="1248"/>
            </a:xfrm>
            <a:prstGeom prst="ellipse">
              <a:avLst/>
            </a:prstGeom>
            <a:gradFill rotWithShape="1">
              <a:gsLst>
                <a:gs pos="0">
                  <a:srgbClr val="B2B2B2">
                    <a:gamma/>
                    <a:shade val="46275"/>
                    <a:invGamma/>
                  </a:srgbClr>
                </a:gs>
                <a:gs pos="50000">
                  <a:srgbClr val="B2B2B2"/>
                </a:gs>
                <a:gs pos="100000">
                  <a:srgbClr val="B2B2B2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6823" name="Oval 7">
              <a:extLst>
                <a:ext uri="{FF2B5EF4-FFF2-40B4-BE49-F238E27FC236}">
                  <a16:creationId xmlns:a16="http://schemas.microsoft.com/office/drawing/2014/main" id="{28BCDA3E-7D23-69F4-251C-CF7F2FC412B6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2506802">
              <a:off x="2837" y="1961"/>
              <a:ext cx="797" cy="11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46824" name="Text Box 8">
            <a:extLst>
              <a:ext uri="{FF2B5EF4-FFF2-40B4-BE49-F238E27FC236}">
                <a16:creationId xmlns:a16="http://schemas.microsoft.com/office/drawing/2014/main" id="{2459A653-FBE9-293A-3CC8-5D57B4420A09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3243264" y="4056062"/>
            <a:ext cx="96372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ea"/>
                <a:sym typeface="+mn-lt"/>
              </a:rPr>
              <a:t>Title</a:t>
            </a:r>
          </a:p>
        </p:txBody>
      </p:sp>
      <p:grpSp>
        <p:nvGrpSpPr>
          <p:cNvPr id="546833" name="Group 17">
            <a:extLst>
              <a:ext uri="{FF2B5EF4-FFF2-40B4-BE49-F238E27FC236}">
                <a16:creationId xmlns:a16="http://schemas.microsoft.com/office/drawing/2014/main" id="{78AF28FC-8D06-1D25-234A-1806C5E0F1FB}"/>
              </a:ext>
            </a:extLst>
          </p:cNvPr>
          <p:cNvGrpSpPr>
            <a:grpSpLocks/>
          </p:cNvGrpSpPr>
          <p:nvPr/>
        </p:nvGrpSpPr>
        <p:grpSpPr bwMode="auto">
          <a:xfrm>
            <a:off x="7772400" y="1693862"/>
            <a:ext cx="1885950" cy="1887538"/>
            <a:chOff x="2172" y="1440"/>
            <a:chExt cx="1956" cy="1957"/>
          </a:xfrm>
        </p:grpSpPr>
        <p:sp>
          <p:nvSpPr>
            <p:cNvPr id="546834" name="Freeform 18">
              <a:extLst>
                <a:ext uri="{FF2B5EF4-FFF2-40B4-BE49-F238E27FC236}">
                  <a16:creationId xmlns:a16="http://schemas.microsoft.com/office/drawing/2014/main" id="{58FF63B1-DD32-161F-E0B2-37CE1D6C63FB}"/>
                </a:ext>
              </a:extLst>
            </p:cNvPr>
            <p:cNvSpPr>
              <a:spLocks/>
            </p:cNvSpPr>
            <p:nvPr/>
          </p:nvSpPr>
          <p:spPr bwMode="gray">
            <a:xfrm>
              <a:off x="2172" y="1440"/>
              <a:ext cx="1956" cy="1957"/>
            </a:xfrm>
            <a:custGeom>
              <a:avLst/>
              <a:gdLst>
                <a:gd name="T0" fmla="*/ 1956 w 1956"/>
                <a:gd name="T1" fmla="*/ 923 h 1957"/>
                <a:gd name="T2" fmla="*/ 1808 w 1956"/>
                <a:gd name="T3" fmla="*/ 869 h 1957"/>
                <a:gd name="T4" fmla="*/ 1937 w 1956"/>
                <a:gd name="T5" fmla="*/ 778 h 1957"/>
                <a:gd name="T6" fmla="*/ 1767 w 1956"/>
                <a:gd name="T7" fmla="*/ 700 h 1957"/>
                <a:gd name="T8" fmla="*/ 1732 w 1956"/>
                <a:gd name="T9" fmla="*/ 616 h 1957"/>
                <a:gd name="T10" fmla="*/ 1798 w 1956"/>
                <a:gd name="T11" fmla="*/ 441 h 1957"/>
                <a:gd name="T12" fmla="*/ 1642 w 1956"/>
                <a:gd name="T13" fmla="*/ 469 h 1957"/>
                <a:gd name="T14" fmla="*/ 1709 w 1956"/>
                <a:gd name="T15" fmla="*/ 325 h 1957"/>
                <a:gd name="T16" fmla="*/ 1522 w 1956"/>
                <a:gd name="T17" fmla="*/ 344 h 1957"/>
                <a:gd name="T18" fmla="*/ 1450 w 1956"/>
                <a:gd name="T19" fmla="*/ 287 h 1957"/>
                <a:gd name="T20" fmla="*/ 1419 w 1956"/>
                <a:gd name="T21" fmla="*/ 103 h 1957"/>
                <a:gd name="T22" fmla="*/ 1298 w 1956"/>
                <a:gd name="T23" fmla="*/ 205 h 1957"/>
                <a:gd name="T24" fmla="*/ 1285 w 1956"/>
                <a:gd name="T25" fmla="*/ 47 h 1957"/>
                <a:gd name="T26" fmla="*/ 1132 w 1956"/>
                <a:gd name="T27" fmla="*/ 156 h 1957"/>
                <a:gd name="T28" fmla="*/ 1041 w 1956"/>
                <a:gd name="T29" fmla="*/ 144 h 1957"/>
                <a:gd name="T30" fmla="*/ 923 w 1956"/>
                <a:gd name="T31" fmla="*/ 0 h 1957"/>
                <a:gd name="T32" fmla="*/ 869 w 1956"/>
                <a:gd name="T33" fmla="*/ 148 h 1957"/>
                <a:gd name="T34" fmla="*/ 779 w 1956"/>
                <a:gd name="T35" fmla="*/ 19 h 1957"/>
                <a:gd name="T36" fmla="*/ 700 w 1956"/>
                <a:gd name="T37" fmla="*/ 189 h 1957"/>
                <a:gd name="T38" fmla="*/ 616 w 1956"/>
                <a:gd name="T39" fmla="*/ 224 h 1957"/>
                <a:gd name="T40" fmla="*/ 441 w 1956"/>
                <a:gd name="T41" fmla="*/ 159 h 1957"/>
                <a:gd name="T42" fmla="*/ 469 w 1956"/>
                <a:gd name="T43" fmla="*/ 314 h 1957"/>
                <a:gd name="T44" fmla="*/ 326 w 1956"/>
                <a:gd name="T45" fmla="*/ 246 h 1957"/>
                <a:gd name="T46" fmla="*/ 343 w 1956"/>
                <a:gd name="T47" fmla="*/ 434 h 1957"/>
                <a:gd name="T48" fmla="*/ 288 w 1956"/>
                <a:gd name="T49" fmla="*/ 507 h 1957"/>
                <a:gd name="T50" fmla="*/ 103 w 1956"/>
                <a:gd name="T51" fmla="*/ 536 h 1957"/>
                <a:gd name="T52" fmla="*/ 205 w 1956"/>
                <a:gd name="T53" fmla="*/ 658 h 1957"/>
                <a:gd name="T54" fmla="*/ 48 w 1956"/>
                <a:gd name="T55" fmla="*/ 671 h 1957"/>
                <a:gd name="T56" fmla="*/ 156 w 1956"/>
                <a:gd name="T57" fmla="*/ 824 h 1957"/>
                <a:gd name="T58" fmla="*/ 144 w 1956"/>
                <a:gd name="T59" fmla="*/ 914 h 1957"/>
                <a:gd name="T60" fmla="*/ 0 w 1956"/>
                <a:gd name="T61" fmla="*/ 1034 h 1957"/>
                <a:gd name="T62" fmla="*/ 148 w 1956"/>
                <a:gd name="T63" fmla="*/ 1088 h 1957"/>
                <a:gd name="T64" fmla="*/ 19 w 1956"/>
                <a:gd name="T65" fmla="*/ 1178 h 1957"/>
                <a:gd name="T66" fmla="*/ 189 w 1956"/>
                <a:gd name="T67" fmla="*/ 1255 h 1957"/>
                <a:gd name="T68" fmla="*/ 224 w 1956"/>
                <a:gd name="T69" fmla="*/ 1341 h 1957"/>
                <a:gd name="T70" fmla="*/ 159 w 1956"/>
                <a:gd name="T71" fmla="*/ 1514 h 1957"/>
                <a:gd name="T72" fmla="*/ 314 w 1956"/>
                <a:gd name="T73" fmla="*/ 1488 h 1957"/>
                <a:gd name="T74" fmla="*/ 247 w 1956"/>
                <a:gd name="T75" fmla="*/ 1631 h 1957"/>
                <a:gd name="T76" fmla="*/ 434 w 1956"/>
                <a:gd name="T77" fmla="*/ 1613 h 1957"/>
                <a:gd name="T78" fmla="*/ 506 w 1956"/>
                <a:gd name="T79" fmla="*/ 1670 h 1957"/>
                <a:gd name="T80" fmla="*/ 537 w 1956"/>
                <a:gd name="T81" fmla="*/ 1854 h 1957"/>
                <a:gd name="T82" fmla="*/ 658 w 1956"/>
                <a:gd name="T83" fmla="*/ 1752 h 1957"/>
                <a:gd name="T84" fmla="*/ 671 w 1956"/>
                <a:gd name="T85" fmla="*/ 1909 h 1957"/>
                <a:gd name="T86" fmla="*/ 824 w 1956"/>
                <a:gd name="T87" fmla="*/ 1801 h 1957"/>
                <a:gd name="T88" fmla="*/ 914 w 1956"/>
                <a:gd name="T89" fmla="*/ 1813 h 1957"/>
                <a:gd name="T90" fmla="*/ 1033 w 1956"/>
                <a:gd name="T91" fmla="*/ 1957 h 1957"/>
                <a:gd name="T92" fmla="*/ 1087 w 1956"/>
                <a:gd name="T93" fmla="*/ 1809 h 1957"/>
                <a:gd name="T94" fmla="*/ 1178 w 1956"/>
                <a:gd name="T95" fmla="*/ 1937 h 1957"/>
                <a:gd name="T96" fmla="*/ 1255 w 1956"/>
                <a:gd name="T97" fmla="*/ 1769 h 1957"/>
                <a:gd name="T98" fmla="*/ 1341 w 1956"/>
                <a:gd name="T99" fmla="*/ 1733 h 1957"/>
                <a:gd name="T100" fmla="*/ 1515 w 1956"/>
                <a:gd name="T101" fmla="*/ 1798 h 1957"/>
                <a:gd name="T102" fmla="*/ 1488 w 1956"/>
                <a:gd name="T103" fmla="*/ 1643 h 1957"/>
                <a:gd name="T104" fmla="*/ 1630 w 1956"/>
                <a:gd name="T105" fmla="*/ 1710 h 1957"/>
                <a:gd name="T106" fmla="*/ 1613 w 1956"/>
                <a:gd name="T107" fmla="*/ 1523 h 1957"/>
                <a:gd name="T108" fmla="*/ 1670 w 1956"/>
                <a:gd name="T109" fmla="*/ 1450 h 1957"/>
                <a:gd name="T110" fmla="*/ 1853 w 1956"/>
                <a:gd name="T111" fmla="*/ 1420 h 1957"/>
                <a:gd name="T112" fmla="*/ 1751 w 1956"/>
                <a:gd name="T113" fmla="*/ 1299 h 1957"/>
                <a:gd name="T114" fmla="*/ 1908 w 1956"/>
                <a:gd name="T115" fmla="*/ 1284 h 1957"/>
                <a:gd name="T116" fmla="*/ 1801 w 1956"/>
                <a:gd name="T117" fmla="*/ 1133 h 1957"/>
                <a:gd name="T118" fmla="*/ 1812 w 1956"/>
                <a:gd name="T119" fmla="*/ 1041 h 1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6" h="1957">
                  <a:moveTo>
                    <a:pt x="1956" y="1034"/>
                  </a:moveTo>
                  <a:lnTo>
                    <a:pt x="1956" y="923"/>
                  </a:lnTo>
                  <a:lnTo>
                    <a:pt x="1812" y="914"/>
                  </a:lnTo>
                  <a:lnTo>
                    <a:pt x="1808" y="869"/>
                  </a:lnTo>
                  <a:lnTo>
                    <a:pt x="1801" y="824"/>
                  </a:lnTo>
                  <a:lnTo>
                    <a:pt x="1937" y="778"/>
                  </a:lnTo>
                  <a:lnTo>
                    <a:pt x="1908" y="671"/>
                  </a:lnTo>
                  <a:lnTo>
                    <a:pt x="1767" y="700"/>
                  </a:lnTo>
                  <a:lnTo>
                    <a:pt x="1751" y="658"/>
                  </a:lnTo>
                  <a:lnTo>
                    <a:pt x="1732" y="616"/>
                  </a:lnTo>
                  <a:lnTo>
                    <a:pt x="1853" y="536"/>
                  </a:lnTo>
                  <a:lnTo>
                    <a:pt x="1798" y="441"/>
                  </a:lnTo>
                  <a:lnTo>
                    <a:pt x="1670" y="507"/>
                  </a:lnTo>
                  <a:lnTo>
                    <a:pt x="1642" y="469"/>
                  </a:lnTo>
                  <a:lnTo>
                    <a:pt x="1613" y="434"/>
                  </a:lnTo>
                  <a:lnTo>
                    <a:pt x="1709" y="325"/>
                  </a:lnTo>
                  <a:lnTo>
                    <a:pt x="1630" y="246"/>
                  </a:lnTo>
                  <a:lnTo>
                    <a:pt x="1522" y="344"/>
                  </a:lnTo>
                  <a:lnTo>
                    <a:pt x="1488" y="314"/>
                  </a:lnTo>
                  <a:lnTo>
                    <a:pt x="1450" y="287"/>
                  </a:lnTo>
                  <a:lnTo>
                    <a:pt x="1515" y="159"/>
                  </a:lnTo>
                  <a:lnTo>
                    <a:pt x="1419" y="103"/>
                  </a:lnTo>
                  <a:lnTo>
                    <a:pt x="1341" y="224"/>
                  </a:lnTo>
                  <a:lnTo>
                    <a:pt x="1298" y="205"/>
                  </a:lnTo>
                  <a:lnTo>
                    <a:pt x="1256" y="189"/>
                  </a:lnTo>
                  <a:lnTo>
                    <a:pt x="1285" y="47"/>
                  </a:lnTo>
                  <a:lnTo>
                    <a:pt x="1178" y="19"/>
                  </a:lnTo>
                  <a:lnTo>
                    <a:pt x="1132" y="156"/>
                  </a:lnTo>
                  <a:lnTo>
                    <a:pt x="1087" y="148"/>
                  </a:lnTo>
                  <a:lnTo>
                    <a:pt x="1041" y="144"/>
                  </a:lnTo>
                  <a:lnTo>
                    <a:pt x="1033" y="0"/>
                  </a:lnTo>
                  <a:lnTo>
                    <a:pt x="923" y="0"/>
                  </a:lnTo>
                  <a:lnTo>
                    <a:pt x="914" y="144"/>
                  </a:lnTo>
                  <a:lnTo>
                    <a:pt x="869" y="148"/>
                  </a:lnTo>
                  <a:lnTo>
                    <a:pt x="824" y="156"/>
                  </a:lnTo>
                  <a:lnTo>
                    <a:pt x="779" y="19"/>
                  </a:lnTo>
                  <a:lnTo>
                    <a:pt x="671" y="47"/>
                  </a:lnTo>
                  <a:lnTo>
                    <a:pt x="700" y="189"/>
                  </a:lnTo>
                  <a:lnTo>
                    <a:pt x="658" y="205"/>
                  </a:lnTo>
                  <a:lnTo>
                    <a:pt x="616" y="224"/>
                  </a:lnTo>
                  <a:lnTo>
                    <a:pt x="537" y="103"/>
                  </a:lnTo>
                  <a:lnTo>
                    <a:pt x="441" y="159"/>
                  </a:lnTo>
                  <a:lnTo>
                    <a:pt x="506" y="287"/>
                  </a:lnTo>
                  <a:lnTo>
                    <a:pt x="469" y="314"/>
                  </a:lnTo>
                  <a:lnTo>
                    <a:pt x="434" y="344"/>
                  </a:lnTo>
                  <a:lnTo>
                    <a:pt x="326" y="246"/>
                  </a:lnTo>
                  <a:lnTo>
                    <a:pt x="247" y="325"/>
                  </a:lnTo>
                  <a:lnTo>
                    <a:pt x="343" y="434"/>
                  </a:lnTo>
                  <a:lnTo>
                    <a:pt x="314" y="469"/>
                  </a:lnTo>
                  <a:lnTo>
                    <a:pt x="288" y="507"/>
                  </a:lnTo>
                  <a:lnTo>
                    <a:pt x="159" y="441"/>
                  </a:lnTo>
                  <a:lnTo>
                    <a:pt x="103" y="536"/>
                  </a:lnTo>
                  <a:lnTo>
                    <a:pt x="224" y="616"/>
                  </a:lnTo>
                  <a:lnTo>
                    <a:pt x="205" y="658"/>
                  </a:lnTo>
                  <a:lnTo>
                    <a:pt x="189" y="700"/>
                  </a:lnTo>
                  <a:lnTo>
                    <a:pt x="48" y="671"/>
                  </a:lnTo>
                  <a:lnTo>
                    <a:pt x="19" y="778"/>
                  </a:lnTo>
                  <a:lnTo>
                    <a:pt x="156" y="824"/>
                  </a:lnTo>
                  <a:lnTo>
                    <a:pt x="148" y="869"/>
                  </a:lnTo>
                  <a:lnTo>
                    <a:pt x="144" y="914"/>
                  </a:lnTo>
                  <a:lnTo>
                    <a:pt x="0" y="923"/>
                  </a:lnTo>
                  <a:lnTo>
                    <a:pt x="0" y="1034"/>
                  </a:lnTo>
                  <a:lnTo>
                    <a:pt x="144" y="1041"/>
                  </a:lnTo>
                  <a:lnTo>
                    <a:pt x="148" y="1088"/>
                  </a:lnTo>
                  <a:lnTo>
                    <a:pt x="156" y="1133"/>
                  </a:lnTo>
                  <a:lnTo>
                    <a:pt x="19" y="1178"/>
                  </a:lnTo>
                  <a:lnTo>
                    <a:pt x="48" y="1284"/>
                  </a:lnTo>
                  <a:lnTo>
                    <a:pt x="189" y="1255"/>
                  </a:lnTo>
                  <a:lnTo>
                    <a:pt x="205" y="1299"/>
                  </a:lnTo>
                  <a:lnTo>
                    <a:pt x="224" y="1341"/>
                  </a:lnTo>
                  <a:lnTo>
                    <a:pt x="103" y="1420"/>
                  </a:lnTo>
                  <a:lnTo>
                    <a:pt x="159" y="1514"/>
                  </a:lnTo>
                  <a:lnTo>
                    <a:pt x="287" y="1450"/>
                  </a:lnTo>
                  <a:lnTo>
                    <a:pt x="314" y="1488"/>
                  </a:lnTo>
                  <a:lnTo>
                    <a:pt x="343" y="1523"/>
                  </a:lnTo>
                  <a:lnTo>
                    <a:pt x="247" y="1631"/>
                  </a:lnTo>
                  <a:lnTo>
                    <a:pt x="326" y="1710"/>
                  </a:lnTo>
                  <a:lnTo>
                    <a:pt x="434" y="1613"/>
                  </a:lnTo>
                  <a:lnTo>
                    <a:pt x="469" y="1643"/>
                  </a:lnTo>
                  <a:lnTo>
                    <a:pt x="506" y="1670"/>
                  </a:lnTo>
                  <a:lnTo>
                    <a:pt x="441" y="1798"/>
                  </a:lnTo>
                  <a:lnTo>
                    <a:pt x="537" y="1854"/>
                  </a:lnTo>
                  <a:lnTo>
                    <a:pt x="616" y="1733"/>
                  </a:lnTo>
                  <a:lnTo>
                    <a:pt x="658" y="1752"/>
                  </a:lnTo>
                  <a:lnTo>
                    <a:pt x="702" y="1768"/>
                  </a:lnTo>
                  <a:lnTo>
                    <a:pt x="671" y="1909"/>
                  </a:lnTo>
                  <a:lnTo>
                    <a:pt x="779" y="1937"/>
                  </a:lnTo>
                  <a:lnTo>
                    <a:pt x="824" y="1801"/>
                  </a:lnTo>
                  <a:lnTo>
                    <a:pt x="869" y="1809"/>
                  </a:lnTo>
                  <a:lnTo>
                    <a:pt x="914" y="1813"/>
                  </a:lnTo>
                  <a:lnTo>
                    <a:pt x="923" y="1957"/>
                  </a:lnTo>
                  <a:lnTo>
                    <a:pt x="1033" y="1957"/>
                  </a:lnTo>
                  <a:lnTo>
                    <a:pt x="1041" y="1813"/>
                  </a:lnTo>
                  <a:lnTo>
                    <a:pt x="1087" y="1809"/>
                  </a:lnTo>
                  <a:lnTo>
                    <a:pt x="1132" y="1801"/>
                  </a:lnTo>
                  <a:lnTo>
                    <a:pt x="1178" y="1937"/>
                  </a:lnTo>
                  <a:lnTo>
                    <a:pt x="1285" y="1909"/>
                  </a:lnTo>
                  <a:lnTo>
                    <a:pt x="1255" y="1769"/>
                  </a:lnTo>
                  <a:lnTo>
                    <a:pt x="1298" y="1752"/>
                  </a:lnTo>
                  <a:lnTo>
                    <a:pt x="1341" y="1733"/>
                  </a:lnTo>
                  <a:lnTo>
                    <a:pt x="1419" y="1854"/>
                  </a:lnTo>
                  <a:lnTo>
                    <a:pt x="1515" y="1798"/>
                  </a:lnTo>
                  <a:lnTo>
                    <a:pt x="1450" y="1670"/>
                  </a:lnTo>
                  <a:lnTo>
                    <a:pt x="1488" y="1643"/>
                  </a:lnTo>
                  <a:lnTo>
                    <a:pt x="1524" y="1613"/>
                  </a:lnTo>
                  <a:lnTo>
                    <a:pt x="1630" y="1710"/>
                  </a:lnTo>
                  <a:lnTo>
                    <a:pt x="1709" y="1631"/>
                  </a:lnTo>
                  <a:lnTo>
                    <a:pt x="1613" y="1523"/>
                  </a:lnTo>
                  <a:lnTo>
                    <a:pt x="1642" y="1488"/>
                  </a:lnTo>
                  <a:lnTo>
                    <a:pt x="1670" y="1450"/>
                  </a:lnTo>
                  <a:lnTo>
                    <a:pt x="1798" y="1514"/>
                  </a:lnTo>
                  <a:lnTo>
                    <a:pt x="1853" y="1420"/>
                  </a:lnTo>
                  <a:lnTo>
                    <a:pt x="1732" y="1341"/>
                  </a:lnTo>
                  <a:lnTo>
                    <a:pt x="1751" y="1299"/>
                  </a:lnTo>
                  <a:lnTo>
                    <a:pt x="1768" y="1255"/>
                  </a:lnTo>
                  <a:lnTo>
                    <a:pt x="1908" y="1284"/>
                  </a:lnTo>
                  <a:lnTo>
                    <a:pt x="1937" y="1178"/>
                  </a:lnTo>
                  <a:lnTo>
                    <a:pt x="1801" y="1133"/>
                  </a:lnTo>
                  <a:lnTo>
                    <a:pt x="1808" y="1088"/>
                  </a:lnTo>
                  <a:lnTo>
                    <a:pt x="1812" y="1041"/>
                  </a:lnTo>
                  <a:lnTo>
                    <a:pt x="1956" y="1034"/>
                  </a:lnTo>
                </a:path>
              </a:pathLst>
            </a:custGeom>
            <a:gradFill rotWithShape="1">
              <a:gsLst>
                <a:gs pos="0">
                  <a:srgbClr val="8497E6">
                    <a:gamma/>
                    <a:shade val="54510"/>
                    <a:invGamma/>
                  </a:srgbClr>
                </a:gs>
                <a:gs pos="100000">
                  <a:srgbClr val="8497E6"/>
                </a:gs>
              </a:gsLst>
              <a:lin ang="2700000" scaled="1"/>
            </a:gradFill>
            <a:ln w="9525">
              <a:prstDash val="solid"/>
              <a:round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608000" prstMaterial="legacyMatte">
              <a:bevelT w="13500" h="13500" prst="angle"/>
              <a:bevelB w="13500" h="13500" prst="angle"/>
              <a:extrusionClr>
                <a:srgbClr val="8497E6"/>
              </a:extrusionClr>
              <a:contourClr>
                <a:srgbClr val="8497E6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6835" name="Oval 19">
              <a:extLst>
                <a:ext uri="{FF2B5EF4-FFF2-40B4-BE49-F238E27FC236}">
                  <a16:creationId xmlns:a16="http://schemas.microsoft.com/office/drawing/2014/main" id="{9174255A-6DE4-3109-878F-AC7C3628EDC7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2506802">
              <a:off x="2663" y="1839"/>
              <a:ext cx="1008" cy="1248"/>
            </a:xfrm>
            <a:prstGeom prst="ellipse">
              <a:avLst/>
            </a:prstGeom>
            <a:gradFill rotWithShape="1">
              <a:gsLst>
                <a:gs pos="0">
                  <a:srgbClr val="B2B2B2">
                    <a:gamma/>
                    <a:shade val="46275"/>
                    <a:invGamma/>
                  </a:srgbClr>
                </a:gs>
                <a:gs pos="50000">
                  <a:srgbClr val="B2B2B2"/>
                </a:gs>
                <a:gs pos="100000">
                  <a:srgbClr val="B2B2B2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6836" name="Oval 20">
              <a:extLst>
                <a:ext uri="{FF2B5EF4-FFF2-40B4-BE49-F238E27FC236}">
                  <a16:creationId xmlns:a16="http://schemas.microsoft.com/office/drawing/2014/main" id="{A589F8E5-7F3E-9E1C-0AAE-0AB400ABDED9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2506802">
              <a:off x="2837" y="1961"/>
              <a:ext cx="797" cy="11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46837" name="Text Box 21">
            <a:extLst>
              <a:ext uri="{FF2B5EF4-FFF2-40B4-BE49-F238E27FC236}">
                <a16:creationId xmlns:a16="http://schemas.microsoft.com/office/drawing/2014/main" id="{F4DF0BE5-6AD6-ADA5-A473-2A2F265C8CEA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5176839" y="2174875"/>
            <a:ext cx="76655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ea"/>
                <a:sym typeface="+mn-lt"/>
              </a:rPr>
              <a:t>Title</a:t>
            </a:r>
          </a:p>
        </p:txBody>
      </p:sp>
      <p:sp>
        <p:nvSpPr>
          <p:cNvPr id="546839" name="Text Box 23">
            <a:extLst>
              <a:ext uri="{FF2B5EF4-FFF2-40B4-BE49-F238E27FC236}">
                <a16:creationId xmlns:a16="http://schemas.microsoft.com/office/drawing/2014/main" id="{EBE79205-690F-D2A3-6BFB-78A0556CCDAD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8509000" y="2532063"/>
            <a:ext cx="620683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ea"/>
                <a:sym typeface="+mn-lt"/>
              </a:rPr>
              <a:t>Title</a:t>
            </a:r>
          </a:p>
        </p:txBody>
      </p:sp>
      <p:grpSp>
        <p:nvGrpSpPr>
          <p:cNvPr id="546829" name="Group 13">
            <a:extLst>
              <a:ext uri="{FF2B5EF4-FFF2-40B4-BE49-F238E27FC236}">
                <a16:creationId xmlns:a16="http://schemas.microsoft.com/office/drawing/2014/main" id="{22FE63B7-D8D6-16C7-F77D-5D483F64D635}"/>
              </a:ext>
            </a:extLst>
          </p:cNvPr>
          <p:cNvGrpSpPr>
            <a:grpSpLocks/>
          </p:cNvGrpSpPr>
          <p:nvPr/>
        </p:nvGrpSpPr>
        <p:grpSpPr bwMode="auto">
          <a:xfrm>
            <a:off x="5715000" y="2397126"/>
            <a:ext cx="2419350" cy="2420937"/>
            <a:chOff x="2172" y="1440"/>
            <a:chExt cx="1956" cy="1957"/>
          </a:xfrm>
        </p:grpSpPr>
        <p:sp>
          <p:nvSpPr>
            <p:cNvPr id="546830" name="Freeform 14">
              <a:extLst>
                <a:ext uri="{FF2B5EF4-FFF2-40B4-BE49-F238E27FC236}">
                  <a16:creationId xmlns:a16="http://schemas.microsoft.com/office/drawing/2014/main" id="{202DCB0E-3CD0-875A-B9C4-FB53BF1AE9E8}"/>
                </a:ext>
              </a:extLst>
            </p:cNvPr>
            <p:cNvSpPr>
              <a:spLocks/>
            </p:cNvSpPr>
            <p:nvPr/>
          </p:nvSpPr>
          <p:spPr bwMode="gray">
            <a:xfrm>
              <a:off x="2172" y="1440"/>
              <a:ext cx="1956" cy="1957"/>
            </a:xfrm>
            <a:custGeom>
              <a:avLst/>
              <a:gdLst>
                <a:gd name="T0" fmla="*/ 1956 w 1956"/>
                <a:gd name="T1" fmla="*/ 923 h 1957"/>
                <a:gd name="T2" fmla="*/ 1808 w 1956"/>
                <a:gd name="T3" fmla="*/ 869 h 1957"/>
                <a:gd name="T4" fmla="*/ 1937 w 1956"/>
                <a:gd name="T5" fmla="*/ 778 h 1957"/>
                <a:gd name="T6" fmla="*/ 1767 w 1956"/>
                <a:gd name="T7" fmla="*/ 700 h 1957"/>
                <a:gd name="T8" fmla="*/ 1732 w 1956"/>
                <a:gd name="T9" fmla="*/ 616 h 1957"/>
                <a:gd name="T10" fmla="*/ 1798 w 1956"/>
                <a:gd name="T11" fmla="*/ 441 h 1957"/>
                <a:gd name="T12" fmla="*/ 1642 w 1956"/>
                <a:gd name="T13" fmla="*/ 469 h 1957"/>
                <a:gd name="T14" fmla="*/ 1709 w 1956"/>
                <a:gd name="T15" fmla="*/ 325 h 1957"/>
                <a:gd name="T16" fmla="*/ 1522 w 1956"/>
                <a:gd name="T17" fmla="*/ 344 h 1957"/>
                <a:gd name="T18" fmla="*/ 1450 w 1956"/>
                <a:gd name="T19" fmla="*/ 287 h 1957"/>
                <a:gd name="T20" fmla="*/ 1419 w 1956"/>
                <a:gd name="T21" fmla="*/ 103 h 1957"/>
                <a:gd name="T22" fmla="*/ 1298 w 1956"/>
                <a:gd name="T23" fmla="*/ 205 h 1957"/>
                <a:gd name="T24" fmla="*/ 1285 w 1956"/>
                <a:gd name="T25" fmla="*/ 47 h 1957"/>
                <a:gd name="T26" fmla="*/ 1132 w 1956"/>
                <a:gd name="T27" fmla="*/ 156 h 1957"/>
                <a:gd name="T28" fmla="*/ 1041 w 1956"/>
                <a:gd name="T29" fmla="*/ 144 h 1957"/>
                <a:gd name="T30" fmla="*/ 923 w 1956"/>
                <a:gd name="T31" fmla="*/ 0 h 1957"/>
                <a:gd name="T32" fmla="*/ 869 w 1956"/>
                <a:gd name="T33" fmla="*/ 148 h 1957"/>
                <a:gd name="T34" fmla="*/ 779 w 1956"/>
                <a:gd name="T35" fmla="*/ 19 h 1957"/>
                <a:gd name="T36" fmla="*/ 700 w 1956"/>
                <a:gd name="T37" fmla="*/ 189 h 1957"/>
                <a:gd name="T38" fmla="*/ 616 w 1956"/>
                <a:gd name="T39" fmla="*/ 224 h 1957"/>
                <a:gd name="T40" fmla="*/ 441 w 1956"/>
                <a:gd name="T41" fmla="*/ 159 h 1957"/>
                <a:gd name="T42" fmla="*/ 469 w 1956"/>
                <a:gd name="T43" fmla="*/ 314 h 1957"/>
                <a:gd name="T44" fmla="*/ 326 w 1956"/>
                <a:gd name="T45" fmla="*/ 246 h 1957"/>
                <a:gd name="T46" fmla="*/ 343 w 1956"/>
                <a:gd name="T47" fmla="*/ 434 h 1957"/>
                <a:gd name="T48" fmla="*/ 288 w 1956"/>
                <a:gd name="T49" fmla="*/ 507 h 1957"/>
                <a:gd name="T50" fmla="*/ 103 w 1956"/>
                <a:gd name="T51" fmla="*/ 536 h 1957"/>
                <a:gd name="T52" fmla="*/ 205 w 1956"/>
                <a:gd name="T53" fmla="*/ 658 h 1957"/>
                <a:gd name="T54" fmla="*/ 48 w 1956"/>
                <a:gd name="T55" fmla="*/ 671 h 1957"/>
                <a:gd name="T56" fmla="*/ 156 w 1956"/>
                <a:gd name="T57" fmla="*/ 824 h 1957"/>
                <a:gd name="T58" fmla="*/ 144 w 1956"/>
                <a:gd name="T59" fmla="*/ 914 h 1957"/>
                <a:gd name="T60" fmla="*/ 0 w 1956"/>
                <a:gd name="T61" fmla="*/ 1034 h 1957"/>
                <a:gd name="T62" fmla="*/ 148 w 1956"/>
                <a:gd name="T63" fmla="*/ 1088 h 1957"/>
                <a:gd name="T64" fmla="*/ 19 w 1956"/>
                <a:gd name="T65" fmla="*/ 1178 h 1957"/>
                <a:gd name="T66" fmla="*/ 189 w 1956"/>
                <a:gd name="T67" fmla="*/ 1255 h 1957"/>
                <a:gd name="T68" fmla="*/ 224 w 1956"/>
                <a:gd name="T69" fmla="*/ 1341 h 1957"/>
                <a:gd name="T70" fmla="*/ 159 w 1956"/>
                <a:gd name="T71" fmla="*/ 1514 h 1957"/>
                <a:gd name="T72" fmla="*/ 314 w 1956"/>
                <a:gd name="T73" fmla="*/ 1488 h 1957"/>
                <a:gd name="T74" fmla="*/ 247 w 1956"/>
                <a:gd name="T75" fmla="*/ 1631 h 1957"/>
                <a:gd name="T76" fmla="*/ 434 w 1956"/>
                <a:gd name="T77" fmla="*/ 1613 h 1957"/>
                <a:gd name="T78" fmla="*/ 506 w 1956"/>
                <a:gd name="T79" fmla="*/ 1670 h 1957"/>
                <a:gd name="T80" fmla="*/ 537 w 1956"/>
                <a:gd name="T81" fmla="*/ 1854 h 1957"/>
                <a:gd name="T82" fmla="*/ 658 w 1956"/>
                <a:gd name="T83" fmla="*/ 1752 h 1957"/>
                <a:gd name="T84" fmla="*/ 671 w 1956"/>
                <a:gd name="T85" fmla="*/ 1909 h 1957"/>
                <a:gd name="T86" fmla="*/ 824 w 1956"/>
                <a:gd name="T87" fmla="*/ 1801 h 1957"/>
                <a:gd name="T88" fmla="*/ 914 w 1956"/>
                <a:gd name="T89" fmla="*/ 1813 h 1957"/>
                <a:gd name="T90" fmla="*/ 1033 w 1956"/>
                <a:gd name="T91" fmla="*/ 1957 h 1957"/>
                <a:gd name="T92" fmla="*/ 1087 w 1956"/>
                <a:gd name="T93" fmla="*/ 1809 h 1957"/>
                <a:gd name="T94" fmla="*/ 1178 w 1956"/>
                <a:gd name="T95" fmla="*/ 1937 h 1957"/>
                <a:gd name="T96" fmla="*/ 1255 w 1956"/>
                <a:gd name="T97" fmla="*/ 1769 h 1957"/>
                <a:gd name="T98" fmla="*/ 1341 w 1956"/>
                <a:gd name="T99" fmla="*/ 1733 h 1957"/>
                <a:gd name="T100" fmla="*/ 1515 w 1956"/>
                <a:gd name="T101" fmla="*/ 1798 h 1957"/>
                <a:gd name="T102" fmla="*/ 1488 w 1956"/>
                <a:gd name="T103" fmla="*/ 1643 h 1957"/>
                <a:gd name="T104" fmla="*/ 1630 w 1956"/>
                <a:gd name="T105" fmla="*/ 1710 h 1957"/>
                <a:gd name="T106" fmla="*/ 1613 w 1956"/>
                <a:gd name="T107" fmla="*/ 1523 h 1957"/>
                <a:gd name="T108" fmla="*/ 1670 w 1956"/>
                <a:gd name="T109" fmla="*/ 1450 h 1957"/>
                <a:gd name="T110" fmla="*/ 1853 w 1956"/>
                <a:gd name="T111" fmla="*/ 1420 h 1957"/>
                <a:gd name="T112" fmla="*/ 1751 w 1956"/>
                <a:gd name="T113" fmla="*/ 1299 h 1957"/>
                <a:gd name="T114" fmla="*/ 1908 w 1956"/>
                <a:gd name="T115" fmla="*/ 1284 h 1957"/>
                <a:gd name="T116" fmla="*/ 1801 w 1956"/>
                <a:gd name="T117" fmla="*/ 1133 h 1957"/>
                <a:gd name="T118" fmla="*/ 1812 w 1956"/>
                <a:gd name="T119" fmla="*/ 1041 h 19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956" h="1957">
                  <a:moveTo>
                    <a:pt x="1956" y="1034"/>
                  </a:moveTo>
                  <a:lnTo>
                    <a:pt x="1956" y="923"/>
                  </a:lnTo>
                  <a:lnTo>
                    <a:pt x="1812" y="914"/>
                  </a:lnTo>
                  <a:lnTo>
                    <a:pt x="1808" y="869"/>
                  </a:lnTo>
                  <a:lnTo>
                    <a:pt x="1801" y="824"/>
                  </a:lnTo>
                  <a:lnTo>
                    <a:pt x="1937" y="778"/>
                  </a:lnTo>
                  <a:lnTo>
                    <a:pt x="1908" y="671"/>
                  </a:lnTo>
                  <a:lnTo>
                    <a:pt x="1767" y="700"/>
                  </a:lnTo>
                  <a:lnTo>
                    <a:pt x="1751" y="658"/>
                  </a:lnTo>
                  <a:lnTo>
                    <a:pt x="1732" y="616"/>
                  </a:lnTo>
                  <a:lnTo>
                    <a:pt x="1853" y="536"/>
                  </a:lnTo>
                  <a:lnTo>
                    <a:pt x="1798" y="441"/>
                  </a:lnTo>
                  <a:lnTo>
                    <a:pt x="1670" y="507"/>
                  </a:lnTo>
                  <a:lnTo>
                    <a:pt x="1642" y="469"/>
                  </a:lnTo>
                  <a:lnTo>
                    <a:pt x="1613" y="434"/>
                  </a:lnTo>
                  <a:lnTo>
                    <a:pt x="1709" y="325"/>
                  </a:lnTo>
                  <a:lnTo>
                    <a:pt x="1630" y="246"/>
                  </a:lnTo>
                  <a:lnTo>
                    <a:pt x="1522" y="344"/>
                  </a:lnTo>
                  <a:lnTo>
                    <a:pt x="1488" y="314"/>
                  </a:lnTo>
                  <a:lnTo>
                    <a:pt x="1450" y="287"/>
                  </a:lnTo>
                  <a:lnTo>
                    <a:pt x="1515" y="159"/>
                  </a:lnTo>
                  <a:lnTo>
                    <a:pt x="1419" y="103"/>
                  </a:lnTo>
                  <a:lnTo>
                    <a:pt x="1341" y="224"/>
                  </a:lnTo>
                  <a:lnTo>
                    <a:pt x="1298" y="205"/>
                  </a:lnTo>
                  <a:lnTo>
                    <a:pt x="1256" y="189"/>
                  </a:lnTo>
                  <a:lnTo>
                    <a:pt x="1285" y="47"/>
                  </a:lnTo>
                  <a:lnTo>
                    <a:pt x="1178" y="19"/>
                  </a:lnTo>
                  <a:lnTo>
                    <a:pt x="1132" y="156"/>
                  </a:lnTo>
                  <a:lnTo>
                    <a:pt x="1087" y="148"/>
                  </a:lnTo>
                  <a:lnTo>
                    <a:pt x="1041" y="144"/>
                  </a:lnTo>
                  <a:lnTo>
                    <a:pt x="1033" y="0"/>
                  </a:lnTo>
                  <a:lnTo>
                    <a:pt x="923" y="0"/>
                  </a:lnTo>
                  <a:lnTo>
                    <a:pt x="914" y="144"/>
                  </a:lnTo>
                  <a:lnTo>
                    <a:pt x="869" y="148"/>
                  </a:lnTo>
                  <a:lnTo>
                    <a:pt x="824" y="156"/>
                  </a:lnTo>
                  <a:lnTo>
                    <a:pt x="779" y="19"/>
                  </a:lnTo>
                  <a:lnTo>
                    <a:pt x="671" y="47"/>
                  </a:lnTo>
                  <a:lnTo>
                    <a:pt x="700" y="189"/>
                  </a:lnTo>
                  <a:lnTo>
                    <a:pt x="658" y="205"/>
                  </a:lnTo>
                  <a:lnTo>
                    <a:pt x="616" y="224"/>
                  </a:lnTo>
                  <a:lnTo>
                    <a:pt x="537" y="103"/>
                  </a:lnTo>
                  <a:lnTo>
                    <a:pt x="441" y="159"/>
                  </a:lnTo>
                  <a:lnTo>
                    <a:pt x="506" y="287"/>
                  </a:lnTo>
                  <a:lnTo>
                    <a:pt x="469" y="314"/>
                  </a:lnTo>
                  <a:lnTo>
                    <a:pt x="434" y="344"/>
                  </a:lnTo>
                  <a:lnTo>
                    <a:pt x="326" y="246"/>
                  </a:lnTo>
                  <a:lnTo>
                    <a:pt x="247" y="325"/>
                  </a:lnTo>
                  <a:lnTo>
                    <a:pt x="343" y="434"/>
                  </a:lnTo>
                  <a:lnTo>
                    <a:pt x="314" y="469"/>
                  </a:lnTo>
                  <a:lnTo>
                    <a:pt x="288" y="507"/>
                  </a:lnTo>
                  <a:lnTo>
                    <a:pt x="159" y="441"/>
                  </a:lnTo>
                  <a:lnTo>
                    <a:pt x="103" y="536"/>
                  </a:lnTo>
                  <a:lnTo>
                    <a:pt x="224" y="616"/>
                  </a:lnTo>
                  <a:lnTo>
                    <a:pt x="205" y="658"/>
                  </a:lnTo>
                  <a:lnTo>
                    <a:pt x="189" y="700"/>
                  </a:lnTo>
                  <a:lnTo>
                    <a:pt x="48" y="671"/>
                  </a:lnTo>
                  <a:lnTo>
                    <a:pt x="19" y="778"/>
                  </a:lnTo>
                  <a:lnTo>
                    <a:pt x="156" y="824"/>
                  </a:lnTo>
                  <a:lnTo>
                    <a:pt x="148" y="869"/>
                  </a:lnTo>
                  <a:lnTo>
                    <a:pt x="144" y="914"/>
                  </a:lnTo>
                  <a:lnTo>
                    <a:pt x="0" y="923"/>
                  </a:lnTo>
                  <a:lnTo>
                    <a:pt x="0" y="1034"/>
                  </a:lnTo>
                  <a:lnTo>
                    <a:pt x="144" y="1041"/>
                  </a:lnTo>
                  <a:lnTo>
                    <a:pt x="148" y="1088"/>
                  </a:lnTo>
                  <a:lnTo>
                    <a:pt x="156" y="1133"/>
                  </a:lnTo>
                  <a:lnTo>
                    <a:pt x="19" y="1178"/>
                  </a:lnTo>
                  <a:lnTo>
                    <a:pt x="48" y="1284"/>
                  </a:lnTo>
                  <a:lnTo>
                    <a:pt x="189" y="1255"/>
                  </a:lnTo>
                  <a:lnTo>
                    <a:pt x="205" y="1299"/>
                  </a:lnTo>
                  <a:lnTo>
                    <a:pt x="224" y="1341"/>
                  </a:lnTo>
                  <a:lnTo>
                    <a:pt x="103" y="1420"/>
                  </a:lnTo>
                  <a:lnTo>
                    <a:pt x="159" y="1514"/>
                  </a:lnTo>
                  <a:lnTo>
                    <a:pt x="287" y="1450"/>
                  </a:lnTo>
                  <a:lnTo>
                    <a:pt x="314" y="1488"/>
                  </a:lnTo>
                  <a:lnTo>
                    <a:pt x="343" y="1523"/>
                  </a:lnTo>
                  <a:lnTo>
                    <a:pt x="247" y="1631"/>
                  </a:lnTo>
                  <a:lnTo>
                    <a:pt x="326" y="1710"/>
                  </a:lnTo>
                  <a:lnTo>
                    <a:pt x="434" y="1613"/>
                  </a:lnTo>
                  <a:lnTo>
                    <a:pt x="469" y="1643"/>
                  </a:lnTo>
                  <a:lnTo>
                    <a:pt x="506" y="1670"/>
                  </a:lnTo>
                  <a:lnTo>
                    <a:pt x="441" y="1798"/>
                  </a:lnTo>
                  <a:lnTo>
                    <a:pt x="537" y="1854"/>
                  </a:lnTo>
                  <a:lnTo>
                    <a:pt x="616" y="1733"/>
                  </a:lnTo>
                  <a:lnTo>
                    <a:pt x="658" y="1752"/>
                  </a:lnTo>
                  <a:lnTo>
                    <a:pt x="702" y="1768"/>
                  </a:lnTo>
                  <a:lnTo>
                    <a:pt x="671" y="1909"/>
                  </a:lnTo>
                  <a:lnTo>
                    <a:pt x="779" y="1937"/>
                  </a:lnTo>
                  <a:lnTo>
                    <a:pt x="824" y="1801"/>
                  </a:lnTo>
                  <a:lnTo>
                    <a:pt x="869" y="1809"/>
                  </a:lnTo>
                  <a:lnTo>
                    <a:pt x="914" y="1813"/>
                  </a:lnTo>
                  <a:lnTo>
                    <a:pt x="923" y="1957"/>
                  </a:lnTo>
                  <a:lnTo>
                    <a:pt x="1033" y="1957"/>
                  </a:lnTo>
                  <a:lnTo>
                    <a:pt x="1041" y="1813"/>
                  </a:lnTo>
                  <a:lnTo>
                    <a:pt x="1087" y="1809"/>
                  </a:lnTo>
                  <a:lnTo>
                    <a:pt x="1132" y="1801"/>
                  </a:lnTo>
                  <a:lnTo>
                    <a:pt x="1178" y="1937"/>
                  </a:lnTo>
                  <a:lnTo>
                    <a:pt x="1285" y="1909"/>
                  </a:lnTo>
                  <a:lnTo>
                    <a:pt x="1255" y="1769"/>
                  </a:lnTo>
                  <a:lnTo>
                    <a:pt x="1298" y="1752"/>
                  </a:lnTo>
                  <a:lnTo>
                    <a:pt x="1341" y="1733"/>
                  </a:lnTo>
                  <a:lnTo>
                    <a:pt x="1419" y="1854"/>
                  </a:lnTo>
                  <a:lnTo>
                    <a:pt x="1515" y="1798"/>
                  </a:lnTo>
                  <a:lnTo>
                    <a:pt x="1450" y="1670"/>
                  </a:lnTo>
                  <a:lnTo>
                    <a:pt x="1488" y="1643"/>
                  </a:lnTo>
                  <a:lnTo>
                    <a:pt x="1524" y="1613"/>
                  </a:lnTo>
                  <a:lnTo>
                    <a:pt x="1630" y="1710"/>
                  </a:lnTo>
                  <a:lnTo>
                    <a:pt x="1709" y="1631"/>
                  </a:lnTo>
                  <a:lnTo>
                    <a:pt x="1613" y="1523"/>
                  </a:lnTo>
                  <a:lnTo>
                    <a:pt x="1642" y="1488"/>
                  </a:lnTo>
                  <a:lnTo>
                    <a:pt x="1670" y="1450"/>
                  </a:lnTo>
                  <a:lnTo>
                    <a:pt x="1798" y="1514"/>
                  </a:lnTo>
                  <a:lnTo>
                    <a:pt x="1853" y="1420"/>
                  </a:lnTo>
                  <a:lnTo>
                    <a:pt x="1732" y="1341"/>
                  </a:lnTo>
                  <a:lnTo>
                    <a:pt x="1751" y="1299"/>
                  </a:lnTo>
                  <a:lnTo>
                    <a:pt x="1768" y="1255"/>
                  </a:lnTo>
                  <a:lnTo>
                    <a:pt x="1908" y="1284"/>
                  </a:lnTo>
                  <a:lnTo>
                    <a:pt x="1937" y="1178"/>
                  </a:lnTo>
                  <a:lnTo>
                    <a:pt x="1801" y="1133"/>
                  </a:lnTo>
                  <a:lnTo>
                    <a:pt x="1808" y="1088"/>
                  </a:lnTo>
                  <a:lnTo>
                    <a:pt x="1812" y="1041"/>
                  </a:lnTo>
                  <a:lnTo>
                    <a:pt x="1956" y="1034"/>
                  </a:lnTo>
                </a:path>
              </a:pathLst>
            </a:custGeom>
            <a:gradFill rotWithShape="1">
              <a:gsLst>
                <a:gs pos="0">
                  <a:srgbClr val="666699">
                    <a:gamma/>
                    <a:shade val="42353"/>
                    <a:invGamma/>
                  </a:srgbClr>
                </a:gs>
                <a:gs pos="100000">
                  <a:srgbClr val="666699"/>
                </a:gs>
              </a:gsLst>
              <a:lin ang="2700000" scaled="1"/>
            </a:gradFill>
            <a:ln w="9525">
              <a:prstDash val="solid"/>
              <a:round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608000" prstMaterial="legacyMatte">
              <a:bevelT w="13500" h="13500" prst="angle"/>
              <a:bevelB w="13500" h="13500" prst="angle"/>
              <a:extrusionClr>
                <a:srgbClr val="666699"/>
              </a:extrusionClr>
              <a:contourClr>
                <a:srgbClr val="666699"/>
              </a:contour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6831" name="Oval 15">
              <a:extLst>
                <a:ext uri="{FF2B5EF4-FFF2-40B4-BE49-F238E27FC236}">
                  <a16:creationId xmlns:a16="http://schemas.microsoft.com/office/drawing/2014/main" id="{0B2BAE2A-0C5F-CA18-6E2D-465D2E25EC13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2506802">
              <a:off x="2663" y="1839"/>
              <a:ext cx="1008" cy="1248"/>
            </a:xfrm>
            <a:prstGeom prst="ellipse">
              <a:avLst/>
            </a:prstGeom>
            <a:gradFill rotWithShape="1">
              <a:gsLst>
                <a:gs pos="0">
                  <a:srgbClr val="B2B2B2">
                    <a:gamma/>
                    <a:shade val="46275"/>
                    <a:invGamma/>
                  </a:srgbClr>
                </a:gs>
                <a:gs pos="50000">
                  <a:srgbClr val="B2B2B2"/>
                </a:gs>
                <a:gs pos="100000">
                  <a:srgbClr val="B2B2B2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6832" name="Oval 16">
              <a:extLst>
                <a:ext uri="{FF2B5EF4-FFF2-40B4-BE49-F238E27FC236}">
                  <a16:creationId xmlns:a16="http://schemas.microsoft.com/office/drawing/2014/main" id="{0F081D7A-BD8C-D5FE-77F7-2ED6B0F3976F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2506802">
              <a:off x="2837" y="1961"/>
              <a:ext cx="797" cy="1156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46838" name="Text Box 22">
            <a:extLst>
              <a:ext uri="{FF2B5EF4-FFF2-40B4-BE49-F238E27FC236}">
                <a16:creationId xmlns:a16="http://schemas.microsoft.com/office/drawing/2014/main" id="{13959C01-174C-A331-78FA-19E426AA7095}"/>
              </a:ext>
            </a:extLst>
          </p:cNvPr>
          <p:cNvSpPr txBox="1">
            <a:spLocks noChangeArrowheads="1"/>
          </p:cNvSpPr>
          <p:nvPr/>
        </p:nvSpPr>
        <p:spPr bwMode="gray">
          <a:xfrm>
            <a:off x="6624639" y="3546475"/>
            <a:ext cx="76655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+mn-ea"/>
                <a:sym typeface="+mn-lt"/>
              </a:rPr>
              <a:t>Title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981289" y="1048898"/>
            <a:ext cx="9513908" cy="13229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整理发布</a:t>
            </a:r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31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81287" y="4898448"/>
            <a:ext cx="9951398" cy="12434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799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theme/theme1.xml><?xml version="1.0" encoding="utf-8"?>
<a:theme xmlns:a="http://schemas.openxmlformats.org/drawingml/2006/main" name="51PPT模板网，www.51pptmoban.com">
  <a:themeElements>
    <a:clrScheme name="Office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43F8B"/>
      </a:accent1>
      <a:accent2>
        <a:srgbClr val="1FAE98"/>
      </a:accent2>
      <a:accent3>
        <a:srgbClr val="22D4A5"/>
      </a:accent3>
      <a:accent4>
        <a:srgbClr val="EBE600"/>
      </a:accent4>
      <a:accent5>
        <a:srgbClr val="5F5F5F"/>
      </a:accent5>
      <a:accent6>
        <a:srgbClr val="808080"/>
      </a:accent6>
      <a:hlink>
        <a:srgbClr val="243F8B"/>
      </a:hlink>
      <a:folHlink>
        <a:srgbClr val="BFBFBF"/>
      </a:folHlink>
    </a:clrScheme>
    <a:fontScheme name="h4tkxpgw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43F8B"/>
    </a:accent1>
    <a:accent2>
      <a:srgbClr val="1FAE98"/>
    </a:accent2>
    <a:accent3>
      <a:srgbClr val="22D4A5"/>
    </a:accent3>
    <a:accent4>
      <a:srgbClr val="EBE600"/>
    </a:accent4>
    <a:accent5>
      <a:srgbClr val="5F5F5F"/>
    </a:accent5>
    <a:accent6>
      <a:srgbClr val="808080"/>
    </a:accent6>
    <a:hlink>
      <a:srgbClr val="243F8B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43F8B"/>
    </a:accent1>
    <a:accent2>
      <a:srgbClr val="1FAE98"/>
    </a:accent2>
    <a:accent3>
      <a:srgbClr val="22D4A5"/>
    </a:accent3>
    <a:accent4>
      <a:srgbClr val="EBE600"/>
    </a:accent4>
    <a:accent5>
      <a:srgbClr val="5F5F5F"/>
    </a:accent5>
    <a:accent6>
      <a:srgbClr val="808080"/>
    </a:accent6>
    <a:hlink>
      <a:srgbClr val="243F8B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43F8B"/>
    </a:accent1>
    <a:accent2>
      <a:srgbClr val="1FAE98"/>
    </a:accent2>
    <a:accent3>
      <a:srgbClr val="22D4A5"/>
    </a:accent3>
    <a:accent4>
      <a:srgbClr val="EBE600"/>
    </a:accent4>
    <a:accent5>
      <a:srgbClr val="5F5F5F"/>
    </a:accent5>
    <a:accent6>
      <a:srgbClr val="808080"/>
    </a:accent6>
    <a:hlink>
      <a:srgbClr val="243F8B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43F8B"/>
    </a:accent1>
    <a:accent2>
      <a:srgbClr val="1FAE98"/>
    </a:accent2>
    <a:accent3>
      <a:srgbClr val="22D4A5"/>
    </a:accent3>
    <a:accent4>
      <a:srgbClr val="EBE600"/>
    </a:accent4>
    <a:accent5>
      <a:srgbClr val="5F5F5F"/>
    </a:accent5>
    <a:accent6>
      <a:srgbClr val="808080"/>
    </a:accent6>
    <a:hlink>
      <a:srgbClr val="243F8B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43F8B"/>
    </a:accent1>
    <a:accent2>
      <a:srgbClr val="1FAE98"/>
    </a:accent2>
    <a:accent3>
      <a:srgbClr val="22D4A5"/>
    </a:accent3>
    <a:accent4>
      <a:srgbClr val="EBE600"/>
    </a:accent4>
    <a:accent5>
      <a:srgbClr val="5F5F5F"/>
    </a:accent5>
    <a:accent6>
      <a:srgbClr val="808080"/>
    </a:accent6>
    <a:hlink>
      <a:srgbClr val="243F8B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78495"/>
    </a:dk2>
    <a:lt2>
      <a:srgbClr val="F0F0F0"/>
    </a:lt2>
    <a:accent1>
      <a:srgbClr val="243F8B"/>
    </a:accent1>
    <a:accent2>
      <a:srgbClr val="1FAE98"/>
    </a:accent2>
    <a:accent3>
      <a:srgbClr val="22D4A5"/>
    </a:accent3>
    <a:accent4>
      <a:srgbClr val="EBE600"/>
    </a:accent4>
    <a:accent5>
      <a:srgbClr val="5F5F5F"/>
    </a:accent5>
    <a:accent6>
      <a:srgbClr val="808080"/>
    </a:accent6>
    <a:hlink>
      <a:srgbClr val="243F8B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549</Words>
  <Application>Microsoft Office PowerPoint</Application>
  <PresentationFormat>宽屏</PresentationFormat>
  <Paragraphs>40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HarmonyOS Sans SC Light</vt:lpstr>
      <vt:lpstr>阿里巴巴普惠体 2.0 55 Regular</vt:lpstr>
      <vt:lpstr>阿里巴巴普惠体 2.0 65 Medium</vt:lpstr>
      <vt:lpstr>等线</vt:lpstr>
      <vt:lpstr>Arial</vt:lpstr>
      <vt:lpstr>Verdana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立体此轮联动关系ppt图表（6张）; </dc:title>
  <dc:creator>51PPT模板网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11</cp:revision>
  <dcterms:created xsi:type="dcterms:W3CDTF">2023-04-09T11:33:59Z</dcterms:created>
  <dcterms:modified xsi:type="dcterms:W3CDTF">2023-04-09T12:15:19Z</dcterms:modified>
</cp:coreProperties>
</file>